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2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media/image35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92" r:id="rId2"/>
    <p:sldMasterId id="2147483750" r:id="rId3"/>
  </p:sldMasterIdLst>
  <p:notesMasterIdLst>
    <p:notesMasterId r:id="rId21"/>
  </p:notesMasterIdLst>
  <p:sldIdLst>
    <p:sldId id="287" r:id="rId4"/>
    <p:sldId id="261" r:id="rId5"/>
    <p:sldId id="370" r:id="rId6"/>
    <p:sldId id="310" r:id="rId7"/>
    <p:sldId id="1410" r:id="rId8"/>
    <p:sldId id="371" r:id="rId9"/>
    <p:sldId id="1411" r:id="rId10"/>
    <p:sldId id="336" r:id="rId11"/>
    <p:sldId id="315" r:id="rId12"/>
    <p:sldId id="1412" r:id="rId13"/>
    <p:sldId id="1418" r:id="rId14"/>
    <p:sldId id="316" r:id="rId15"/>
    <p:sldId id="1414" r:id="rId16"/>
    <p:sldId id="1419" r:id="rId17"/>
    <p:sldId id="1417" r:id="rId18"/>
    <p:sldId id="1416" r:id="rId19"/>
    <p:sldId id="296" r:id="rId20"/>
  </p:sldIdLst>
  <p:sldSz cx="12192000" cy="6858000"/>
  <p:notesSz cx="12192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66FFCC"/>
    <a:srgbClr val="00FF00"/>
    <a:srgbClr val="99CC00"/>
    <a:srgbClr val="000000"/>
    <a:srgbClr val="CCCC00"/>
    <a:srgbClr val="1E0AB6"/>
    <a:srgbClr val="F7B7F2"/>
    <a:srgbClr val="FFFFFF"/>
    <a:srgbClr val="D4B9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291" autoAdjust="0"/>
  </p:normalViewPr>
  <p:slideViewPr>
    <p:cSldViewPr>
      <p:cViewPr varScale="1">
        <p:scale>
          <a:sx n="68" d="100"/>
          <a:sy n="68" d="100"/>
        </p:scale>
        <p:origin x="792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0F0E03-448C-40CF-A40E-70F309E2C503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2A838D-58A1-422A-BF74-B2DEDC8D7B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36134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A838D-58A1-422A-BF74-B2DEDC8D7B37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13988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A838D-58A1-422A-BF74-B2DEDC8D7B37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61476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A838D-58A1-422A-BF74-B2DEDC8D7B37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83087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A838D-58A1-422A-BF74-B2DEDC8D7B37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33288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A838D-58A1-422A-BF74-B2DEDC8D7B37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59860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62230"/>
            <a:ext cx="12192000" cy="919480"/>
          </a:xfrm>
          <a:custGeom>
            <a:avLst/>
            <a:gdLst/>
            <a:ahLst/>
            <a:cxnLst/>
            <a:rect l="l" t="t" r="r" b="b"/>
            <a:pathLst>
              <a:path w="12192000" h="919480">
                <a:moveTo>
                  <a:pt x="0" y="0"/>
                </a:moveTo>
                <a:lnTo>
                  <a:pt x="0" y="919480"/>
                </a:lnTo>
                <a:lnTo>
                  <a:pt x="12191999" y="919480"/>
                </a:lnTo>
                <a:lnTo>
                  <a:pt x="12191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55879"/>
            <a:ext cx="12192000" cy="932180"/>
          </a:xfrm>
          <a:custGeom>
            <a:avLst/>
            <a:gdLst/>
            <a:ahLst/>
            <a:cxnLst/>
            <a:rect l="l" t="t" r="r" b="b"/>
            <a:pathLst>
              <a:path w="12192000" h="932180">
                <a:moveTo>
                  <a:pt x="12191987" y="919480"/>
                </a:moveTo>
                <a:lnTo>
                  <a:pt x="0" y="919480"/>
                </a:lnTo>
                <a:lnTo>
                  <a:pt x="0" y="932180"/>
                </a:lnTo>
                <a:lnTo>
                  <a:pt x="12191987" y="932180"/>
                </a:lnTo>
                <a:lnTo>
                  <a:pt x="12191987" y="919480"/>
                </a:lnTo>
                <a:close/>
              </a:path>
              <a:path w="12192000" h="932180">
                <a:moveTo>
                  <a:pt x="12191987" y="0"/>
                </a:moveTo>
                <a:lnTo>
                  <a:pt x="0" y="0"/>
                </a:lnTo>
                <a:lnTo>
                  <a:pt x="0" y="12700"/>
                </a:lnTo>
                <a:lnTo>
                  <a:pt x="12191987" y="12700"/>
                </a:lnTo>
                <a:lnTo>
                  <a:pt x="121919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39444" y="1627504"/>
            <a:ext cx="5217795" cy="44164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84595" y="1447800"/>
            <a:ext cx="5439409" cy="47821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0AEB3-EAF7-45C9-B1CE-90F2904C3810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88427-AA06-415A-ABAE-FA072E52E0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8334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5" y="2130432"/>
            <a:ext cx="10363201" cy="1470025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3" y="3886202"/>
            <a:ext cx="8534400" cy="17525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4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159649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1354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5" y="1452419"/>
            <a:ext cx="10363201" cy="4627564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724556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274320"/>
          <a:lstStyle>
            <a:lvl1pPr marL="0" indent="0">
              <a:spcBef>
                <a:spcPts val="1200"/>
              </a:spcBef>
              <a:buNone/>
              <a:defRPr sz="1600"/>
            </a:lvl1pPr>
            <a:lvl2pPr marL="228561" indent="-228561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2pPr>
            <a:lvl3pPr marL="476171" indent="-247608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3pPr>
            <a:lvl4pPr marL="685686" indent="-228561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4pPr>
            <a:lvl5pPr marL="914248" indent="-228561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9233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5" y="1452419"/>
            <a:ext cx="10363201" cy="4627564"/>
          </a:xfrm>
        </p:spPr>
        <p:txBody>
          <a:bodyPr numCol="2" spcCol="274320"/>
          <a:lstStyle>
            <a:lvl1pPr marL="0" indent="0">
              <a:spcBef>
                <a:spcPts val="1200"/>
              </a:spcBef>
              <a:buNone/>
              <a:defRPr sz="1600"/>
            </a:lvl1pPr>
            <a:lvl2pPr marL="228561" indent="-228561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2pPr>
            <a:lvl3pPr marL="457123" indent="-228561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3pPr>
            <a:lvl4pPr marL="685686" indent="-228561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4pPr>
            <a:lvl5pPr marL="914248" indent="-228561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3025323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4" y="1452421"/>
            <a:ext cx="5080000" cy="4525963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52421"/>
            <a:ext cx="5080000" cy="4525963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5231474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4" y="1219201"/>
            <a:ext cx="5080000" cy="4525963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19201"/>
            <a:ext cx="5080000" cy="4525963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282458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4" y="1219203"/>
            <a:ext cx="5082117" cy="307776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498" indent="0">
              <a:buNone/>
              <a:defRPr sz="2667" b="1"/>
            </a:lvl2pPr>
            <a:lvl3pPr marL="1218996" indent="0">
              <a:buNone/>
              <a:defRPr sz="2400" b="1"/>
            </a:lvl3pPr>
            <a:lvl4pPr marL="1828492" indent="0">
              <a:buNone/>
              <a:defRPr sz="2135" b="1"/>
            </a:lvl4pPr>
            <a:lvl5pPr marL="2437990" indent="0">
              <a:buNone/>
              <a:defRPr sz="2135" b="1"/>
            </a:lvl5pPr>
            <a:lvl6pPr marL="3047486" indent="0">
              <a:buNone/>
              <a:defRPr sz="2135" b="1"/>
            </a:lvl6pPr>
            <a:lvl7pPr marL="3656985" indent="0">
              <a:buNone/>
              <a:defRPr sz="2135" b="1"/>
            </a:lvl7pPr>
            <a:lvl8pPr marL="4266483" indent="0">
              <a:buNone/>
              <a:defRPr sz="2135" b="1"/>
            </a:lvl8pPr>
            <a:lvl9pPr marL="4875981" indent="0">
              <a:buNone/>
              <a:defRPr sz="2135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4" y="1560287"/>
            <a:ext cx="5082117" cy="4565877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1" y="1219203"/>
            <a:ext cx="5084232" cy="307776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498" indent="0">
              <a:buNone/>
              <a:defRPr sz="2667" b="1"/>
            </a:lvl2pPr>
            <a:lvl3pPr marL="1218996" indent="0">
              <a:buNone/>
              <a:defRPr sz="2400" b="1"/>
            </a:lvl3pPr>
            <a:lvl4pPr marL="1828492" indent="0">
              <a:buNone/>
              <a:defRPr sz="2135" b="1"/>
            </a:lvl4pPr>
            <a:lvl5pPr marL="2437990" indent="0">
              <a:buNone/>
              <a:defRPr sz="2135" b="1"/>
            </a:lvl5pPr>
            <a:lvl6pPr marL="3047486" indent="0">
              <a:buNone/>
              <a:defRPr sz="2135" b="1"/>
            </a:lvl6pPr>
            <a:lvl7pPr marL="3656985" indent="0">
              <a:buNone/>
              <a:defRPr sz="2135" b="1"/>
            </a:lvl7pPr>
            <a:lvl8pPr marL="4266483" indent="0">
              <a:buNone/>
              <a:defRPr sz="2135" b="1"/>
            </a:lvl8pPr>
            <a:lvl9pPr marL="4875981" indent="0">
              <a:buNone/>
              <a:defRPr sz="2135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1" y="1560287"/>
            <a:ext cx="5084232" cy="4565877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972068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4" y="1462287"/>
            <a:ext cx="5082117" cy="307776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498" indent="0">
              <a:buNone/>
              <a:defRPr sz="2667" b="1"/>
            </a:lvl2pPr>
            <a:lvl3pPr marL="1218996" indent="0">
              <a:buNone/>
              <a:defRPr sz="2400" b="1"/>
            </a:lvl3pPr>
            <a:lvl4pPr marL="1828492" indent="0">
              <a:buNone/>
              <a:defRPr sz="2135" b="1"/>
            </a:lvl4pPr>
            <a:lvl5pPr marL="2437990" indent="0">
              <a:buNone/>
              <a:defRPr sz="2135" b="1"/>
            </a:lvl5pPr>
            <a:lvl6pPr marL="3047486" indent="0">
              <a:buNone/>
              <a:defRPr sz="2135" b="1"/>
            </a:lvl6pPr>
            <a:lvl7pPr marL="3656985" indent="0">
              <a:buNone/>
              <a:defRPr sz="2135" b="1"/>
            </a:lvl7pPr>
            <a:lvl8pPr marL="4266483" indent="0">
              <a:buNone/>
              <a:defRPr sz="2135" b="1"/>
            </a:lvl8pPr>
            <a:lvl9pPr marL="4875981" indent="0">
              <a:buNone/>
              <a:defRPr sz="2135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4" y="1803373"/>
            <a:ext cx="5082117" cy="4368832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1" y="1462287"/>
            <a:ext cx="5084232" cy="307776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498" indent="0">
              <a:buNone/>
              <a:defRPr sz="2667" b="1"/>
            </a:lvl2pPr>
            <a:lvl3pPr marL="1218996" indent="0">
              <a:buNone/>
              <a:defRPr sz="2400" b="1"/>
            </a:lvl3pPr>
            <a:lvl4pPr marL="1828492" indent="0">
              <a:buNone/>
              <a:defRPr sz="2135" b="1"/>
            </a:lvl4pPr>
            <a:lvl5pPr marL="2437990" indent="0">
              <a:buNone/>
              <a:defRPr sz="2135" b="1"/>
            </a:lvl5pPr>
            <a:lvl6pPr marL="3047486" indent="0">
              <a:buNone/>
              <a:defRPr sz="2135" b="1"/>
            </a:lvl6pPr>
            <a:lvl7pPr marL="3656985" indent="0">
              <a:buNone/>
              <a:defRPr sz="2135" b="1"/>
            </a:lvl7pPr>
            <a:lvl8pPr marL="4266483" indent="0">
              <a:buNone/>
              <a:defRPr sz="2135" b="1"/>
            </a:lvl8pPr>
            <a:lvl9pPr marL="4875981" indent="0">
              <a:buNone/>
              <a:defRPr sz="2135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1" y="1803373"/>
            <a:ext cx="5084232" cy="4368832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788367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299829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203815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Utter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14430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ight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049015" y="0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098032" y="0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9147047" y="0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3419856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3049015" y="3419856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098032" y="3419856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9147047" y="3419856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6737138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fteen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5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437639" y="5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875276" y="5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12915" y="5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9750552" y="5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2281434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2437639" y="2281434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875276" y="2281434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7312915" y="2281434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9750552" y="2281434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4562862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2437639" y="4562862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875276" y="4562862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7312915" y="4562862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750552" y="4562862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9705165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4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28749" y="0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057500" y="0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6086249" y="0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10143745" y="0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114997" y="0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1" y="1709928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28749" y="1709928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4057500" y="1709928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086249" y="1709928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10143745" y="1709928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8114997" y="1709928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1" y="3419856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028749" y="3419856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4057500" y="3419856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6086249" y="3419856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10143745" y="3419856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8114997" y="3419856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1" y="5129784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2028749" y="5129784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4057500" y="5129784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6086249" y="5129784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10143745" y="5129784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8114997" y="5129784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1173436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2"/>
            <a:ext cx="2438400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1" y="1397002"/>
            <a:ext cx="2438400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599" y="1397002"/>
            <a:ext cx="2438400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199" y="1397002"/>
            <a:ext cx="2438400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1" y="4980569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3556001" y="4980569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6197599" y="4980569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8839199" y="4980569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2251920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2"/>
            <a:ext cx="2438400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1" y="1397002"/>
            <a:ext cx="2438400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599" y="1397002"/>
            <a:ext cx="2438400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199" y="1397002"/>
            <a:ext cx="2438400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1" y="4980569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3556001" y="4980569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6197599" y="4980569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8839199" y="4980569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8382891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2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2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2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1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31792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949183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9210378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2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2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2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1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31792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949183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1953939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4" y="1397002"/>
            <a:ext cx="5085589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5" y="1397002"/>
            <a:ext cx="5085589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4" y="4980569"/>
            <a:ext cx="5085589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6192015" y="4980569"/>
            <a:ext cx="5085589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5821601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4" y="1397002"/>
            <a:ext cx="5085589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5" y="1397002"/>
            <a:ext cx="5085589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4" y="4980569"/>
            <a:ext cx="5085589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6192015" y="4980569"/>
            <a:ext cx="5085589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17420510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1"/>
            <a:ext cx="2438400" cy="147616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sz="1399"/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1" y="1397001"/>
            <a:ext cx="2438400" cy="147616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/>
          <a:lstStyle>
            <a:lvl1pPr marL="0" indent="0" algn="ctr">
              <a:buNone/>
              <a:defRPr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599" y="1397001"/>
            <a:ext cx="2438400" cy="147616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/>
          <a:lstStyle>
            <a:lvl1pPr marL="0" indent="0" algn="ctr">
              <a:buNone/>
              <a:defRPr sz="1399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199" y="1397001"/>
            <a:ext cx="2438400" cy="147616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sz="1399"/>
            </a:lvl1pPr>
          </a:lstStyle>
          <a:p>
            <a:pPr lvl="0"/>
            <a:endParaRPr lang="en-US" noProof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4401" y="3055284"/>
            <a:ext cx="2441448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4985" y="3055284"/>
            <a:ext cx="2441448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5567" y="3055284"/>
            <a:ext cx="2441448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6151" y="3055284"/>
            <a:ext cx="2441448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861673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1"/>
            <a:ext cx="2438400" cy="147616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sz="1399"/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1" y="1397001"/>
            <a:ext cx="2438400" cy="147616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/>
          <a:lstStyle>
            <a:lvl1pPr marL="0" indent="0" algn="ctr">
              <a:buNone/>
              <a:defRPr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599" y="1397001"/>
            <a:ext cx="2438400" cy="147616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/>
          <a:lstStyle>
            <a:lvl1pPr marL="0" indent="0" algn="ctr">
              <a:buNone/>
              <a:defRPr sz="1399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199" y="1397001"/>
            <a:ext cx="2438400" cy="147616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sz="1399"/>
            </a:lvl1pPr>
          </a:lstStyle>
          <a:p>
            <a:pPr lvl="0"/>
            <a:endParaRPr lang="en-US" noProof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4401" y="3055284"/>
            <a:ext cx="2441448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4985" y="3055284"/>
            <a:ext cx="2441448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5567" y="3055284"/>
            <a:ext cx="2441448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6151" y="3055284"/>
            <a:ext cx="2441448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22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81923607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1"/>
            <a:ext cx="3328416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1"/>
            <a:ext cx="3328416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1"/>
            <a:ext cx="3328416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1" y="3055284"/>
            <a:ext cx="3328416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3055284"/>
            <a:ext cx="3328416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3" y="3055284"/>
            <a:ext cx="3328416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070384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1"/>
            <a:ext cx="3328416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1"/>
            <a:ext cx="3328416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1"/>
            <a:ext cx="3328416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1" y="3055284"/>
            <a:ext cx="3328416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3055284"/>
            <a:ext cx="3328416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3" y="3055284"/>
            <a:ext cx="3328416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41235400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4" y="1397001"/>
            <a:ext cx="5085589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5" y="1397001"/>
            <a:ext cx="5085589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5" y="3055284"/>
            <a:ext cx="5084065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40" y="3055284"/>
            <a:ext cx="5084065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1926658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4" y="1397001"/>
            <a:ext cx="5085589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5" y="1397001"/>
            <a:ext cx="5085589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5" y="3055284"/>
            <a:ext cx="5084065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40" y="3055284"/>
            <a:ext cx="5084065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0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37582098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3384" y="1397001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 dirty="0"/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4985" y="1397001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6583" y="1397001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8183" y="1397001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3385" y="4717007"/>
            <a:ext cx="2441448" cy="1326607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3969" y="4717007"/>
            <a:ext cx="2441448" cy="1326607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4551" y="4717007"/>
            <a:ext cx="2441448" cy="1326607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5135" y="4717007"/>
            <a:ext cx="2441448" cy="1326607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913384" y="3057005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 dirty="0"/>
            </a:lvl1pPr>
          </a:lstStyle>
          <a:p>
            <a:pPr lvl="0"/>
            <a:endParaRPr lang="en-US" noProof="0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554985" y="3057005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6196583" y="3057005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838183" y="3057005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43715141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3384" y="1397001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 dirty="0"/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4985" y="1397001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6583" y="1397001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8183" y="1397001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3385" y="4717007"/>
            <a:ext cx="2441448" cy="1326607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3969" y="4717007"/>
            <a:ext cx="2441448" cy="1326607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4551" y="4717007"/>
            <a:ext cx="2441448" cy="1326607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5135" y="4717007"/>
            <a:ext cx="2441448" cy="1326607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913384" y="3057005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 dirty="0"/>
            </a:lvl1pPr>
          </a:lstStyle>
          <a:p>
            <a:pPr lvl="0"/>
            <a:endParaRPr lang="en-US" noProof="0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554985" y="3057005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6196583" y="3057005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838183" y="3057005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84881792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1"/>
            <a:ext cx="3328416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1"/>
            <a:ext cx="3328416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1"/>
            <a:ext cx="3328416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1" y="4720991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720991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3" y="4720991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14401" y="3060985"/>
            <a:ext cx="3328416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431792" y="3060985"/>
            <a:ext cx="3328416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7949183" y="3060985"/>
            <a:ext cx="3328416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43955944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1"/>
            <a:ext cx="3328416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1"/>
            <a:ext cx="3328416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1"/>
            <a:ext cx="3328416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1" y="4720991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720991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3" y="4720991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14401" y="3060985"/>
            <a:ext cx="3328416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431792" y="3060985"/>
            <a:ext cx="3328416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7949183" y="3060985"/>
            <a:ext cx="3328416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68231834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5928" y="1397001"/>
            <a:ext cx="5085589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3540" y="1397001"/>
            <a:ext cx="5085589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5" y="4704406"/>
            <a:ext cx="5084065" cy="1339207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40" y="4704406"/>
            <a:ext cx="5084065" cy="1339207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15928" y="3060985"/>
            <a:ext cx="5085589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6193540" y="3060985"/>
            <a:ext cx="5085589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13846686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5928" y="1397001"/>
            <a:ext cx="5085589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3540" y="1397001"/>
            <a:ext cx="5085589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5" y="4704406"/>
            <a:ext cx="5084065" cy="1339207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40" y="4704406"/>
            <a:ext cx="5084065" cy="1339207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15928" y="3060985"/>
            <a:ext cx="5085589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6193540" y="3060985"/>
            <a:ext cx="5085589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6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09947446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2"/>
            <a:ext cx="2438400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 dirty="0"/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1" y="1397002"/>
            <a:ext cx="2438400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599" y="1397002"/>
            <a:ext cx="2438400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199" y="1397002"/>
            <a:ext cx="2438400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1" y="4604490"/>
            <a:ext cx="2441448" cy="1058623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5" y="4604490"/>
            <a:ext cx="2441448" cy="1058623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7" y="4604490"/>
            <a:ext cx="2441448" cy="1058623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1" y="4604490"/>
            <a:ext cx="2441448" cy="1058623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94436813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2"/>
            <a:ext cx="2438400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 dirty="0"/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1" y="1397002"/>
            <a:ext cx="2438400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599" y="1397002"/>
            <a:ext cx="2438400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199" y="1397002"/>
            <a:ext cx="2438400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1" y="4604490"/>
            <a:ext cx="2441448" cy="1058623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5" y="4604490"/>
            <a:ext cx="2441448" cy="1058623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7" y="4604490"/>
            <a:ext cx="2441448" cy="1058623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1" y="4604490"/>
            <a:ext cx="2441448" cy="1058623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60510947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2"/>
            <a:ext cx="3328416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 dirty="0"/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2"/>
            <a:ext cx="3328416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2"/>
            <a:ext cx="3328416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1" y="4604490"/>
            <a:ext cx="3328416" cy="1058623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4604490"/>
            <a:ext cx="3328416" cy="1058623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3" y="4604490"/>
            <a:ext cx="3328416" cy="1058623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53457905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2"/>
            <a:ext cx="3328416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 dirty="0"/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2"/>
            <a:ext cx="3328416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2"/>
            <a:ext cx="3328416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1" y="4604490"/>
            <a:ext cx="3328416" cy="1058623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4604490"/>
            <a:ext cx="3328416" cy="1058623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3" y="4604490"/>
            <a:ext cx="3328416" cy="1058623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01067356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4" y="1397002"/>
            <a:ext cx="5085589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5" y="1397002"/>
            <a:ext cx="5085589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5" y="4912266"/>
            <a:ext cx="5084065" cy="750847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40" y="4912266"/>
            <a:ext cx="5084065" cy="750847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91387269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4" y="1397002"/>
            <a:ext cx="5085589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5" y="1397002"/>
            <a:ext cx="5085589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5" y="4912266"/>
            <a:ext cx="5084065" cy="750847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40" y="4912266"/>
            <a:ext cx="5084065" cy="750847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45876966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1"/>
            <a:ext cx="2438400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 dirty="0"/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1" y="1397001"/>
            <a:ext cx="2438400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599" y="1397001"/>
            <a:ext cx="2438400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199" y="1397001"/>
            <a:ext cx="2438400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1" y="2982448"/>
            <a:ext cx="2441448" cy="1058623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5" y="2982448"/>
            <a:ext cx="2441448" cy="1058623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7" y="2982448"/>
            <a:ext cx="2441448" cy="1058623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1" y="2982448"/>
            <a:ext cx="2441448" cy="1058623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914401" y="4212306"/>
            <a:ext cx="2441448" cy="1713559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3554985" y="4212306"/>
            <a:ext cx="2441448" cy="1713559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6195567" y="4212306"/>
            <a:ext cx="2441448" cy="1713559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8836151" y="4212306"/>
            <a:ext cx="2441448" cy="1713559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0452970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1"/>
            <a:ext cx="2438400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 dirty="0"/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1" y="1397001"/>
            <a:ext cx="2438400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599" y="1397001"/>
            <a:ext cx="2438400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199" y="1397001"/>
            <a:ext cx="2438400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1" y="2982448"/>
            <a:ext cx="2441448" cy="1058623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5" y="2982448"/>
            <a:ext cx="2441448" cy="1058623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7" y="2982448"/>
            <a:ext cx="2441448" cy="1058623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1" y="2982448"/>
            <a:ext cx="2441448" cy="1058623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914401" y="4212306"/>
            <a:ext cx="2441448" cy="1713559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3554985" y="4212306"/>
            <a:ext cx="2441448" cy="1713559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6195567" y="4212306"/>
            <a:ext cx="2441448" cy="1713559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8836151" y="4212306"/>
            <a:ext cx="2441448" cy="1713559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7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94025779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1"/>
            <a:ext cx="3328416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 dirty="0"/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1"/>
            <a:ext cx="3328416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1"/>
            <a:ext cx="3328416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1" y="2982448"/>
            <a:ext cx="3328416" cy="1058623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2982448"/>
            <a:ext cx="3328416" cy="1058623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3" y="2982448"/>
            <a:ext cx="3328416" cy="1058623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914401" y="4212306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212306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7949183" y="4212306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4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79054604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1"/>
            <a:ext cx="3328416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 dirty="0"/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1"/>
            <a:ext cx="3328416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1"/>
            <a:ext cx="3328416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1" y="2982448"/>
            <a:ext cx="3328416" cy="1058623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2982448"/>
            <a:ext cx="3328416" cy="1058623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3" y="2982448"/>
            <a:ext cx="3328416" cy="1058623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914401" y="4212306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212306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7949183" y="4212306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9241517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4" y="1397001"/>
            <a:ext cx="5085589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5" y="1397001"/>
            <a:ext cx="5085589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5" y="3290226"/>
            <a:ext cx="5084065" cy="750847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40" y="3290226"/>
            <a:ext cx="5084065" cy="750847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5" y="4212304"/>
            <a:ext cx="5084065" cy="1703067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6193540" y="4212304"/>
            <a:ext cx="5084065" cy="1703067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8596986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4" y="1397001"/>
            <a:ext cx="5085589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5" y="1397001"/>
            <a:ext cx="5085589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5" y="3290226"/>
            <a:ext cx="5084065" cy="750847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40" y="3290226"/>
            <a:ext cx="5084065" cy="750847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5" y="4212304"/>
            <a:ext cx="5084065" cy="1703067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6193540" y="4212304"/>
            <a:ext cx="5084065" cy="1703067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23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11386149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90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1637915" y="1639793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483714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/>
          </p:nvPr>
        </p:nvSpPr>
        <p:spPr>
          <a:xfrm>
            <a:off x="4546239" y="1639793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392037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/>
          </p:nvPr>
        </p:nvSpPr>
        <p:spPr>
          <a:xfrm>
            <a:off x="7454563" y="1639793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300360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/>
          </p:nvPr>
        </p:nvSpPr>
        <p:spPr>
          <a:xfrm>
            <a:off x="10362884" y="1639793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90" y="315354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/>
          </p:nvPr>
        </p:nvSpPr>
        <p:spPr>
          <a:xfrm>
            <a:off x="1637915" y="3153551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3483714" y="315354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/>
          </p:nvPr>
        </p:nvSpPr>
        <p:spPr>
          <a:xfrm>
            <a:off x="4546239" y="3153551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392037" y="315354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/>
          </p:nvPr>
        </p:nvSpPr>
        <p:spPr>
          <a:xfrm>
            <a:off x="7454563" y="3153551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9300360" y="315354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/>
          </p:nvPr>
        </p:nvSpPr>
        <p:spPr>
          <a:xfrm>
            <a:off x="10362884" y="3153551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90" y="466730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/>
          </p:nvPr>
        </p:nvSpPr>
        <p:spPr>
          <a:xfrm>
            <a:off x="1637915" y="4667308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3483714" y="466730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/>
          </p:nvPr>
        </p:nvSpPr>
        <p:spPr>
          <a:xfrm>
            <a:off x="4546239" y="4667308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6392037" y="466730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/>
          </p:nvPr>
        </p:nvSpPr>
        <p:spPr>
          <a:xfrm>
            <a:off x="7454563" y="4667308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300360" y="466730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/>
          </p:nvPr>
        </p:nvSpPr>
        <p:spPr>
          <a:xfrm>
            <a:off x="10362884" y="4667308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98244275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90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1637915" y="1639793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483714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/>
          </p:nvPr>
        </p:nvSpPr>
        <p:spPr>
          <a:xfrm>
            <a:off x="4546239" y="1639793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392037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/>
          </p:nvPr>
        </p:nvSpPr>
        <p:spPr>
          <a:xfrm>
            <a:off x="7454563" y="1639793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300360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/>
          </p:nvPr>
        </p:nvSpPr>
        <p:spPr>
          <a:xfrm>
            <a:off x="10362884" y="1639793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90" y="315354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/>
          </p:nvPr>
        </p:nvSpPr>
        <p:spPr>
          <a:xfrm>
            <a:off x="1637915" y="3153551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3483714" y="315354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/>
          </p:nvPr>
        </p:nvSpPr>
        <p:spPr>
          <a:xfrm>
            <a:off x="4546239" y="3153551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392037" y="315354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/>
          </p:nvPr>
        </p:nvSpPr>
        <p:spPr>
          <a:xfrm>
            <a:off x="7454563" y="3153551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9300360" y="315354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/>
          </p:nvPr>
        </p:nvSpPr>
        <p:spPr>
          <a:xfrm>
            <a:off x="10362884" y="3153551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90" y="466730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/>
          </p:nvPr>
        </p:nvSpPr>
        <p:spPr>
          <a:xfrm>
            <a:off x="1637915" y="4667308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3483714" y="466730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/>
          </p:nvPr>
        </p:nvSpPr>
        <p:spPr>
          <a:xfrm>
            <a:off x="4546239" y="4667308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6392037" y="466730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/>
          </p:nvPr>
        </p:nvSpPr>
        <p:spPr>
          <a:xfrm>
            <a:off x="7454563" y="4667308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300360" y="466730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/>
          </p:nvPr>
        </p:nvSpPr>
        <p:spPr>
          <a:xfrm>
            <a:off x="10362884" y="4667308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42596048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90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1637921" y="1639793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9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/>
          </p:nvPr>
        </p:nvSpPr>
        <p:spPr>
          <a:xfrm>
            <a:off x="5426637" y="1639793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6" y="163978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/>
          </p:nvPr>
        </p:nvSpPr>
        <p:spPr>
          <a:xfrm>
            <a:off x="9215353" y="1639793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90" y="315354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/>
          </p:nvPr>
        </p:nvSpPr>
        <p:spPr>
          <a:xfrm>
            <a:off x="1637921" y="3153551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9" y="315354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/>
          </p:nvPr>
        </p:nvSpPr>
        <p:spPr>
          <a:xfrm>
            <a:off x="5426637" y="3153551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6" y="3153547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/>
          </p:nvPr>
        </p:nvSpPr>
        <p:spPr>
          <a:xfrm>
            <a:off x="9215353" y="3153551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90" y="466730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/>
          </p:nvPr>
        </p:nvSpPr>
        <p:spPr>
          <a:xfrm>
            <a:off x="1637921" y="4667308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4360329" y="466730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/>
          </p:nvPr>
        </p:nvSpPr>
        <p:spPr>
          <a:xfrm>
            <a:off x="5426637" y="4667308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8145266" y="4667305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/>
          </p:nvPr>
        </p:nvSpPr>
        <p:spPr>
          <a:xfrm>
            <a:off x="9215353" y="4667308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65567610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90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1637921" y="1639793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9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/>
          </p:nvPr>
        </p:nvSpPr>
        <p:spPr>
          <a:xfrm>
            <a:off x="5426637" y="1639793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6" y="163978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/>
          </p:nvPr>
        </p:nvSpPr>
        <p:spPr>
          <a:xfrm>
            <a:off x="9215353" y="1639793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90" y="315354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/>
          </p:nvPr>
        </p:nvSpPr>
        <p:spPr>
          <a:xfrm>
            <a:off x="1637921" y="3153551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9" y="315354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/>
          </p:nvPr>
        </p:nvSpPr>
        <p:spPr>
          <a:xfrm>
            <a:off x="5426637" y="3153551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6" y="3153547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/>
          </p:nvPr>
        </p:nvSpPr>
        <p:spPr>
          <a:xfrm>
            <a:off x="9215353" y="3153551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90" y="466730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/>
          </p:nvPr>
        </p:nvSpPr>
        <p:spPr>
          <a:xfrm>
            <a:off x="1637921" y="4667308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4360329" y="466730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/>
          </p:nvPr>
        </p:nvSpPr>
        <p:spPr>
          <a:xfrm>
            <a:off x="5426637" y="4667308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8145266" y="4667305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/>
          </p:nvPr>
        </p:nvSpPr>
        <p:spPr>
          <a:xfrm>
            <a:off x="9215353" y="4667308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24488274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90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1637921" y="1639793"/>
            <a:ext cx="231440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9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/>
          </p:nvPr>
        </p:nvSpPr>
        <p:spPr>
          <a:xfrm>
            <a:off x="5426637" y="1639793"/>
            <a:ext cx="231440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6" y="163978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/>
          </p:nvPr>
        </p:nvSpPr>
        <p:spPr>
          <a:xfrm>
            <a:off x="9215353" y="1639793"/>
            <a:ext cx="231440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90" y="3886578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/>
          </p:nvPr>
        </p:nvSpPr>
        <p:spPr>
          <a:xfrm>
            <a:off x="1637921" y="3886580"/>
            <a:ext cx="231440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9" y="3886578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/>
          </p:nvPr>
        </p:nvSpPr>
        <p:spPr>
          <a:xfrm>
            <a:off x="5426637" y="3886580"/>
            <a:ext cx="231440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6" y="388657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/>
          </p:nvPr>
        </p:nvSpPr>
        <p:spPr>
          <a:xfrm>
            <a:off x="9215353" y="3886580"/>
            <a:ext cx="231440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54565566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90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1637921" y="1639793"/>
            <a:ext cx="231440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9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/>
          </p:nvPr>
        </p:nvSpPr>
        <p:spPr>
          <a:xfrm>
            <a:off x="5426637" y="1639793"/>
            <a:ext cx="231440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6" y="163978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/>
          </p:nvPr>
        </p:nvSpPr>
        <p:spPr>
          <a:xfrm>
            <a:off x="9215353" y="1639793"/>
            <a:ext cx="231440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90" y="3886578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/>
          </p:nvPr>
        </p:nvSpPr>
        <p:spPr>
          <a:xfrm>
            <a:off x="1637921" y="3886580"/>
            <a:ext cx="231440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9" y="3886578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/>
          </p:nvPr>
        </p:nvSpPr>
        <p:spPr>
          <a:xfrm>
            <a:off x="5426637" y="3886580"/>
            <a:ext cx="231440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6" y="388657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/>
          </p:nvPr>
        </p:nvSpPr>
        <p:spPr>
          <a:xfrm>
            <a:off x="9215353" y="3886580"/>
            <a:ext cx="231440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58785472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5" y="1639791"/>
            <a:ext cx="1534155" cy="153415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2295378" y="1639793"/>
            <a:ext cx="355867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6279804" y="1639791"/>
            <a:ext cx="1534155" cy="153415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/>
          </p:nvPr>
        </p:nvSpPr>
        <p:spPr>
          <a:xfrm>
            <a:off x="8003573" y="1639793"/>
            <a:ext cx="355867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5" y="3886577"/>
            <a:ext cx="1534155" cy="153415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/>
          </p:nvPr>
        </p:nvSpPr>
        <p:spPr>
          <a:xfrm>
            <a:off x="2295378" y="3886580"/>
            <a:ext cx="355867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6279804" y="3886577"/>
            <a:ext cx="1534155" cy="153415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/>
          </p:nvPr>
        </p:nvSpPr>
        <p:spPr>
          <a:xfrm>
            <a:off x="8003573" y="3886580"/>
            <a:ext cx="355867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54128822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5" y="1639791"/>
            <a:ext cx="1534155" cy="153415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2295378" y="1639793"/>
            <a:ext cx="355867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6279804" y="1639791"/>
            <a:ext cx="1534155" cy="153415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/>
          </p:nvPr>
        </p:nvSpPr>
        <p:spPr>
          <a:xfrm>
            <a:off x="8003573" y="1639793"/>
            <a:ext cx="355867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5" y="3886577"/>
            <a:ext cx="1534155" cy="153415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/>
          </p:nvPr>
        </p:nvSpPr>
        <p:spPr>
          <a:xfrm>
            <a:off x="2295378" y="3886580"/>
            <a:ext cx="355867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6279804" y="3886577"/>
            <a:ext cx="1534155" cy="153415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/>
          </p:nvPr>
        </p:nvSpPr>
        <p:spPr>
          <a:xfrm>
            <a:off x="8003573" y="3886580"/>
            <a:ext cx="355867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74816506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564228" y="1639791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575393" y="3256992"/>
            <a:ext cx="3376937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5349166" y="1639791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/>
          </p:nvPr>
        </p:nvSpPr>
        <p:spPr>
          <a:xfrm>
            <a:off x="4360332" y="3256992"/>
            <a:ext cx="3376937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9134104" y="1639788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/>
          </p:nvPr>
        </p:nvSpPr>
        <p:spPr>
          <a:xfrm>
            <a:off x="8145268" y="3256992"/>
            <a:ext cx="3376937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67964044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564228" y="1639791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575393" y="3256992"/>
            <a:ext cx="3376937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5349166" y="1639791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/>
          </p:nvPr>
        </p:nvSpPr>
        <p:spPr>
          <a:xfrm>
            <a:off x="4360332" y="3256992"/>
            <a:ext cx="3376937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9134104" y="1639788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/>
          </p:nvPr>
        </p:nvSpPr>
        <p:spPr>
          <a:xfrm>
            <a:off x="8145268" y="3256992"/>
            <a:ext cx="3376937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70039610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221604" y="1639791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719255" y="3256992"/>
            <a:ext cx="2403956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025467" y="1639791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/>
          </p:nvPr>
        </p:nvSpPr>
        <p:spPr>
          <a:xfrm>
            <a:off x="3523119" y="3256992"/>
            <a:ext cx="2403956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829329" y="1639791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/>
          </p:nvPr>
        </p:nvSpPr>
        <p:spPr>
          <a:xfrm>
            <a:off x="6326979" y="3256992"/>
            <a:ext cx="2403956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9633192" y="1639788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/>
          </p:nvPr>
        </p:nvSpPr>
        <p:spPr>
          <a:xfrm>
            <a:off x="9130845" y="3256992"/>
            <a:ext cx="2403956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32026024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221604" y="1639791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719255" y="3256992"/>
            <a:ext cx="2403956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025467" y="1639791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/>
          </p:nvPr>
        </p:nvSpPr>
        <p:spPr>
          <a:xfrm>
            <a:off x="3523119" y="3256992"/>
            <a:ext cx="2403956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829329" y="1639791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/>
          </p:nvPr>
        </p:nvSpPr>
        <p:spPr>
          <a:xfrm>
            <a:off x="6326979" y="3256992"/>
            <a:ext cx="2403956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9633192" y="1639788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/>
          </p:nvPr>
        </p:nvSpPr>
        <p:spPr>
          <a:xfrm>
            <a:off x="9130845" y="3256992"/>
            <a:ext cx="2403956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36579150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9E9AB9-CC6F-421C-B64F-949D9DA502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F63FE92-17E4-4CE0-A3A7-106AAB549A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A65E682-D44E-4EF6-ABF1-4017FAC41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B3E81-EF43-4719-8E65-0EAA8299765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EC7FFF-CCAC-4816-BB03-4A8AA6818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0F44A18-C50E-42BC-AB70-4F95EBA73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855209-EBB7-4917-A90F-BD2C0364965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1932786"/>
      </p:ext>
    </p:extLst>
  </p:cSld>
  <p:clrMapOvr>
    <a:masterClrMapping/>
  </p:clrMapOvr>
  <p:transition spd="slow">
    <p:comb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7E1997-DE1D-4D93-BBDC-EC199370D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9A568DB-DBE3-4319-AF49-D585FF6259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CB4143-74E4-447A-92E6-203CAE360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B3E81-EF43-4719-8E65-0EAA8299765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79B1C41-C39A-40F0-A62A-559D4583E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9F07CE1-DB04-469E-BBB3-7179FBEFF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855209-EBB7-4917-A90F-BD2C0364965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782668"/>
      </p:ext>
    </p:extLst>
  </p:cSld>
  <p:clrMapOvr>
    <a:masterClrMapping/>
  </p:clrMapOvr>
  <p:transition spd="slow">
    <p:comb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5543F9-FD23-45F8-A265-56D29BF9B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326CBE0-AC7A-437D-BB3E-F511E6F6D3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5286B5B-F4DD-47F9-BAD2-5FF63F041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B3E81-EF43-4719-8E65-0EAA8299765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87F100-80E9-4EFB-94A8-A4A47ABFE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B296977-425B-413F-B218-BFBCD15B7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855209-EBB7-4917-A90F-BD2C0364965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5052058"/>
      </p:ext>
    </p:extLst>
  </p:cSld>
  <p:clrMapOvr>
    <a:masterClrMapping/>
  </p:clrMapOvr>
  <p:transition spd="slow">
    <p:comb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F080DE-EF0B-4858-8E9E-9615A9EB0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F87460A-1D3D-477C-BEA0-56CAC96193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03152EA-8CAF-4623-850F-EA197ABF84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FB3D7C9-2C75-4D8C-85FB-7F6FDC726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B3E81-EF43-4719-8E65-0EAA8299765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C23892D-B40B-47CB-9E08-681CA8C202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CE34AEA-A11D-438B-82F4-2401CC75D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855209-EBB7-4917-A90F-BD2C0364965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9020969"/>
      </p:ext>
    </p:extLst>
  </p:cSld>
  <p:clrMapOvr>
    <a:masterClrMapping/>
  </p:clrMapOvr>
  <p:transition spd="slow">
    <p:comb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730671-8218-48DC-A6AF-413C07E2D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C9933C5-6D06-46D6-A08F-50DEAE03B3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49B6E89-E947-42C1-AE21-88EB72543E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8E43088-76A4-4664-9C51-A12FD42BC3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66772AB-0673-452F-99C9-8991150F78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76A0FEC-A079-41A7-9E50-6DFDE79FC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B3E81-EF43-4719-8E65-0EAA8299765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5DBBEF4-92B3-4DEC-8186-260E80BAA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6A551BF-90A0-4718-9402-0A73491C0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855209-EBB7-4917-A90F-BD2C0364965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1986563"/>
      </p:ext>
    </p:extLst>
  </p:cSld>
  <p:clrMapOvr>
    <a:masterClrMapping/>
  </p:clrMapOvr>
  <p:transition spd="slow">
    <p:comb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AAB73F-D308-409E-BAFF-5C554CEC0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F94CF4C-059E-429F-85B5-3E0D3BB42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B3E81-EF43-4719-8E65-0EAA8299765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88DE7D5-52AA-4069-844C-1366CB808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D9069BA-7FD6-40F4-A8F3-369AF62BD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855209-EBB7-4917-A90F-BD2C0364965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678185"/>
      </p:ext>
    </p:extLst>
  </p:cSld>
  <p:clrMapOvr>
    <a:masterClrMapping/>
  </p:clrMapOvr>
  <p:transition spd="slow">
    <p:comb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8995FF8-8320-44E5-8147-5F672BD9FE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B3E81-EF43-4719-8E65-0EAA8299765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4718791-23A7-41F4-8C01-DC862DEE8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82FE402-7C89-4E42-9547-7B6268E5B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855209-EBB7-4917-A90F-BD2C0364965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6540638"/>
      </p:ext>
    </p:extLst>
  </p:cSld>
  <p:clrMapOvr>
    <a:masterClrMapping/>
  </p:clrMapOvr>
  <p:transition spd="slow">
    <p:comb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AD5A97-0716-4CB7-9F05-F0EA5D203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86A1A28-BB35-45AA-B7A5-CEC7F9BDD6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7EC5265-124A-4CE7-8CF0-D1D97CEB5D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CB41313-FA60-4F2B-8EF0-8B013E066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B3E81-EF43-4719-8E65-0EAA8299765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6FBD8C9-ED9D-4E90-9E19-39B4F95D6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72CAAC1-0A14-4ACB-B2D2-2A7C0269B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855209-EBB7-4917-A90F-BD2C0364965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7959761"/>
      </p:ext>
    </p:extLst>
  </p:cSld>
  <p:clrMapOvr>
    <a:masterClrMapping/>
  </p:clrMapOvr>
  <p:transition spd="slow">
    <p:comb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998394-93A1-4CD3-B4D6-88A048A69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95A1D68-ED35-4263-BE43-28B2045888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5D174D2-E5DA-4339-8276-C9A47AE21B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44589F5-BB5A-4005-8F3C-39341C5363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B3E81-EF43-4719-8E65-0EAA8299765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38848A3-B1B7-4A98-B247-62FE02235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8FD7D75-D8B1-4B13-ADA8-E7183419F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855209-EBB7-4917-A90F-BD2C0364965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7119734"/>
      </p:ext>
    </p:extLst>
  </p:cSld>
  <p:clrMapOvr>
    <a:masterClrMapping/>
  </p:clrMapOvr>
  <p:transition spd="slow">
    <p:comb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B350FB-D4D7-477F-9EB2-0AF8AABBC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810B0A0-98D0-4604-AE13-AD9B1CD976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6548C5-7923-42B5-9E40-E4A3F7E44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B3E81-EF43-4719-8E65-0EAA8299765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0D837A6-9386-46D1-943E-731AF1A1A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9130847-AD81-4EEF-81AB-724F706DD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855209-EBB7-4917-A90F-BD2C0364965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5911627"/>
      </p:ext>
    </p:extLst>
  </p:cSld>
  <p:clrMapOvr>
    <a:masterClrMapping/>
  </p:clrMapOvr>
  <p:transition spd="slow">
    <p:comb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101DD23-EAC5-4555-8E80-C496F6E51A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E3BD7A0-1F05-4F6A-9856-495F3BCA1A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F39C0A4-7E55-49FE-80F4-847982BC4F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B3E81-EF43-4719-8E65-0EAA8299765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0BE15C-7FA1-4041-BCB7-71BCFEC4F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1495A4D-6242-4BA7-8BB8-E5D67A57A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855209-EBB7-4917-A90F-BD2C0364965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5288814"/>
      </p:ext>
    </p:extLst>
  </p:cSld>
  <p:clrMapOvr>
    <a:masterClrMapping/>
  </p:clrMapOvr>
  <p:transition spd="slow">
    <p:comb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32.xml"/><Relationship Id="rId39" Type="http://schemas.openxmlformats.org/officeDocument/2006/relationships/slideLayout" Target="../slideLayouts/slideLayout45.xml"/><Relationship Id="rId21" Type="http://schemas.openxmlformats.org/officeDocument/2006/relationships/slideLayout" Target="../slideLayouts/slideLayout27.xml"/><Relationship Id="rId34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8.xml"/><Relationship Id="rId47" Type="http://schemas.openxmlformats.org/officeDocument/2006/relationships/slideLayout" Target="../slideLayouts/slideLayout53.xml"/><Relationship Id="rId50" Type="http://schemas.openxmlformats.org/officeDocument/2006/relationships/slideLayout" Target="../slideLayouts/slideLayout56.xml"/><Relationship Id="rId55" Type="http://schemas.openxmlformats.org/officeDocument/2006/relationships/slideLayout" Target="../slideLayouts/slideLayout61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6" Type="http://schemas.openxmlformats.org/officeDocument/2006/relationships/slideLayout" Target="../slideLayouts/slideLayout22.xml"/><Relationship Id="rId29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17.xml"/><Relationship Id="rId24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8.xml"/><Relationship Id="rId37" Type="http://schemas.openxmlformats.org/officeDocument/2006/relationships/slideLayout" Target="../slideLayouts/slideLayout43.xml"/><Relationship Id="rId40" Type="http://schemas.openxmlformats.org/officeDocument/2006/relationships/slideLayout" Target="../slideLayouts/slideLayout46.xml"/><Relationship Id="rId45" Type="http://schemas.openxmlformats.org/officeDocument/2006/relationships/slideLayout" Target="../slideLayouts/slideLayout51.xml"/><Relationship Id="rId53" Type="http://schemas.openxmlformats.org/officeDocument/2006/relationships/slideLayout" Target="../slideLayouts/slideLayout59.xml"/><Relationship Id="rId58" Type="http://schemas.openxmlformats.org/officeDocument/2006/relationships/theme" Target="../theme/theme2.xml"/><Relationship Id="rId5" Type="http://schemas.openxmlformats.org/officeDocument/2006/relationships/slideLayout" Target="../slideLayouts/slideLayout11.xml"/><Relationship Id="rId61" Type="http://schemas.openxmlformats.org/officeDocument/2006/relationships/hyperlink" Target="https://twitter.com/" TargetMode="External"/><Relationship Id="rId1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33.xml"/><Relationship Id="rId30" Type="http://schemas.openxmlformats.org/officeDocument/2006/relationships/slideLayout" Target="../slideLayouts/slideLayout36.xml"/><Relationship Id="rId35" Type="http://schemas.openxmlformats.org/officeDocument/2006/relationships/slideLayout" Target="../slideLayouts/slideLayout41.xml"/><Relationship Id="rId43" Type="http://schemas.openxmlformats.org/officeDocument/2006/relationships/slideLayout" Target="../slideLayouts/slideLayout49.xml"/><Relationship Id="rId48" Type="http://schemas.openxmlformats.org/officeDocument/2006/relationships/slideLayout" Target="../slideLayouts/slideLayout54.xml"/><Relationship Id="rId56" Type="http://schemas.openxmlformats.org/officeDocument/2006/relationships/slideLayout" Target="../slideLayouts/slideLayout62.xml"/><Relationship Id="rId8" Type="http://schemas.openxmlformats.org/officeDocument/2006/relationships/slideLayout" Target="../slideLayouts/slideLayout14.xml"/><Relationship Id="rId51" Type="http://schemas.openxmlformats.org/officeDocument/2006/relationships/slideLayout" Target="../slideLayouts/slideLayout57.xml"/><Relationship Id="rId3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44.xml"/><Relationship Id="rId46" Type="http://schemas.openxmlformats.org/officeDocument/2006/relationships/slideLayout" Target="../slideLayouts/slideLayout52.xml"/><Relationship Id="rId59" Type="http://schemas.openxmlformats.org/officeDocument/2006/relationships/hyperlink" Target="https://www.facebook.com" TargetMode="External"/><Relationship Id="rId20" Type="http://schemas.openxmlformats.org/officeDocument/2006/relationships/slideLayout" Target="../slideLayouts/slideLayout26.xml"/><Relationship Id="rId41" Type="http://schemas.openxmlformats.org/officeDocument/2006/relationships/slideLayout" Target="../slideLayouts/slideLayout47.xml"/><Relationship Id="rId54" Type="http://schemas.openxmlformats.org/officeDocument/2006/relationships/slideLayout" Target="../slideLayouts/slideLayout60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42.xml"/><Relationship Id="rId49" Type="http://schemas.openxmlformats.org/officeDocument/2006/relationships/slideLayout" Target="../slideLayouts/slideLayout55.xml"/><Relationship Id="rId57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16.xml"/><Relationship Id="rId31" Type="http://schemas.openxmlformats.org/officeDocument/2006/relationships/slideLayout" Target="../slideLayouts/slideLayout37.xml"/><Relationship Id="rId44" Type="http://schemas.openxmlformats.org/officeDocument/2006/relationships/slideLayout" Target="../slideLayouts/slideLayout50.xml"/><Relationship Id="rId52" Type="http://schemas.openxmlformats.org/officeDocument/2006/relationships/slideLayout" Target="../slideLayouts/slideLayout58.xml"/><Relationship Id="rId60" Type="http://schemas.openxmlformats.org/officeDocument/2006/relationships/hyperlink" Target="https://www.linkedin.com/" TargetMode="Externa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5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73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36773" y="167322"/>
            <a:ext cx="6918452" cy="696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80819" y="3055937"/>
            <a:ext cx="9230360" cy="1489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762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279401"/>
            <a:ext cx="10363200" cy="81915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219201"/>
            <a:ext cx="10363200" cy="462703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8434918" y="6303013"/>
            <a:ext cx="2161116" cy="307760"/>
          </a:xfrm>
          <a:prstGeom prst="rect">
            <a:avLst/>
          </a:prstGeom>
        </p:spPr>
        <p:txBody>
          <a:bodyPr lIns="121907" tIns="60952" rIns="121907" bIns="60952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9353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57565A">
                    <a:tint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i9 presentation to Joe Smith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814918" y="6292851"/>
            <a:ext cx="139700" cy="328083"/>
          </a:xfrm>
          <a:prstGeom prst="rect">
            <a:avLst/>
          </a:prstGeom>
        </p:spPr>
        <p:txBody>
          <a:bodyPr wrap="none" lIns="121907" tIns="60952" rIns="121907" bIns="60952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9353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71499A-3202-4610-BF1E-4D0A402E8E9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57565A">
                    <a:tint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pPr marL="0" marR="0" lvl="0" indent="0" algn="ctr" defTabSz="19353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57565A">
                  <a:tint val="75000"/>
                </a:srgbClr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0" name="Oval 9"/>
          <p:cNvSpPr/>
          <p:nvPr/>
        </p:nvSpPr>
        <p:spPr>
          <a:xfrm>
            <a:off x="717552" y="6290734"/>
            <a:ext cx="334433" cy="332317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281518" y="6290734"/>
            <a:ext cx="334433" cy="332317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7" name="Rectangle 9"/>
          <p:cNvSpPr/>
          <p:nvPr/>
        </p:nvSpPr>
        <p:spPr>
          <a:xfrm rot="2700000">
            <a:off x="426509" y="6412442"/>
            <a:ext cx="91016" cy="88900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 rot="10800000">
            <a:off x="1153585" y="6290734"/>
            <a:ext cx="334433" cy="332317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5" name="Rectangle 9"/>
          <p:cNvSpPr/>
          <p:nvPr/>
        </p:nvSpPr>
        <p:spPr>
          <a:xfrm rot="13500000">
            <a:off x="1252009" y="6412442"/>
            <a:ext cx="91016" cy="88900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059" name="Freeform 6"/>
          <p:cNvSpPr>
            <a:spLocks/>
          </p:cNvSpPr>
          <p:nvPr/>
        </p:nvSpPr>
        <p:spPr bwMode="auto">
          <a:xfrm>
            <a:off x="10833101" y="6390218"/>
            <a:ext cx="65617" cy="137583"/>
          </a:xfrm>
          <a:custGeom>
            <a:avLst/>
            <a:gdLst>
              <a:gd name="T0" fmla="*/ 191313720 w 704"/>
              <a:gd name="T1" fmla="*/ 82155763 h 1506"/>
              <a:gd name="T2" fmla="*/ 191313720 w 704"/>
              <a:gd name="T3" fmla="*/ 82155763 h 1506"/>
              <a:gd name="T4" fmla="*/ 235054430 w 704"/>
              <a:gd name="T5" fmla="*/ 82155763 h 1506"/>
              <a:gd name="T6" fmla="*/ 235054430 w 704"/>
              <a:gd name="T7" fmla="*/ 0 h 1506"/>
              <a:gd name="T8" fmla="*/ 164270827 w 704"/>
              <a:gd name="T9" fmla="*/ 0 h 1506"/>
              <a:gd name="T10" fmla="*/ 51749986 w 704"/>
              <a:gd name="T11" fmla="*/ 108253167 h 1506"/>
              <a:gd name="T12" fmla="*/ 51749986 w 704"/>
              <a:gd name="T13" fmla="*/ 158832954 h 1506"/>
              <a:gd name="T14" fmla="*/ 0 w 704"/>
              <a:gd name="T15" fmla="*/ 158832954 h 1506"/>
              <a:gd name="T16" fmla="*/ 0 w 704"/>
              <a:gd name="T17" fmla="*/ 241312597 h 1506"/>
              <a:gd name="T18" fmla="*/ 51749986 w 704"/>
              <a:gd name="T19" fmla="*/ 241312597 h 1506"/>
              <a:gd name="T20" fmla="*/ 51749986 w 704"/>
              <a:gd name="T21" fmla="*/ 485202609 h 1506"/>
              <a:gd name="T22" fmla="*/ 155924330 w 704"/>
              <a:gd name="T23" fmla="*/ 485202609 h 1506"/>
              <a:gd name="T24" fmla="*/ 155924330 w 704"/>
              <a:gd name="T25" fmla="*/ 241312597 h 1506"/>
              <a:gd name="T26" fmla="*/ 226708003 w 704"/>
              <a:gd name="T27" fmla="*/ 241312597 h 1506"/>
              <a:gd name="T28" fmla="*/ 235054430 w 704"/>
              <a:gd name="T29" fmla="*/ 158832954 h 1506"/>
              <a:gd name="T30" fmla="*/ 155924330 w 704"/>
              <a:gd name="T31" fmla="*/ 158832954 h 1506"/>
              <a:gd name="T32" fmla="*/ 155924330 w 704"/>
              <a:gd name="T33" fmla="*/ 116628306 h 1506"/>
              <a:gd name="T34" fmla="*/ 191313720 w 704"/>
              <a:gd name="T35" fmla="*/ 82155763 h 150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704" h="1506">
                <a:moveTo>
                  <a:pt x="573" y="255"/>
                </a:moveTo>
                <a:lnTo>
                  <a:pt x="573" y="255"/>
                </a:lnTo>
                <a:lnTo>
                  <a:pt x="704" y="255"/>
                </a:lnTo>
                <a:lnTo>
                  <a:pt x="704" y="0"/>
                </a:lnTo>
                <a:lnTo>
                  <a:pt x="492" y="0"/>
                </a:lnTo>
                <a:cubicBezTo>
                  <a:pt x="243" y="0"/>
                  <a:pt x="155" y="124"/>
                  <a:pt x="155" y="336"/>
                </a:cubicBezTo>
                <a:lnTo>
                  <a:pt x="155" y="493"/>
                </a:lnTo>
                <a:lnTo>
                  <a:pt x="0" y="493"/>
                </a:lnTo>
                <a:lnTo>
                  <a:pt x="0" y="749"/>
                </a:lnTo>
                <a:lnTo>
                  <a:pt x="155" y="749"/>
                </a:lnTo>
                <a:lnTo>
                  <a:pt x="155" y="1506"/>
                </a:lnTo>
                <a:lnTo>
                  <a:pt x="467" y="1506"/>
                </a:lnTo>
                <a:lnTo>
                  <a:pt x="467" y="749"/>
                </a:lnTo>
                <a:lnTo>
                  <a:pt x="679" y="749"/>
                </a:lnTo>
                <a:lnTo>
                  <a:pt x="704" y="493"/>
                </a:lnTo>
                <a:lnTo>
                  <a:pt x="467" y="493"/>
                </a:lnTo>
                <a:lnTo>
                  <a:pt x="467" y="362"/>
                </a:lnTo>
                <a:cubicBezTo>
                  <a:pt x="467" y="293"/>
                  <a:pt x="473" y="255"/>
                  <a:pt x="573" y="255"/>
                </a:cubicBezTo>
                <a:close/>
              </a:path>
            </a:pathLst>
          </a:custGeom>
          <a:solidFill>
            <a:schemeClr val="tx1">
              <a:alpha val="54901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lIns="121907" tIns="60952" rIns="121907" bIns="60952"/>
          <a:lstStyle/>
          <a:p>
            <a:pPr marL="0" marR="0" lvl="0" indent="0" algn="l" defTabSz="12191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60" name="Freeform 7"/>
          <p:cNvSpPr>
            <a:spLocks noEditPoints="1"/>
          </p:cNvSpPr>
          <p:nvPr/>
        </p:nvSpPr>
        <p:spPr bwMode="auto">
          <a:xfrm>
            <a:off x="11231034" y="6388100"/>
            <a:ext cx="141817" cy="135467"/>
          </a:xfrm>
          <a:custGeom>
            <a:avLst/>
            <a:gdLst>
              <a:gd name="T0" fmla="*/ 372363517 w 1562"/>
              <a:gd name="T1" fmla="*/ 148568842 h 1491"/>
              <a:gd name="T2" fmla="*/ 372363517 w 1562"/>
              <a:gd name="T3" fmla="*/ 148568842 h 1491"/>
              <a:gd name="T4" fmla="*/ 275788023 w 1562"/>
              <a:gd name="T5" fmla="*/ 202770772 h 1491"/>
              <a:gd name="T6" fmla="*/ 275788023 w 1562"/>
              <a:gd name="T7" fmla="*/ 155584966 h 1491"/>
              <a:gd name="T8" fmla="*/ 170351716 w 1562"/>
              <a:gd name="T9" fmla="*/ 155584966 h 1491"/>
              <a:gd name="T10" fmla="*/ 170351716 w 1562"/>
              <a:gd name="T11" fmla="*/ 475363709 h 1491"/>
              <a:gd name="T12" fmla="*/ 275788023 w 1562"/>
              <a:gd name="T13" fmla="*/ 475363709 h 1491"/>
              <a:gd name="T14" fmla="*/ 275788023 w 1562"/>
              <a:gd name="T15" fmla="*/ 296821981 h 1491"/>
              <a:gd name="T16" fmla="*/ 280540788 w 1562"/>
              <a:gd name="T17" fmla="*/ 271000249 h 1491"/>
              <a:gd name="T18" fmla="*/ 334684798 w 1562"/>
              <a:gd name="T19" fmla="*/ 230825933 h 1491"/>
              <a:gd name="T20" fmla="*/ 388828809 w 1562"/>
              <a:gd name="T21" fmla="*/ 303838105 h 1491"/>
              <a:gd name="T22" fmla="*/ 388828809 w 1562"/>
              <a:gd name="T23" fmla="*/ 475363709 h 1491"/>
              <a:gd name="T24" fmla="*/ 494585090 w 1562"/>
              <a:gd name="T25" fmla="*/ 475363709 h 1491"/>
              <a:gd name="T26" fmla="*/ 494585090 w 1562"/>
              <a:gd name="T27" fmla="*/ 292039353 h 1491"/>
              <a:gd name="T28" fmla="*/ 372363517 w 1562"/>
              <a:gd name="T29" fmla="*/ 148568842 h 1491"/>
              <a:gd name="T30" fmla="*/ 6964461 w 1562"/>
              <a:gd name="T31" fmla="*/ 475363709 h 1491"/>
              <a:gd name="T32" fmla="*/ 6964461 w 1562"/>
              <a:gd name="T33" fmla="*/ 475363709 h 1491"/>
              <a:gd name="T34" fmla="*/ 113040717 w 1562"/>
              <a:gd name="T35" fmla="*/ 475363709 h 1491"/>
              <a:gd name="T36" fmla="*/ 113040717 w 1562"/>
              <a:gd name="T37" fmla="*/ 155264561 h 1491"/>
              <a:gd name="T38" fmla="*/ 6964461 w 1562"/>
              <a:gd name="T39" fmla="*/ 155264561 h 1491"/>
              <a:gd name="T40" fmla="*/ 6964461 w 1562"/>
              <a:gd name="T41" fmla="*/ 475363709 h 1491"/>
              <a:gd name="T42" fmla="*/ 61108472 w 1562"/>
              <a:gd name="T43" fmla="*/ 0 h 1491"/>
              <a:gd name="T44" fmla="*/ 61108472 w 1562"/>
              <a:gd name="T45" fmla="*/ 0 h 1491"/>
              <a:gd name="T46" fmla="*/ 0 w 1562"/>
              <a:gd name="T47" fmla="*/ 56751130 h 1491"/>
              <a:gd name="T48" fmla="*/ 58892076 w 1562"/>
              <a:gd name="T49" fmla="*/ 110632656 h 1491"/>
              <a:gd name="T50" fmla="*/ 120005246 w 1562"/>
              <a:gd name="T51" fmla="*/ 56751130 h 1491"/>
              <a:gd name="T52" fmla="*/ 61108472 w 1562"/>
              <a:gd name="T53" fmla="*/ 0 h 1491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562" h="1491">
                <a:moveTo>
                  <a:pt x="1176" y="466"/>
                </a:moveTo>
                <a:lnTo>
                  <a:pt x="1176" y="466"/>
                </a:lnTo>
                <a:cubicBezTo>
                  <a:pt x="990" y="466"/>
                  <a:pt x="916" y="562"/>
                  <a:pt x="871" y="636"/>
                </a:cubicBezTo>
                <a:lnTo>
                  <a:pt x="871" y="488"/>
                </a:lnTo>
                <a:lnTo>
                  <a:pt x="538" y="488"/>
                </a:lnTo>
                <a:cubicBezTo>
                  <a:pt x="545" y="584"/>
                  <a:pt x="538" y="1491"/>
                  <a:pt x="538" y="1491"/>
                </a:cubicBezTo>
                <a:lnTo>
                  <a:pt x="871" y="1491"/>
                </a:lnTo>
                <a:lnTo>
                  <a:pt x="871" y="931"/>
                </a:lnTo>
                <a:cubicBezTo>
                  <a:pt x="871" y="901"/>
                  <a:pt x="871" y="872"/>
                  <a:pt x="886" y="850"/>
                </a:cubicBezTo>
                <a:cubicBezTo>
                  <a:pt x="909" y="791"/>
                  <a:pt x="961" y="724"/>
                  <a:pt x="1057" y="724"/>
                </a:cubicBezTo>
                <a:cubicBezTo>
                  <a:pt x="1176" y="724"/>
                  <a:pt x="1228" y="820"/>
                  <a:pt x="1228" y="953"/>
                </a:cubicBezTo>
                <a:lnTo>
                  <a:pt x="1228" y="1491"/>
                </a:lnTo>
                <a:lnTo>
                  <a:pt x="1562" y="1491"/>
                </a:lnTo>
                <a:lnTo>
                  <a:pt x="1562" y="916"/>
                </a:lnTo>
                <a:cubicBezTo>
                  <a:pt x="1562" y="606"/>
                  <a:pt x="1398" y="466"/>
                  <a:pt x="1176" y="466"/>
                </a:cubicBezTo>
                <a:close/>
                <a:moveTo>
                  <a:pt x="22" y="1491"/>
                </a:moveTo>
                <a:lnTo>
                  <a:pt x="22" y="1491"/>
                </a:lnTo>
                <a:lnTo>
                  <a:pt x="357" y="1491"/>
                </a:lnTo>
                <a:lnTo>
                  <a:pt x="357" y="487"/>
                </a:lnTo>
                <a:lnTo>
                  <a:pt x="22" y="487"/>
                </a:lnTo>
                <a:lnTo>
                  <a:pt x="22" y="1491"/>
                </a:lnTo>
                <a:close/>
                <a:moveTo>
                  <a:pt x="193" y="0"/>
                </a:moveTo>
                <a:lnTo>
                  <a:pt x="193" y="0"/>
                </a:lnTo>
                <a:cubicBezTo>
                  <a:pt x="74" y="0"/>
                  <a:pt x="0" y="82"/>
                  <a:pt x="0" y="178"/>
                </a:cubicBezTo>
                <a:cubicBezTo>
                  <a:pt x="0" y="273"/>
                  <a:pt x="74" y="347"/>
                  <a:pt x="186" y="347"/>
                </a:cubicBezTo>
                <a:cubicBezTo>
                  <a:pt x="305" y="347"/>
                  <a:pt x="379" y="273"/>
                  <a:pt x="379" y="178"/>
                </a:cubicBezTo>
                <a:cubicBezTo>
                  <a:pt x="379" y="82"/>
                  <a:pt x="305" y="0"/>
                  <a:pt x="193" y="0"/>
                </a:cubicBezTo>
                <a:close/>
              </a:path>
            </a:pathLst>
          </a:custGeom>
          <a:solidFill>
            <a:schemeClr val="tx1">
              <a:alpha val="54901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lIns="121907" tIns="60952" rIns="121907" bIns="60952"/>
          <a:lstStyle/>
          <a:p>
            <a:pPr marL="0" marR="0" lvl="0" indent="0" algn="l" defTabSz="12191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61" name="Freeform 8"/>
          <p:cNvSpPr>
            <a:spLocks/>
          </p:cNvSpPr>
          <p:nvPr/>
        </p:nvSpPr>
        <p:spPr bwMode="auto">
          <a:xfrm>
            <a:off x="11660718" y="6400801"/>
            <a:ext cx="154516" cy="124884"/>
          </a:xfrm>
          <a:custGeom>
            <a:avLst/>
            <a:gdLst>
              <a:gd name="T0" fmla="*/ 479035715 w 1690"/>
              <a:gd name="T1" fmla="*/ 71134663 h 1374"/>
              <a:gd name="T2" fmla="*/ 479035715 w 1690"/>
              <a:gd name="T3" fmla="*/ 71134663 h 1374"/>
              <a:gd name="T4" fmla="*/ 529155882 w 1690"/>
              <a:gd name="T5" fmla="*/ 9567941 h 1374"/>
              <a:gd name="T6" fmla="*/ 457509327 w 1690"/>
              <a:gd name="T7" fmla="*/ 34452033 h 1374"/>
              <a:gd name="T8" fmla="*/ 376223305 w 1690"/>
              <a:gd name="T9" fmla="*/ 0 h 1374"/>
              <a:gd name="T10" fmla="*/ 263776229 w 1690"/>
              <a:gd name="T11" fmla="*/ 113560798 h 1374"/>
              <a:gd name="T12" fmla="*/ 265704136 w 1690"/>
              <a:gd name="T13" fmla="*/ 136530387 h 1374"/>
              <a:gd name="T14" fmla="*/ 36625023 w 1690"/>
              <a:gd name="T15" fmla="*/ 21055088 h 1374"/>
              <a:gd name="T16" fmla="*/ 23134542 w 1690"/>
              <a:gd name="T17" fmla="*/ 76878168 h 1374"/>
              <a:gd name="T18" fmla="*/ 71646555 w 1690"/>
              <a:gd name="T19" fmla="*/ 169067918 h 1374"/>
              <a:gd name="T20" fmla="*/ 21206704 w 1690"/>
              <a:gd name="T21" fmla="*/ 155666270 h 1374"/>
              <a:gd name="T22" fmla="*/ 21206704 w 1690"/>
              <a:gd name="T23" fmla="*/ 157580772 h 1374"/>
              <a:gd name="T24" fmla="*/ 110523900 w 1690"/>
              <a:gd name="T25" fmla="*/ 265402632 h 1374"/>
              <a:gd name="T26" fmla="*/ 81285953 w 1690"/>
              <a:gd name="T27" fmla="*/ 269227068 h 1374"/>
              <a:gd name="T28" fmla="*/ 60079318 w 1690"/>
              <a:gd name="T29" fmla="*/ 267317133 h 1374"/>
              <a:gd name="T30" fmla="*/ 164819566 w 1690"/>
              <a:gd name="T31" fmla="*/ 344190734 h 1374"/>
              <a:gd name="T32" fmla="*/ 25062449 w 1690"/>
              <a:gd name="T33" fmla="*/ 392360374 h 1374"/>
              <a:gd name="T34" fmla="*/ 0 w 1690"/>
              <a:gd name="T35" fmla="*/ 390445872 h 1374"/>
              <a:gd name="T36" fmla="*/ 168675380 w 1690"/>
              <a:gd name="T37" fmla="*/ 438294918 h 1374"/>
              <a:gd name="T38" fmla="*/ 488675113 w 1690"/>
              <a:gd name="T39" fmla="*/ 125043241 h 1374"/>
              <a:gd name="T40" fmla="*/ 488675113 w 1690"/>
              <a:gd name="T41" fmla="*/ 109731726 h 1374"/>
              <a:gd name="T42" fmla="*/ 542970778 w 1690"/>
              <a:gd name="T43" fmla="*/ 51994076 h 1374"/>
              <a:gd name="T44" fmla="*/ 479035715 w 1690"/>
              <a:gd name="T45" fmla="*/ 71134663 h 1374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1690" h="1374">
                <a:moveTo>
                  <a:pt x="1491" y="223"/>
                </a:moveTo>
                <a:lnTo>
                  <a:pt x="1491" y="223"/>
                </a:lnTo>
                <a:cubicBezTo>
                  <a:pt x="1569" y="175"/>
                  <a:pt x="1617" y="108"/>
                  <a:pt x="1647" y="30"/>
                </a:cubicBezTo>
                <a:cubicBezTo>
                  <a:pt x="1581" y="66"/>
                  <a:pt x="1509" y="96"/>
                  <a:pt x="1424" y="108"/>
                </a:cubicBezTo>
                <a:cubicBezTo>
                  <a:pt x="1358" y="42"/>
                  <a:pt x="1273" y="0"/>
                  <a:pt x="1171" y="0"/>
                </a:cubicBezTo>
                <a:cubicBezTo>
                  <a:pt x="977" y="0"/>
                  <a:pt x="821" y="157"/>
                  <a:pt x="821" y="356"/>
                </a:cubicBezTo>
                <a:cubicBezTo>
                  <a:pt x="821" y="374"/>
                  <a:pt x="827" y="404"/>
                  <a:pt x="827" y="428"/>
                </a:cubicBezTo>
                <a:cubicBezTo>
                  <a:pt x="543" y="410"/>
                  <a:pt x="283" y="277"/>
                  <a:pt x="114" y="66"/>
                </a:cubicBezTo>
                <a:cubicBezTo>
                  <a:pt x="84" y="120"/>
                  <a:pt x="72" y="175"/>
                  <a:pt x="72" y="241"/>
                </a:cubicBezTo>
                <a:cubicBezTo>
                  <a:pt x="72" y="362"/>
                  <a:pt x="132" y="470"/>
                  <a:pt x="223" y="530"/>
                </a:cubicBezTo>
                <a:cubicBezTo>
                  <a:pt x="169" y="530"/>
                  <a:pt x="114" y="512"/>
                  <a:pt x="66" y="488"/>
                </a:cubicBezTo>
                <a:lnTo>
                  <a:pt x="66" y="494"/>
                </a:lnTo>
                <a:cubicBezTo>
                  <a:pt x="66" y="663"/>
                  <a:pt x="187" y="802"/>
                  <a:pt x="344" y="832"/>
                </a:cubicBezTo>
                <a:cubicBezTo>
                  <a:pt x="313" y="838"/>
                  <a:pt x="283" y="844"/>
                  <a:pt x="253" y="844"/>
                </a:cubicBezTo>
                <a:cubicBezTo>
                  <a:pt x="235" y="844"/>
                  <a:pt x="211" y="838"/>
                  <a:pt x="187" y="838"/>
                </a:cubicBezTo>
                <a:cubicBezTo>
                  <a:pt x="235" y="977"/>
                  <a:pt x="356" y="1073"/>
                  <a:pt x="513" y="1079"/>
                </a:cubicBezTo>
                <a:cubicBezTo>
                  <a:pt x="392" y="1170"/>
                  <a:pt x="241" y="1230"/>
                  <a:pt x="78" y="1230"/>
                </a:cubicBezTo>
                <a:cubicBezTo>
                  <a:pt x="54" y="1230"/>
                  <a:pt x="24" y="1230"/>
                  <a:pt x="0" y="1224"/>
                </a:cubicBezTo>
                <a:cubicBezTo>
                  <a:pt x="151" y="1326"/>
                  <a:pt x="338" y="1374"/>
                  <a:pt x="525" y="1374"/>
                </a:cubicBezTo>
                <a:cubicBezTo>
                  <a:pt x="1171" y="1374"/>
                  <a:pt x="1521" y="844"/>
                  <a:pt x="1521" y="392"/>
                </a:cubicBezTo>
                <a:lnTo>
                  <a:pt x="1521" y="344"/>
                </a:lnTo>
                <a:cubicBezTo>
                  <a:pt x="1587" y="295"/>
                  <a:pt x="1647" y="235"/>
                  <a:pt x="1690" y="163"/>
                </a:cubicBezTo>
                <a:cubicBezTo>
                  <a:pt x="1635" y="193"/>
                  <a:pt x="1569" y="211"/>
                  <a:pt x="1491" y="223"/>
                </a:cubicBezTo>
                <a:close/>
              </a:path>
            </a:pathLst>
          </a:custGeom>
          <a:solidFill>
            <a:schemeClr val="tx1">
              <a:alpha val="54901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lIns="121907" tIns="60952" rIns="121907" bIns="60952"/>
          <a:lstStyle/>
          <a:p>
            <a:pPr marL="0" marR="0" lvl="0" indent="0" algn="l" defTabSz="12191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Oval 21"/>
          <p:cNvSpPr/>
          <p:nvPr userDrawn="1"/>
        </p:nvSpPr>
        <p:spPr>
          <a:xfrm>
            <a:off x="11135785" y="6290734"/>
            <a:ext cx="332316" cy="332317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3" name="Oval 22"/>
          <p:cNvSpPr/>
          <p:nvPr userDrawn="1"/>
        </p:nvSpPr>
        <p:spPr>
          <a:xfrm>
            <a:off x="10699751" y="6290734"/>
            <a:ext cx="332316" cy="332317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4" name="Oval 23"/>
          <p:cNvSpPr/>
          <p:nvPr userDrawn="1"/>
        </p:nvSpPr>
        <p:spPr>
          <a:xfrm rot="10800000">
            <a:off x="11571818" y="6290734"/>
            <a:ext cx="332316" cy="332317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8" name="Rectangle 17">
            <a:hlinkClick r:id="rId59"/>
          </p:cNvPr>
          <p:cNvSpPr/>
          <p:nvPr userDrawn="1"/>
        </p:nvSpPr>
        <p:spPr>
          <a:xfrm>
            <a:off x="10659534" y="6254751"/>
            <a:ext cx="402167" cy="402167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5" name="Rectangle 24">
            <a:hlinkClick r:id="rId60"/>
          </p:cNvPr>
          <p:cNvSpPr/>
          <p:nvPr userDrawn="1"/>
        </p:nvSpPr>
        <p:spPr>
          <a:xfrm>
            <a:off x="11093451" y="6254751"/>
            <a:ext cx="402167" cy="402167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6" name="Rectangle 25">
            <a:hlinkClick r:id="rId61"/>
          </p:cNvPr>
          <p:cNvSpPr/>
          <p:nvPr userDrawn="1"/>
        </p:nvSpPr>
        <p:spPr>
          <a:xfrm>
            <a:off x="11535834" y="6254751"/>
            <a:ext cx="404284" cy="402167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7" name="Action Button: Forward or Next 26">
            <a:hlinkClick r:id="" action="ppaction://hlinkshowjump?jump=nextslide" highlightClick="1"/>
          </p:cNvPr>
          <p:cNvSpPr/>
          <p:nvPr userDrawn="1"/>
        </p:nvSpPr>
        <p:spPr>
          <a:xfrm>
            <a:off x="1126067" y="6258985"/>
            <a:ext cx="404284" cy="402167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8" name="Action Button: Back or Previous 27">
            <a:hlinkClick r:id="" action="ppaction://hlinkshowjump?jump=previousslide" highlightClick="1"/>
          </p:cNvPr>
          <p:cNvSpPr/>
          <p:nvPr userDrawn="1"/>
        </p:nvSpPr>
        <p:spPr>
          <a:xfrm>
            <a:off x="249767" y="6250518"/>
            <a:ext cx="402167" cy="402167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1504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706" r:id="rId14"/>
    <p:sldLayoutId id="2147483707" r:id="rId15"/>
    <p:sldLayoutId id="2147483708" r:id="rId16"/>
    <p:sldLayoutId id="2147483709" r:id="rId17"/>
    <p:sldLayoutId id="2147483710" r:id="rId18"/>
    <p:sldLayoutId id="2147483711" r:id="rId19"/>
    <p:sldLayoutId id="2147483712" r:id="rId20"/>
    <p:sldLayoutId id="2147483713" r:id="rId21"/>
    <p:sldLayoutId id="2147483714" r:id="rId22"/>
    <p:sldLayoutId id="2147483715" r:id="rId23"/>
    <p:sldLayoutId id="2147483716" r:id="rId24"/>
    <p:sldLayoutId id="2147483717" r:id="rId25"/>
    <p:sldLayoutId id="2147483718" r:id="rId26"/>
    <p:sldLayoutId id="2147483719" r:id="rId27"/>
    <p:sldLayoutId id="2147483720" r:id="rId28"/>
    <p:sldLayoutId id="2147483721" r:id="rId29"/>
    <p:sldLayoutId id="2147483722" r:id="rId30"/>
    <p:sldLayoutId id="2147483723" r:id="rId31"/>
    <p:sldLayoutId id="2147483724" r:id="rId32"/>
    <p:sldLayoutId id="2147483725" r:id="rId33"/>
    <p:sldLayoutId id="2147483726" r:id="rId34"/>
    <p:sldLayoutId id="2147483727" r:id="rId35"/>
    <p:sldLayoutId id="2147483728" r:id="rId36"/>
    <p:sldLayoutId id="2147483729" r:id="rId37"/>
    <p:sldLayoutId id="2147483730" r:id="rId38"/>
    <p:sldLayoutId id="2147483731" r:id="rId39"/>
    <p:sldLayoutId id="2147483732" r:id="rId40"/>
    <p:sldLayoutId id="2147483733" r:id="rId41"/>
    <p:sldLayoutId id="2147483734" r:id="rId42"/>
    <p:sldLayoutId id="2147483735" r:id="rId43"/>
    <p:sldLayoutId id="2147483736" r:id="rId44"/>
    <p:sldLayoutId id="2147483737" r:id="rId45"/>
    <p:sldLayoutId id="2147483738" r:id="rId46"/>
    <p:sldLayoutId id="2147483739" r:id="rId47"/>
    <p:sldLayoutId id="2147483740" r:id="rId48"/>
    <p:sldLayoutId id="2147483741" r:id="rId49"/>
    <p:sldLayoutId id="2147483742" r:id="rId50"/>
    <p:sldLayoutId id="2147483743" r:id="rId51"/>
    <p:sldLayoutId id="2147483744" r:id="rId52"/>
    <p:sldLayoutId id="2147483745" r:id="rId53"/>
    <p:sldLayoutId id="2147483746" r:id="rId54"/>
    <p:sldLayoutId id="2147483747" r:id="rId55"/>
    <p:sldLayoutId id="2147483748" r:id="rId56"/>
    <p:sldLayoutId id="2147483749" r:id="rId57"/>
  </p:sldLayoutIdLst>
  <p:txStyles>
    <p:titleStyle>
      <a:lvl1pPr algn="ctr" defTabSz="1217054" rtl="0" eaLnBrk="0" fontAlgn="base" hangingPunct="0">
        <a:lnSpc>
          <a:spcPct val="86000"/>
        </a:lnSpc>
        <a:spcBef>
          <a:spcPct val="0"/>
        </a:spcBef>
        <a:spcAft>
          <a:spcPct val="0"/>
        </a:spcAft>
        <a:defRPr sz="2800" kern="800" spc="-53">
          <a:solidFill>
            <a:schemeClr val="tx1"/>
          </a:solidFill>
          <a:latin typeface="+mj-lt"/>
          <a:ea typeface="+mj-ea"/>
          <a:cs typeface="+mj-cs"/>
        </a:defRPr>
      </a:lvl1pPr>
      <a:lvl2pPr algn="ctr" defTabSz="1217054" rtl="0" eaLnBrk="0" fontAlgn="base" hangingPunct="0">
        <a:lnSpc>
          <a:spcPct val="86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Open Sans Light"/>
        </a:defRPr>
      </a:lvl2pPr>
      <a:lvl3pPr algn="ctr" defTabSz="1217054" rtl="0" eaLnBrk="0" fontAlgn="base" hangingPunct="0">
        <a:lnSpc>
          <a:spcPct val="86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Open Sans Light"/>
        </a:defRPr>
      </a:lvl3pPr>
      <a:lvl4pPr algn="ctr" defTabSz="1217054" rtl="0" eaLnBrk="0" fontAlgn="base" hangingPunct="0">
        <a:lnSpc>
          <a:spcPct val="86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Open Sans Light"/>
        </a:defRPr>
      </a:lvl4pPr>
      <a:lvl5pPr algn="ctr" defTabSz="1217054" rtl="0" eaLnBrk="0" fontAlgn="base" hangingPunct="0">
        <a:lnSpc>
          <a:spcPct val="86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Open Sans Light"/>
        </a:defRPr>
      </a:lvl5pPr>
      <a:lvl6pPr marL="609585" algn="ctr" defTabSz="1217054" rtl="0" fontAlgn="base">
        <a:lnSpc>
          <a:spcPct val="86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Open Sans Light"/>
        </a:defRPr>
      </a:lvl6pPr>
      <a:lvl7pPr marL="1219170" algn="ctr" defTabSz="1217054" rtl="0" fontAlgn="base">
        <a:lnSpc>
          <a:spcPct val="86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Open Sans Light"/>
        </a:defRPr>
      </a:lvl7pPr>
      <a:lvl8pPr marL="1828754" algn="ctr" defTabSz="1217054" rtl="0" fontAlgn="base">
        <a:lnSpc>
          <a:spcPct val="86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Open Sans Light"/>
        </a:defRPr>
      </a:lvl8pPr>
      <a:lvl9pPr marL="2438339" algn="ctr" defTabSz="1217054" rtl="0" fontAlgn="base">
        <a:lnSpc>
          <a:spcPct val="86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Open Sans Light"/>
        </a:defRPr>
      </a:lvl9pPr>
    </p:titleStyle>
    <p:bodyStyle>
      <a:lvl1pPr marL="226478" indent="-226478" algn="l" defTabSz="1217054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sz="2000" kern="800" spc="-13">
          <a:solidFill>
            <a:schemeClr val="tx1"/>
          </a:solidFill>
          <a:latin typeface="+mn-lt"/>
          <a:ea typeface="+mn-ea"/>
          <a:cs typeface="+mn-cs"/>
        </a:defRPr>
      </a:lvl1pPr>
      <a:lvl2pPr marL="457189" indent="-228594" algn="l" defTabSz="1217054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–"/>
        <a:defRPr sz="1600" kern="800">
          <a:solidFill>
            <a:schemeClr val="tx1"/>
          </a:solidFill>
          <a:latin typeface="+mn-lt"/>
          <a:ea typeface="+mn-ea"/>
          <a:cs typeface="+mn-cs"/>
        </a:defRPr>
      </a:lvl2pPr>
      <a:lvl3pPr marL="685783" indent="-226478" algn="l" defTabSz="1217054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sz="1600" kern="800">
          <a:solidFill>
            <a:schemeClr val="tx1"/>
          </a:solidFill>
          <a:latin typeface="+mn-lt"/>
          <a:ea typeface="+mn-ea"/>
          <a:cs typeface="+mn-cs"/>
        </a:defRPr>
      </a:lvl3pPr>
      <a:lvl4pPr marL="914377" indent="-226478" algn="l" defTabSz="1217054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–"/>
        <a:defRPr sz="1600" kern="800">
          <a:solidFill>
            <a:schemeClr val="tx1"/>
          </a:solidFill>
          <a:latin typeface="+mn-lt"/>
          <a:ea typeface="+mn-ea"/>
          <a:cs typeface="+mn-cs"/>
        </a:defRPr>
      </a:lvl4pPr>
      <a:lvl5pPr marL="1142971" indent="-226478" algn="l" defTabSz="1217054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»"/>
        <a:defRPr sz="1600" kern="800">
          <a:solidFill>
            <a:schemeClr val="tx1"/>
          </a:solidFill>
          <a:latin typeface="+mn-lt"/>
          <a:ea typeface="+mn-ea"/>
          <a:cs typeface="+mn-cs"/>
        </a:defRPr>
      </a:lvl5pPr>
      <a:lvl6pPr marL="3352236" indent="-304750" algn="l" defTabSz="1218996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1734" indent="-304750" algn="l" defTabSz="1218996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232" indent="-304750" algn="l" defTabSz="1218996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0728" indent="-304750" algn="l" defTabSz="1218996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9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8" algn="l" defTabSz="121899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96" algn="l" defTabSz="121899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92" algn="l" defTabSz="121899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90" algn="l" defTabSz="121899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86" algn="l" defTabSz="121899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85" algn="l" defTabSz="121899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83" algn="l" defTabSz="121899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81" algn="l" defTabSz="121899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97E869-8F09-4F15-B988-331009A0F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32E2543-73C3-498B-BA4D-3C6B2DFA4F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59D42BF-B14B-4ABE-A3DD-4CB402CD9B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B3E81-EF43-4719-8E65-0EAA8299765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4B2EEF6-FF7A-459E-BBF1-ECE6366E1F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78262A2-8773-4F71-831F-A7584C0965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855209-EBB7-4917-A90F-BD2C0364965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7819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ransition spd="slow">
    <p:comb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.jpeg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5" Type="http://schemas.microsoft.com/office/2007/relationships/hdphoto" Target="../media/hdphoto7.wdp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notesSlide" Target="../notesSlides/notesSlide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2">
            <a:extLst>
              <a:ext uri="{FF2B5EF4-FFF2-40B4-BE49-F238E27FC236}">
                <a16:creationId xmlns:a16="http://schemas.microsoft.com/office/drawing/2014/main" id="{B0D801FA-1765-4F0A-AB03-486999007B72}"/>
              </a:ext>
            </a:extLst>
          </p:cNvPr>
          <p:cNvSpPr/>
          <p:nvPr/>
        </p:nvSpPr>
        <p:spPr>
          <a:xfrm>
            <a:off x="1" y="0"/>
            <a:ext cx="12192000" cy="1838736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1E0AB6"/>
          </a:solidFill>
        </p:spPr>
        <p:txBody>
          <a:bodyPr lIns="0" tIns="0" rIns="0" bIns="0"/>
          <a:lstStyle/>
          <a:p>
            <a:pPr defTabSz="1218908">
              <a:defRPr/>
            </a:pPr>
            <a:endParaRPr sz="2396" dirty="0">
              <a:solidFill>
                <a:srgbClr val="1E0AB6"/>
              </a:solidFill>
              <a:latin typeface="Open Sans Light"/>
              <a:cs typeface="Arial" panose="020B0604020202020204" pitchFamily="34" charset="0"/>
            </a:endParaRPr>
          </a:p>
        </p:txBody>
      </p:sp>
      <p:sp>
        <p:nvSpPr>
          <p:cNvPr id="9219" name="object 4"/>
          <p:cNvSpPr txBox="1">
            <a:spLocks noChangeArrowheads="1"/>
          </p:cNvSpPr>
          <p:nvPr/>
        </p:nvSpPr>
        <p:spPr bwMode="auto">
          <a:xfrm>
            <a:off x="762000" y="1066800"/>
            <a:ext cx="6649161" cy="4092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29525" rIns="0" bIns="0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endParaRPr lang="ru-RU" altLang="ru-RU" sz="6600" b="1" dirty="0">
              <a:solidFill>
                <a:srgbClr val="1E0AB6"/>
              </a:solidFill>
            </a:endParaRPr>
          </a:p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sz="6600" b="1" dirty="0" err="1">
                <a:solidFill>
                  <a:srgbClr val="1E0AB6"/>
                </a:solidFill>
              </a:rPr>
              <a:t>Mavzu</a:t>
            </a:r>
            <a:r>
              <a:rPr lang="en-US" altLang="ru-RU" sz="6600" b="1" dirty="0">
                <a:solidFill>
                  <a:srgbClr val="1E0AB6"/>
                </a:solidFill>
              </a:rPr>
              <a:t>: </a:t>
            </a:r>
            <a:r>
              <a:rPr lang="en-US" altLang="ru-RU" sz="6600" b="1" dirty="0" err="1">
                <a:solidFill>
                  <a:srgbClr val="1E0AB6"/>
                </a:solidFill>
              </a:rPr>
              <a:t>Tojikiston</a:t>
            </a:r>
            <a:r>
              <a:rPr lang="en-US" altLang="ru-RU" sz="6600" b="1" dirty="0">
                <a:solidFill>
                  <a:srgbClr val="1E0AB6"/>
                </a:solidFill>
              </a:rPr>
              <a:t> </a:t>
            </a:r>
            <a:r>
              <a:rPr lang="en-US" altLang="ru-RU" sz="6600" b="1" dirty="0" err="1">
                <a:solidFill>
                  <a:srgbClr val="1E0AB6"/>
                </a:solidFill>
              </a:rPr>
              <a:t>Respublikasi</a:t>
            </a:r>
            <a:endParaRPr lang="ru-RU" altLang="ru-RU" sz="6600" b="1" dirty="0">
              <a:solidFill>
                <a:srgbClr val="1E0AB6"/>
              </a:solidFill>
            </a:endParaRPr>
          </a:p>
        </p:txBody>
      </p:sp>
      <p:sp>
        <p:nvSpPr>
          <p:cNvPr id="16" name="object 5">
            <a:extLst>
              <a:ext uri="{FF2B5EF4-FFF2-40B4-BE49-F238E27FC236}">
                <a16:creationId xmlns:a16="http://schemas.microsoft.com/office/drawing/2014/main" id="{A8BAE388-D6D2-40E9-8208-E39C1E0E7029}"/>
              </a:ext>
            </a:extLst>
          </p:cNvPr>
          <p:cNvSpPr/>
          <p:nvPr/>
        </p:nvSpPr>
        <p:spPr>
          <a:xfrm>
            <a:off x="323850" y="2288310"/>
            <a:ext cx="707128" cy="1978291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66"/>
                </a:lnTo>
                <a:lnTo>
                  <a:pt x="343828" y="680466"/>
                </a:lnTo>
                <a:lnTo>
                  <a:pt x="343828" y="0"/>
                </a:lnTo>
                <a:close/>
              </a:path>
            </a:pathLst>
          </a:custGeom>
          <a:solidFill>
            <a:srgbClr val="1E0AB6"/>
          </a:solidFill>
        </p:spPr>
        <p:txBody>
          <a:bodyPr lIns="0" tIns="0" rIns="0" bIns="0"/>
          <a:lstStyle/>
          <a:p>
            <a:pPr defTabSz="1218908">
              <a:defRPr/>
            </a:pPr>
            <a:endParaRPr sz="2396">
              <a:solidFill>
                <a:srgbClr val="1E0AB6"/>
              </a:solidFill>
              <a:latin typeface="Open Sans Light"/>
              <a:cs typeface="Arial" panose="020B0604020202020204" pitchFamily="34" charset="0"/>
            </a:endParaRPr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F294EAD7-CAB8-401C-B12D-6064AA1177E0}"/>
              </a:ext>
            </a:extLst>
          </p:cNvPr>
          <p:cNvSpPr/>
          <p:nvPr/>
        </p:nvSpPr>
        <p:spPr>
          <a:xfrm>
            <a:off x="9282229" y="360938"/>
            <a:ext cx="2071571" cy="1276351"/>
          </a:xfrm>
          <a:custGeom>
            <a:avLst/>
            <a:gdLst/>
            <a:ahLst/>
            <a:cxnLst/>
            <a:rect l="l" t="t" r="r" b="b"/>
            <a:pathLst>
              <a:path w="603885" h="603885">
                <a:moveTo>
                  <a:pt x="603605" y="0"/>
                </a:moveTo>
                <a:lnTo>
                  <a:pt x="0" y="0"/>
                </a:lnTo>
                <a:lnTo>
                  <a:pt x="0" y="603618"/>
                </a:lnTo>
                <a:lnTo>
                  <a:pt x="603605" y="603618"/>
                </a:lnTo>
                <a:lnTo>
                  <a:pt x="603605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lIns="0" tIns="0" rIns="0" bIns="0"/>
          <a:lstStyle/>
          <a:p>
            <a:pPr defTabSz="1218908">
              <a:defRPr/>
            </a:pPr>
            <a:endParaRPr sz="2396" dirty="0">
              <a:solidFill>
                <a:srgbClr val="57565A"/>
              </a:solidFill>
              <a:latin typeface="Open Sans Light"/>
              <a:cs typeface="Arial" panose="020B0604020202020204" pitchFamily="34" charset="0"/>
            </a:endParaRPr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27824596-7DE1-4136-95E4-49A51856B6D3}"/>
              </a:ext>
            </a:extLst>
          </p:cNvPr>
          <p:cNvSpPr/>
          <p:nvPr/>
        </p:nvSpPr>
        <p:spPr>
          <a:xfrm>
            <a:off x="9282229" y="351276"/>
            <a:ext cx="2071571" cy="1276351"/>
          </a:xfrm>
          <a:custGeom>
            <a:avLst/>
            <a:gdLst/>
            <a:ahLst/>
            <a:cxnLst/>
            <a:rect l="l" t="t" r="r" b="b"/>
            <a:pathLst>
              <a:path w="603885" h="603885">
                <a:moveTo>
                  <a:pt x="0" y="0"/>
                </a:moveTo>
                <a:lnTo>
                  <a:pt x="603605" y="0"/>
                </a:lnTo>
                <a:lnTo>
                  <a:pt x="603605" y="603618"/>
                </a:lnTo>
                <a:lnTo>
                  <a:pt x="0" y="603618"/>
                </a:lnTo>
                <a:lnTo>
                  <a:pt x="0" y="0"/>
                </a:lnTo>
                <a:close/>
              </a:path>
            </a:pathLst>
          </a:custGeom>
          <a:ln w="30481">
            <a:solidFill>
              <a:srgbClr val="FEFEFE"/>
            </a:solidFill>
          </a:ln>
        </p:spPr>
        <p:txBody>
          <a:bodyPr lIns="0" tIns="0" rIns="0" bIns="0"/>
          <a:lstStyle/>
          <a:p>
            <a:pPr defTabSz="1218908">
              <a:defRPr/>
            </a:pPr>
            <a:endParaRPr sz="2396">
              <a:solidFill>
                <a:srgbClr val="57565A"/>
              </a:solidFill>
              <a:latin typeface="Open Sans Light"/>
              <a:cs typeface="Arial" panose="020B0604020202020204" pitchFamily="34" charset="0"/>
            </a:endParaRPr>
          </a:p>
        </p:txBody>
      </p:sp>
      <p:sp>
        <p:nvSpPr>
          <p:cNvPr id="22" name="object 12">
            <a:extLst>
              <a:ext uri="{FF2B5EF4-FFF2-40B4-BE49-F238E27FC236}">
                <a16:creationId xmlns:a16="http://schemas.microsoft.com/office/drawing/2014/main" id="{CAFE6579-511C-4CCB-9A5C-300ACC2F553A}"/>
              </a:ext>
            </a:extLst>
          </p:cNvPr>
          <p:cNvSpPr txBox="1"/>
          <p:nvPr/>
        </p:nvSpPr>
        <p:spPr>
          <a:xfrm>
            <a:off x="9376284" y="533400"/>
            <a:ext cx="1215516" cy="864876"/>
          </a:xfrm>
          <a:prstGeom prst="rect">
            <a:avLst/>
          </a:prstGeom>
        </p:spPr>
        <p:txBody>
          <a:bodyPr wrap="square" lIns="0" tIns="33552" rIns="0" bIns="0">
            <a:spAutoFit/>
          </a:bodyPr>
          <a:lstStyle/>
          <a:p>
            <a:pPr defTabSz="1218908">
              <a:spcBef>
                <a:spcPts val="265"/>
              </a:spcBef>
              <a:defRPr/>
            </a:pPr>
            <a:r>
              <a:rPr lang="en-US" sz="5400" b="1" spc="21" dirty="0">
                <a:solidFill>
                  <a:srgbClr val="FEFEFE"/>
                </a:solidFill>
                <a:latin typeface="Arial"/>
                <a:cs typeface="Arial"/>
              </a:rPr>
              <a:t> 9</a:t>
            </a:r>
            <a:r>
              <a:rPr lang="en-US" sz="4756" b="1" spc="21" dirty="0">
                <a:solidFill>
                  <a:srgbClr val="FEFEFE"/>
                </a:solidFill>
                <a:latin typeface="Arial"/>
                <a:cs typeface="Arial"/>
              </a:rPr>
              <a:t>- </a:t>
            </a:r>
            <a:endParaRPr sz="4756" dirty="0">
              <a:solidFill>
                <a:srgbClr val="57565A"/>
              </a:solidFill>
              <a:latin typeface="Arial"/>
              <a:cs typeface="Arial"/>
            </a:endParaRPr>
          </a:p>
        </p:txBody>
      </p:sp>
      <p:sp>
        <p:nvSpPr>
          <p:cNvPr id="23" name="object 13">
            <a:extLst>
              <a:ext uri="{FF2B5EF4-FFF2-40B4-BE49-F238E27FC236}">
                <a16:creationId xmlns:a16="http://schemas.microsoft.com/office/drawing/2014/main" id="{065B57C3-CBC0-467B-8CE6-9C853CD5BC49}"/>
              </a:ext>
            </a:extLst>
          </p:cNvPr>
          <p:cNvSpPr txBox="1"/>
          <p:nvPr/>
        </p:nvSpPr>
        <p:spPr>
          <a:xfrm>
            <a:off x="10142053" y="735652"/>
            <a:ext cx="983147" cy="579746"/>
          </a:xfrm>
          <a:prstGeom prst="rect">
            <a:avLst/>
          </a:prstGeom>
        </p:spPr>
        <p:txBody>
          <a:bodyPr wrap="square" lIns="0" tIns="25499" rIns="0" bIns="0">
            <a:spAutoFit/>
          </a:bodyPr>
          <a:lstStyle/>
          <a:p>
            <a:pPr algn="ctr" defTabSz="1218908">
              <a:spcBef>
                <a:spcPts val="201"/>
              </a:spcBef>
              <a:defRPr/>
            </a:pPr>
            <a:r>
              <a:rPr lang="en-US" sz="3600" b="1" spc="-11" dirty="0" err="1">
                <a:solidFill>
                  <a:srgbClr val="FEFEFE"/>
                </a:solidFill>
                <a:latin typeface="Arial"/>
                <a:cs typeface="Arial"/>
              </a:rPr>
              <a:t>sinf</a:t>
            </a:r>
            <a:endParaRPr sz="3600" b="1" dirty="0">
              <a:solidFill>
                <a:srgbClr val="57565A"/>
              </a:solidFill>
              <a:latin typeface="Arial"/>
              <a:cs typeface="Arial"/>
            </a:endParaRPr>
          </a:p>
        </p:txBody>
      </p:sp>
      <p:sp>
        <p:nvSpPr>
          <p:cNvPr id="9225" name="object 2"/>
          <p:cNvSpPr txBox="1">
            <a:spLocks/>
          </p:cNvSpPr>
          <p:nvPr/>
        </p:nvSpPr>
        <p:spPr bwMode="auto">
          <a:xfrm>
            <a:off x="1849967" y="410634"/>
            <a:ext cx="7131051" cy="1139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30911" rIns="0" bIns="0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1225"/>
            <a:r>
              <a:rPr lang="en-US" altLang="ru-RU" sz="7200" b="1" dirty="0">
                <a:solidFill>
                  <a:srgbClr val="FFFFFF"/>
                </a:solidFill>
              </a:rPr>
              <a:t>GEOGRAFIYA</a:t>
            </a:r>
            <a:endParaRPr lang="ru-RU" altLang="ru-RU" sz="2400" dirty="0">
              <a:solidFill>
                <a:srgbClr val="FFFFFF"/>
              </a:solidFill>
            </a:endParaRPr>
          </a:p>
        </p:txBody>
      </p:sp>
      <p:sp>
        <p:nvSpPr>
          <p:cNvPr id="15" name="object 5">
            <a:extLst>
              <a:ext uri="{FF2B5EF4-FFF2-40B4-BE49-F238E27FC236}">
                <a16:creationId xmlns:a16="http://schemas.microsoft.com/office/drawing/2014/main" id="{7C7E4273-A19E-497A-9D8A-A9B8181CAFDB}"/>
              </a:ext>
            </a:extLst>
          </p:cNvPr>
          <p:cNvSpPr/>
          <p:nvPr/>
        </p:nvSpPr>
        <p:spPr>
          <a:xfrm>
            <a:off x="323851" y="4419599"/>
            <a:ext cx="707128" cy="1675203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66"/>
                </a:lnTo>
                <a:lnTo>
                  <a:pt x="343828" y="680466"/>
                </a:lnTo>
                <a:lnTo>
                  <a:pt x="343828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lIns="0" tIns="0" rIns="0" bIns="0"/>
          <a:lstStyle/>
          <a:p>
            <a:pPr defTabSz="1218848">
              <a:defRPr/>
            </a:pPr>
            <a:endParaRPr sz="2400" dirty="0">
              <a:solidFill>
                <a:srgbClr val="57565A"/>
              </a:solidFill>
              <a:latin typeface="Open Sans Light"/>
            </a:endParaRPr>
          </a:p>
        </p:txBody>
      </p:sp>
      <p:pic>
        <p:nvPicPr>
          <p:cNvPr id="14" name="Picture 11" descr="https://pngicon.ru/file/uploads/iconka_globus.png">
            <a:extLst>
              <a:ext uri="{FF2B5EF4-FFF2-40B4-BE49-F238E27FC236}">
                <a16:creationId xmlns:a16="http://schemas.microsoft.com/office/drawing/2014/main" id="{25924ACD-7B1E-41FD-8D8C-119171EC64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58080" y="6804"/>
            <a:ext cx="1745796" cy="1745796"/>
          </a:xfrm>
          <a:prstGeom prst="rect">
            <a:avLst/>
          </a:prstGeom>
          <a:noFill/>
        </p:spPr>
      </p:pic>
      <p:pic>
        <p:nvPicPr>
          <p:cNvPr id="9218" name="Picture 2" descr="Tajikistan Flag GIF | All Waving Flags">
            <a:extLst>
              <a:ext uri="{FF2B5EF4-FFF2-40B4-BE49-F238E27FC236}">
                <a16:creationId xmlns:a16="http://schemas.microsoft.com/office/drawing/2014/main" id="{A6736E29-3F19-4A7F-9617-91431D741C8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2560403"/>
            <a:ext cx="5029200" cy="3220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5C5FAE3-DFF8-4D1E-905E-1F132B805D87}"/>
              </a:ext>
            </a:extLst>
          </p:cNvPr>
          <p:cNvSpPr/>
          <p:nvPr/>
        </p:nvSpPr>
        <p:spPr>
          <a:xfrm>
            <a:off x="1561538" y="5617748"/>
            <a:ext cx="4801724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 algn="ctr" defTabSz="685800"/>
            <a:r>
              <a:rPr lang="en-US" altLang="ru-RU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O‘qituvchi</a:t>
            </a:r>
            <a:r>
              <a:rPr lang="en-US" altLang="ru-RU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altLang="ru-RU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Yunusobod</a:t>
            </a:r>
            <a:r>
              <a:rPr lang="en-US" altLang="ru-RU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tumani</a:t>
            </a:r>
            <a:r>
              <a:rPr lang="en-US" altLang="ru-RU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38100" algn="ctr" defTabSz="685800"/>
            <a:r>
              <a:rPr lang="en-US" altLang="ru-RU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302-maktab </a:t>
            </a:r>
            <a:r>
              <a:rPr lang="en-US" altLang="ru-RU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geografiya</a:t>
            </a:r>
            <a:r>
              <a:rPr lang="en-US" altLang="ru-RU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fani</a:t>
            </a:r>
            <a:r>
              <a:rPr lang="en-US" altLang="ru-RU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o‘qituvchisi</a:t>
            </a:r>
            <a:endParaRPr lang="en-US" altLang="ru-RU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38100" algn="ctr" defTabSz="685800"/>
            <a:r>
              <a:rPr lang="en-US" altLang="ru-RU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sz="20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Tursunpo‘latov</a:t>
            </a:r>
            <a:r>
              <a:rPr lang="en-US" altLang="ru-RU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sz="20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Farhodjon</a:t>
            </a:r>
            <a:endParaRPr lang="uz-Cyrl-UZ" altLang="ru-RU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94602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905D19C-68D3-4C3B-B318-B4C330344D1A}"/>
              </a:ext>
            </a:extLst>
          </p:cNvPr>
          <p:cNvSpPr/>
          <p:nvPr/>
        </p:nvSpPr>
        <p:spPr>
          <a:xfrm>
            <a:off x="2101850" y="5943600"/>
            <a:ext cx="2089150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665FEC5-48C8-4A58-971E-CD93FBC8CDCC}"/>
              </a:ext>
            </a:extLst>
          </p:cNvPr>
          <p:cNvSpPr/>
          <p:nvPr/>
        </p:nvSpPr>
        <p:spPr>
          <a:xfrm>
            <a:off x="3581401" y="5355828"/>
            <a:ext cx="968374" cy="762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E81A9E5F-75A1-46B9-8CCB-7AA8FA351EF9}"/>
              </a:ext>
            </a:extLst>
          </p:cNvPr>
          <p:cNvSpPr/>
          <p:nvPr/>
        </p:nvSpPr>
        <p:spPr>
          <a:xfrm>
            <a:off x="152400" y="1066801"/>
            <a:ext cx="11963401" cy="167639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000" b="1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Tojikiston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Respublikasi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Markaziy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Osiyoning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janubi-sharqida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Hisor-Oloy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Pomir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tog‘lari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hududida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joylashgan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Shimolda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Qirg‘iziston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shimoli-g‘arb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g‘arbda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O‘zbekiston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janubda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Afg‘oniston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sharqda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Xitoy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chegaradosh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19CDBCE-EFDF-463A-A2D8-6E05D4750DC3}"/>
              </a:ext>
            </a:extLst>
          </p:cNvPr>
          <p:cNvSpPr/>
          <p:nvPr/>
        </p:nvSpPr>
        <p:spPr>
          <a:xfrm>
            <a:off x="0" y="-1"/>
            <a:ext cx="12192000" cy="914401"/>
          </a:xfrm>
          <a:prstGeom prst="rect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sz="5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Geografik</a:t>
            </a:r>
            <a:r>
              <a:rPr lang="en-US" altLang="ru-RU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5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o‘rni</a:t>
            </a:r>
            <a:r>
              <a:rPr lang="en-US" altLang="ru-RU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altLang="ru-RU" sz="5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DAAA148-FA6A-493E-A53F-5F15D08CC39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l="23125" t="15539" r="32500" b="18874"/>
          <a:stretch/>
        </p:blipFill>
        <p:spPr>
          <a:xfrm>
            <a:off x="6961981" y="2858204"/>
            <a:ext cx="4876800" cy="39001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6" name="Picture 2" descr="Vector color map of Tajikistan Stock Photo - Alamy">
            <a:extLst>
              <a:ext uri="{FF2B5EF4-FFF2-40B4-BE49-F238E27FC236}">
                <a16:creationId xmlns:a16="http://schemas.microsoft.com/office/drawing/2014/main" id="{1BADED11-3CC5-48CA-A442-DD8070E187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77" b="30001"/>
          <a:stretch/>
        </p:blipFill>
        <p:spPr bwMode="auto">
          <a:xfrm>
            <a:off x="353219" y="2927312"/>
            <a:ext cx="6456363" cy="3808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5234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64A6BF4-2478-4F70-B51F-3DDA717FF91A}"/>
              </a:ext>
            </a:extLst>
          </p:cNvPr>
          <p:cNvSpPr/>
          <p:nvPr/>
        </p:nvSpPr>
        <p:spPr>
          <a:xfrm>
            <a:off x="3657600" y="1219200"/>
            <a:ext cx="16002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29D951CF-15F2-4F68-80BB-7E015790D9A7}"/>
              </a:ext>
            </a:extLst>
          </p:cNvPr>
          <p:cNvSpPr/>
          <p:nvPr/>
        </p:nvSpPr>
        <p:spPr>
          <a:xfrm>
            <a:off x="2667000" y="6629400"/>
            <a:ext cx="19050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958C83B8-91B0-4836-90EB-DCEFFADFEAF9}"/>
              </a:ext>
            </a:extLst>
          </p:cNvPr>
          <p:cNvSpPr/>
          <p:nvPr/>
        </p:nvSpPr>
        <p:spPr>
          <a:xfrm>
            <a:off x="381000" y="2590800"/>
            <a:ext cx="9906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CA23C92-F58D-454A-9D6E-E71F79CED914}"/>
              </a:ext>
            </a:extLst>
          </p:cNvPr>
          <p:cNvSpPr/>
          <p:nvPr/>
        </p:nvSpPr>
        <p:spPr>
          <a:xfrm>
            <a:off x="228599" y="5943600"/>
            <a:ext cx="914401" cy="685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1F67AA6-4889-44C5-87A3-E116F8712E3F}"/>
              </a:ext>
            </a:extLst>
          </p:cNvPr>
          <p:cNvSpPr/>
          <p:nvPr/>
        </p:nvSpPr>
        <p:spPr>
          <a:xfrm>
            <a:off x="152400" y="989552"/>
            <a:ext cx="11887199" cy="206210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Iqtisodiy-geografik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o‘rni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Dunyo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okeaniga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chiqish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imkoniyatining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yo‘qligi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baland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tog‘lar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sharoitida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quruqlik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transportini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rivojlantirishning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murakkabligi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hisobiga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ancha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noqulay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hisoblanadi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200" i="1" dirty="0">
              <a:solidFill>
                <a:srgbClr val="000000"/>
              </a:solidFill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4707040-0AAB-4775-B502-6CFC21BF6ADA}"/>
              </a:ext>
            </a:extLst>
          </p:cNvPr>
          <p:cNvSpPr/>
          <p:nvPr/>
        </p:nvSpPr>
        <p:spPr>
          <a:xfrm>
            <a:off x="0" y="-1"/>
            <a:ext cx="12192000" cy="914401"/>
          </a:xfrm>
          <a:prstGeom prst="rect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sz="5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Geografik</a:t>
            </a:r>
            <a:r>
              <a:rPr lang="en-US" altLang="ru-RU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5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o‘rni</a:t>
            </a:r>
            <a:r>
              <a:rPr lang="en-US" altLang="ru-RU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altLang="ru-RU" sz="5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F81C08E-77F1-47DB-B88C-89977B6932E4}"/>
              </a:ext>
            </a:extLst>
          </p:cNvPr>
          <p:cNvSpPr/>
          <p:nvPr/>
        </p:nvSpPr>
        <p:spPr>
          <a:xfrm>
            <a:off x="6781800" y="3451361"/>
            <a:ext cx="685800" cy="8158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79937CF-744A-4C6B-82A2-7D466A6EFD76}"/>
              </a:ext>
            </a:extLst>
          </p:cNvPr>
          <p:cNvSpPr/>
          <p:nvPr/>
        </p:nvSpPr>
        <p:spPr>
          <a:xfrm>
            <a:off x="11353800" y="5105400"/>
            <a:ext cx="824132" cy="1524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98364B8-8984-453F-921A-C3DF5483743E}"/>
              </a:ext>
            </a:extLst>
          </p:cNvPr>
          <p:cNvSpPr/>
          <p:nvPr/>
        </p:nvSpPr>
        <p:spPr>
          <a:xfrm>
            <a:off x="9982200" y="5588616"/>
            <a:ext cx="533400" cy="2798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Tajikistan Info | Pamir Central Asia">
            <a:extLst>
              <a:ext uri="{FF2B5EF4-FFF2-40B4-BE49-F238E27FC236}">
                <a16:creationId xmlns:a16="http://schemas.microsoft.com/office/drawing/2014/main" id="{4ACA88E9-DFA3-45AE-8F91-D26D8481E1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38" y="3126807"/>
            <a:ext cx="5547361" cy="3578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ᐈ Таджикистан карты фото, фотографии карта таджикистана | скачать на  Depositphotos®">
            <a:extLst>
              <a:ext uri="{FF2B5EF4-FFF2-40B4-BE49-F238E27FC236}">
                <a16:creationId xmlns:a16="http://schemas.microsoft.com/office/drawing/2014/main" id="{3F21225D-EE22-4792-831E-6DFA92BEAB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2" t="3333" r="4167" b="12222"/>
          <a:stretch/>
        </p:blipFill>
        <p:spPr bwMode="auto">
          <a:xfrm>
            <a:off x="5867400" y="3126807"/>
            <a:ext cx="6089324" cy="3578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1640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4301044-EF37-4758-BF80-B03467EDAC1A}"/>
              </a:ext>
            </a:extLst>
          </p:cNvPr>
          <p:cNvSpPr/>
          <p:nvPr/>
        </p:nvSpPr>
        <p:spPr>
          <a:xfrm>
            <a:off x="1066800" y="1036983"/>
            <a:ext cx="304800" cy="7918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C6E54E2-C83A-4C4A-9D87-59E1090EE2A2}"/>
              </a:ext>
            </a:extLst>
          </p:cNvPr>
          <p:cNvSpPr/>
          <p:nvPr/>
        </p:nvSpPr>
        <p:spPr>
          <a:xfrm>
            <a:off x="6388178" y="2195731"/>
            <a:ext cx="182184" cy="7920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E736829-6591-4ADF-95A4-8780FF94AC0F}"/>
              </a:ext>
            </a:extLst>
          </p:cNvPr>
          <p:cNvSpPr/>
          <p:nvPr/>
        </p:nvSpPr>
        <p:spPr>
          <a:xfrm>
            <a:off x="0" y="-1"/>
            <a:ext cx="12192000" cy="899887"/>
          </a:xfrm>
          <a:prstGeom prst="rect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Boshqaruv</a:t>
            </a: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shakli</a:t>
            </a:r>
            <a:endParaRPr lang="ru-RU" alt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032E863-1020-4B08-A91F-B15040B1945A}"/>
              </a:ext>
            </a:extLst>
          </p:cNvPr>
          <p:cNvSpPr/>
          <p:nvPr/>
        </p:nvSpPr>
        <p:spPr>
          <a:xfrm>
            <a:off x="6248400" y="1219200"/>
            <a:ext cx="5813386" cy="526297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Boshqaruv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shakli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jihatidan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Tojikiston</a:t>
            </a:r>
            <a:r>
              <a:rPr lang="en-US" sz="2800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prezidentlik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respublikasi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hisoblanadi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Ma’muriy-hududiy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tuzilishi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birmuncha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murakkab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bo‘lib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2 ta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viloyat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1 ta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muxtor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viloyat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Tog‘li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Badaxshon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 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respublikaga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bo‘ysunadigan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 ta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shahar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(Dushanbe)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13 ta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tumandan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iborat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Poytaxti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sz="2800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Dushanbe </a:t>
            </a:r>
            <a:r>
              <a:rPr lang="en-US" sz="2800" b="1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shahri</a:t>
            </a:r>
            <a:r>
              <a:rPr lang="en-US" sz="2800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mamlakatning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janubi-g‘arbidagi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Hisor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vodiysida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joylashgan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2800" i="1" dirty="0">
              <a:solidFill>
                <a:srgbClr val="000000"/>
              </a:solidFill>
            </a:endParaRPr>
          </a:p>
        </p:txBody>
      </p:sp>
      <p:pic>
        <p:nvPicPr>
          <p:cNvPr id="3074" name="Picture 2" descr="Tajikistan Map (Political) - Worldometer">
            <a:extLst>
              <a:ext uri="{FF2B5EF4-FFF2-40B4-BE49-F238E27FC236}">
                <a16:creationId xmlns:a16="http://schemas.microsoft.com/office/drawing/2014/main" id="{AF7BCDD4-C3E9-4DC8-856D-8BA7D5AFAD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549780"/>
            <a:ext cx="6072554" cy="4601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3408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905D19C-68D3-4C3B-B318-B4C330344D1A}"/>
              </a:ext>
            </a:extLst>
          </p:cNvPr>
          <p:cNvSpPr/>
          <p:nvPr/>
        </p:nvSpPr>
        <p:spPr>
          <a:xfrm>
            <a:off x="2101850" y="5943600"/>
            <a:ext cx="2089150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665FEC5-48C8-4A58-971E-CD93FBC8CDCC}"/>
              </a:ext>
            </a:extLst>
          </p:cNvPr>
          <p:cNvSpPr/>
          <p:nvPr/>
        </p:nvSpPr>
        <p:spPr>
          <a:xfrm>
            <a:off x="3581401" y="5355828"/>
            <a:ext cx="968374" cy="762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B961CF2-521A-4DF5-94D4-14905FD4414C}"/>
              </a:ext>
            </a:extLst>
          </p:cNvPr>
          <p:cNvSpPr/>
          <p:nvPr/>
        </p:nvSpPr>
        <p:spPr>
          <a:xfrm>
            <a:off x="0" y="6324600"/>
            <a:ext cx="10668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73D42FB-F619-4C50-AC31-45D346F40C56}"/>
              </a:ext>
            </a:extLst>
          </p:cNvPr>
          <p:cNvSpPr/>
          <p:nvPr/>
        </p:nvSpPr>
        <p:spPr>
          <a:xfrm>
            <a:off x="2819400" y="990600"/>
            <a:ext cx="1219200" cy="990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E81A9E5F-75A1-46B9-8CCB-7AA8FA351EF9}"/>
              </a:ext>
            </a:extLst>
          </p:cNvPr>
          <p:cNvSpPr/>
          <p:nvPr/>
        </p:nvSpPr>
        <p:spPr>
          <a:xfrm>
            <a:off x="152400" y="990600"/>
            <a:ext cx="5715000" cy="5774788"/>
          </a:xfrm>
          <a:prstGeom prst="rect">
            <a:avLst/>
          </a:prstGeom>
          <a:solidFill>
            <a:srgbClr val="F7B7F2"/>
          </a:solidFill>
          <a:ln>
            <a:solidFill>
              <a:srgbClr val="F7B7F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Tojikiston</a:t>
            </a:r>
            <a:r>
              <a:rPr lang="en-US" sz="36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qo‘shni</a:t>
            </a:r>
            <a:r>
              <a:rPr lang="en-US" sz="36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Qirg‘iziston</a:t>
            </a:r>
            <a:r>
              <a:rPr lang="en-US" sz="36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singari</a:t>
            </a:r>
            <a:r>
              <a:rPr lang="en-US" sz="36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tog‘li</a:t>
            </a:r>
            <a:r>
              <a:rPr lang="en-US" sz="36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mamlakatdir</a:t>
            </a:r>
            <a:r>
              <a:rPr lang="en-US" sz="36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6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Hududining</a:t>
            </a:r>
            <a:r>
              <a:rPr lang="en-US" sz="36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90 % dan </a:t>
            </a:r>
            <a:r>
              <a:rPr lang="en-US" sz="36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katta</a:t>
            </a:r>
            <a:r>
              <a:rPr lang="en-US" sz="36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qismini</a:t>
            </a:r>
            <a:r>
              <a:rPr lang="en-US" sz="36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baland</a:t>
            </a:r>
            <a:r>
              <a:rPr lang="en-US" sz="36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tog‘ </a:t>
            </a:r>
            <a:r>
              <a:rPr lang="en-US" sz="36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tizmalari</a:t>
            </a:r>
            <a:r>
              <a:rPr lang="en-US" sz="36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egallaydi</a:t>
            </a:r>
            <a:r>
              <a:rPr lang="en-US" sz="36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6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Tojikistonning</a:t>
            </a:r>
            <a:r>
              <a:rPr lang="en-US" sz="36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sharqiy</a:t>
            </a:r>
            <a:r>
              <a:rPr lang="en-US" sz="36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qismini</a:t>
            </a:r>
            <a:r>
              <a:rPr lang="en-US" sz="36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o‘rtacha</a:t>
            </a:r>
            <a:r>
              <a:rPr lang="en-US" sz="36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balandligi</a:t>
            </a:r>
            <a:r>
              <a:rPr lang="en-US" sz="36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4000 </a:t>
            </a:r>
            <a:r>
              <a:rPr lang="en-US" sz="36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metrdan</a:t>
            </a:r>
            <a:r>
              <a:rPr lang="en-US" sz="36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yuqori</a:t>
            </a:r>
            <a:r>
              <a:rPr lang="en-US" sz="36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bo‘lgan</a:t>
            </a:r>
            <a:r>
              <a:rPr lang="en-US" sz="36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Pomir</a:t>
            </a:r>
            <a:r>
              <a:rPr lang="en-US" sz="36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tog‘lari</a:t>
            </a:r>
            <a:r>
              <a:rPr lang="en-US" sz="36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36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egallaydi</a:t>
            </a:r>
            <a:r>
              <a:rPr lang="en-US" sz="36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1EC4E893-7DE3-4153-8048-8F9BF71CC73A}"/>
              </a:ext>
            </a:extLst>
          </p:cNvPr>
          <p:cNvSpPr/>
          <p:nvPr/>
        </p:nvSpPr>
        <p:spPr>
          <a:xfrm>
            <a:off x="6477000" y="1070886"/>
            <a:ext cx="914400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77F9327-5F0D-4E56-A4A9-5E444E9B94CA}"/>
              </a:ext>
            </a:extLst>
          </p:cNvPr>
          <p:cNvSpPr/>
          <p:nvPr/>
        </p:nvSpPr>
        <p:spPr>
          <a:xfrm>
            <a:off x="6019800" y="3943078"/>
            <a:ext cx="5949462" cy="2838722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Respublikaning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baland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nuqtasi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Ismoil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Somoniy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cho‘qqisi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(7495 m.).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Tojikiston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seysmik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jihatdan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faol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mintaqada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joylashganligi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tufayli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respublikada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kuchli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zilzilalar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sodir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bo‘lib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turadi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A2B4D47-5F4C-4418-B95A-8F3956A8FC4B}"/>
              </a:ext>
            </a:extLst>
          </p:cNvPr>
          <p:cNvSpPr/>
          <p:nvPr/>
        </p:nvSpPr>
        <p:spPr>
          <a:xfrm>
            <a:off x="10515600" y="990600"/>
            <a:ext cx="1524000" cy="1051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85BF1EF-A2E5-4FCA-9F52-1E7751493428}"/>
              </a:ext>
            </a:extLst>
          </p:cNvPr>
          <p:cNvSpPr/>
          <p:nvPr/>
        </p:nvSpPr>
        <p:spPr>
          <a:xfrm>
            <a:off x="9677400" y="899885"/>
            <a:ext cx="1066800" cy="6088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B2A175AF-C710-47B1-83B0-ED4721A25C24}"/>
              </a:ext>
            </a:extLst>
          </p:cNvPr>
          <p:cNvSpPr/>
          <p:nvPr/>
        </p:nvSpPr>
        <p:spPr>
          <a:xfrm>
            <a:off x="0" y="-1"/>
            <a:ext cx="12192000" cy="899887"/>
          </a:xfrm>
          <a:prstGeom prst="rect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Relyefi</a:t>
            </a: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alt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0C67D68-C139-4E85-A1A1-8849DB3D5B04}"/>
              </a:ext>
            </a:extLst>
          </p:cNvPr>
          <p:cNvSpPr/>
          <p:nvPr/>
        </p:nvSpPr>
        <p:spPr>
          <a:xfrm>
            <a:off x="6705600" y="3017519"/>
            <a:ext cx="2438400" cy="7467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E58B5796-6D61-4B9B-9C5E-FCDCE4A44B47}"/>
              </a:ext>
            </a:extLst>
          </p:cNvPr>
          <p:cNvSpPr/>
          <p:nvPr/>
        </p:nvSpPr>
        <p:spPr>
          <a:xfrm>
            <a:off x="11201400" y="3276600"/>
            <a:ext cx="654733" cy="4876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CD3433F6-760A-4F27-BEF6-19CB44D45861}"/>
              </a:ext>
            </a:extLst>
          </p:cNvPr>
          <p:cNvSpPr/>
          <p:nvPr/>
        </p:nvSpPr>
        <p:spPr>
          <a:xfrm>
            <a:off x="11201400" y="1905000"/>
            <a:ext cx="457200" cy="5943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Picture 2" descr="Tajikistan Info | Pamir Central Asia">
            <a:extLst>
              <a:ext uri="{FF2B5EF4-FFF2-40B4-BE49-F238E27FC236}">
                <a16:creationId xmlns:a16="http://schemas.microsoft.com/office/drawing/2014/main" id="{ED5C9E27-654E-4FF3-BF19-8B116D8F62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1" y="990600"/>
            <a:ext cx="5949462" cy="2787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6753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89DE639-DF5C-4CDC-84C0-65FF6046BE02}"/>
              </a:ext>
            </a:extLst>
          </p:cNvPr>
          <p:cNvSpPr/>
          <p:nvPr/>
        </p:nvSpPr>
        <p:spPr>
          <a:xfrm>
            <a:off x="0" y="-1"/>
            <a:ext cx="12192000" cy="838201"/>
          </a:xfrm>
          <a:prstGeom prst="rect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Foydali</a:t>
            </a:r>
            <a:r>
              <a:rPr lang="en-US" altLang="ru-RU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qazilmalari</a:t>
            </a:r>
            <a:endParaRPr lang="ru-RU" alt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61F0ECD-E404-4481-BDA5-81207C2552AA}"/>
              </a:ext>
            </a:extLst>
          </p:cNvPr>
          <p:cNvSpPr/>
          <p:nvPr/>
        </p:nvSpPr>
        <p:spPr>
          <a:xfrm>
            <a:off x="76200" y="5008098"/>
            <a:ext cx="1524000" cy="8763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0F81629-3E6B-42FB-90D9-AFB8081BB3EC}"/>
              </a:ext>
            </a:extLst>
          </p:cNvPr>
          <p:cNvSpPr/>
          <p:nvPr/>
        </p:nvSpPr>
        <p:spPr>
          <a:xfrm>
            <a:off x="168813" y="990600"/>
            <a:ext cx="11794587" cy="156966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Tojikiston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zamini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turli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ma’danlar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zaxiralariga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boy.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Xususan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uning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hududida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uran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oltin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kumush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polimetall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rudalarining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yirik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konlari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bor. Ammo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Tojikiston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yoqilg‘i-energetika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resurslariga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boy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emas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3200" i="1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99BB645-B197-4B5E-B964-18CDF1EB8BCA}"/>
              </a:ext>
            </a:extLst>
          </p:cNvPr>
          <p:cNvSpPr/>
          <p:nvPr/>
        </p:nvSpPr>
        <p:spPr>
          <a:xfrm>
            <a:off x="10210801" y="5562601"/>
            <a:ext cx="1676400" cy="1143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486AE00-0A1D-44CA-AB16-4A76F43CEFDE}"/>
              </a:ext>
            </a:extLst>
          </p:cNvPr>
          <p:cNvSpPr/>
          <p:nvPr/>
        </p:nvSpPr>
        <p:spPr>
          <a:xfrm>
            <a:off x="3724420" y="3978040"/>
            <a:ext cx="17526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D352B72-670B-4CEF-8A12-377F1415726A}"/>
              </a:ext>
            </a:extLst>
          </p:cNvPr>
          <p:cNvSpPr/>
          <p:nvPr/>
        </p:nvSpPr>
        <p:spPr>
          <a:xfrm>
            <a:off x="626012" y="5791200"/>
            <a:ext cx="2193388" cy="7104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98" name="Picture 2" descr="Какими запасами богат Таджикистан? | Новости Таджикистана на TajWeek.tj">
            <a:extLst>
              <a:ext uri="{FF2B5EF4-FFF2-40B4-BE49-F238E27FC236}">
                <a16:creationId xmlns:a16="http://schemas.microsoft.com/office/drawing/2014/main" id="{FAEE7CA3-C637-45C2-AC1D-BF3FFE06D9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524" t="6746"/>
          <a:stretch/>
        </p:blipFill>
        <p:spPr bwMode="auto">
          <a:xfrm>
            <a:off x="168813" y="2696248"/>
            <a:ext cx="5218787" cy="4009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1BC0798-CA09-4517-A308-706BC7E32804}"/>
              </a:ext>
            </a:extLst>
          </p:cNvPr>
          <p:cNvSpPr/>
          <p:nvPr/>
        </p:nvSpPr>
        <p:spPr>
          <a:xfrm>
            <a:off x="2895600" y="2712660"/>
            <a:ext cx="2362200" cy="117354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3F729BD-C6D2-4A93-AC63-117273372063}"/>
              </a:ext>
            </a:extLst>
          </p:cNvPr>
          <p:cNvSpPr/>
          <p:nvPr/>
        </p:nvSpPr>
        <p:spPr>
          <a:xfrm>
            <a:off x="168813" y="2712660"/>
            <a:ext cx="745587" cy="126538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69830C9A-DF5A-4A61-8C95-322A71281B45}"/>
              </a:ext>
            </a:extLst>
          </p:cNvPr>
          <p:cNvSpPr/>
          <p:nvPr/>
        </p:nvSpPr>
        <p:spPr>
          <a:xfrm>
            <a:off x="914400" y="2712660"/>
            <a:ext cx="609600" cy="25914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5B3D5872-1F0E-457D-A34D-4AF8907F0673}"/>
              </a:ext>
            </a:extLst>
          </p:cNvPr>
          <p:cNvSpPr/>
          <p:nvPr/>
        </p:nvSpPr>
        <p:spPr>
          <a:xfrm>
            <a:off x="168813" y="4724400"/>
            <a:ext cx="367779" cy="106680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E4D120E0-2B71-4757-8B62-9626ADF47DC8}"/>
              </a:ext>
            </a:extLst>
          </p:cNvPr>
          <p:cNvSpPr/>
          <p:nvPr/>
        </p:nvSpPr>
        <p:spPr>
          <a:xfrm>
            <a:off x="168813" y="5791200"/>
            <a:ext cx="288387" cy="914401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FCEF02FC-066B-4BBE-AE97-F059D155C535}"/>
              </a:ext>
            </a:extLst>
          </p:cNvPr>
          <p:cNvSpPr/>
          <p:nvPr/>
        </p:nvSpPr>
        <p:spPr>
          <a:xfrm>
            <a:off x="168813" y="4483616"/>
            <a:ext cx="135987" cy="164584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05FFA70-788A-4919-988A-0F20B0976F61}"/>
              </a:ext>
            </a:extLst>
          </p:cNvPr>
          <p:cNvSpPr/>
          <p:nvPr/>
        </p:nvSpPr>
        <p:spPr>
          <a:xfrm>
            <a:off x="1600200" y="5977749"/>
            <a:ext cx="1219200" cy="659855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100" name="Picture 4" descr="В Таджикистане добывается около 40 видов минералов">
            <a:extLst>
              <a:ext uri="{FF2B5EF4-FFF2-40B4-BE49-F238E27FC236}">
                <a16:creationId xmlns:a16="http://schemas.microsoft.com/office/drawing/2014/main" id="{D0E700D2-F235-4187-ACAB-7D2DF60E42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7601" y="2696248"/>
            <a:ext cx="6225799" cy="4009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2326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4301044-EF37-4758-BF80-B03467EDAC1A}"/>
              </a:ext>
            </a:extLst>
          </p:cNvPr>
          <p:cNvSpPr/>
          <p:nvPr/>
        </p:nvSpPr>
        <p:spPr>
          <a:xfrm>
            <a:off x="1066800" y="1036983"/>
            <a:ext cx="304800" cy="7918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C6E54E2-C83A-4C4A-9D87-59E1090EE2A2}"/>
              </a:ext>
            </a:extLst>
          </p:cNvPr>
          <p:cNvSpPr/>
          <p:nvPr/>
        </p:nvSpPr>
        <p:spPr>
          <a:xfrm>
            <a:off x="6388178" y="2195731"/>
            <a:ext cx="182184" cy="7920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: скругленные противолежащие углы 1">
            <a:extLst>
              <a:ext uri="{FF2B5EF4-FFF2-40B4-BE49-F238E27FC236}">
                <a16:creationId xmlns:a16="http://schemas.microsoft.com/office/drawing/2014/main" id="{CADAA69E-2DB6-4395-882C-6140FFDB1B87}"/>
              </a:ext>
            </a:extLst>
          </p:cNvPr>
          <p:cNvSpPr/>
          <p:nvPr/>
        </p:nvSpPr>
        <p:spPr>
          <a:xfrm>
            <a:off x="94371" y="990600"/>
            <a:ext cx="12003258" cy="1752600"/>
          </a:xfrm>
          <a:prstGeom prst="round2DiagRect">
            <a:avLst/>
          </a:prstGeom>
          <a:solidFill>
            <a:srgbClr val="FFFF66"/>
          </a:solidFill>
          <a:ln>
            <a:solidFill>
              <a:srgbClr val="0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Tojikiston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jahonning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suv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gidroenergetika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resurslari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yaxshi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ta’minlangan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davlatlaridan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hisoblanadi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Mamlakat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hududidan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Panj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Vaxsh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Amudaryo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Sirdaryo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Zarafshon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kabi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Markaziy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Osiyoning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sersuv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daryolari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oqib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o‘tadi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800" b="1" i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C848821-2E52-4F40-B677-58C38E1B0AF1}"/>
              </a:ext>
            </a:extLst>
          </p:cNvPr>
          <p:cNvSpPr/>
          <p:nvPr/>
        </p:nvSpPr>
        <p:spPr>
          <a:xfrm>
            <a:off x="0" y="-1"/>
            <a:ext cx="12192000" cy="838201"/>
          </a:xfrm>
          <a:prstGeom prst="rect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Ichki</a:t>
            </a:r>
            <a:r>
              <a:rPr lang="en-US" altLang="ru-RU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suvlari</a:t>
            </a:r>
            <a:endParaRPr lang="ru-RU" alt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8E1724A-FA45-4B4C-96C1-291CC1A62849}"/>
              </a:ext>
            </a:extLst>
          </p:cNvPr>
          <p:cNvSpPr/>
          <p:nvPr/>
        </p:nvSpPr>
        <p:spPr>
          <a:xfrm>
            <a:off x="76200" y="5029201"/>
            <a:ext cx="12003258" cy="181588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Qorako‘l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Sarez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Iskandarko‘l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respublikaning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eng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katta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ko‘llaridir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Bu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ko‘llardan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ayniqsa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Pomir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tog‘ida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joylashgan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1911-yilgi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kuchli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zilzila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natijasida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Murg‘ob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daryosi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o‘zanida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vujudga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kelgan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yirik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to‘g‘onli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ko‘li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 –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Sarez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ko‘li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mashhur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6146" name="Picture 2" descr="река вахш">
            <a:extLst>
              <a:ext uri="{FF2B5EF4-FFF2-40B4-BE49-F238E27FC236}">
                <a16:creationId xmlns:a16="http://schemas.microsoft.com/office/drawing/2014/main" id="{C76E975C-632C-4727-A070-1C66EB79E74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804033"/>
            <a:ext cx="2438400" cy="2167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Сарезское озеро: смертельная достопримечательность Памира">
            <a:extLst>
              <a:ext uri="{FF2B5EF4-FFF2-40B4-BE49-F238E27FC236}">
                <a16:creationId xmlns:a16="http://schemas.microsoft.com/office/drawing/2014/main" id="{15E5482D-3B53-4866-A070-231557034B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2800901"/>
            <a:ext cx="3276600" cy="2170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Сарезское озеро: смертельная достопримечательность Памира">
            <a:extLst>
              <a:ext uri="{FF2B5EF4-FFF2-40B4-BE49-F238E27FC236}">
                <a16:creationId xmlns:a16="http://schemas.microsoft.com/office/drawing/2014/main" id="{5970E4C3-7320-43CE-98EC-76928597AC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2804033"/>
            <a:ext cx="3276600" cy="216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Сарезское озеро. Достопримечательности Таджикистана: озеро Сарез">
            <a:extLst>
              <a:ext uri="{FF2B5EF4-FFF2-40B4-BE49-F238E27FC236}">
                <a16:creationId xmlns:a16="http://schemas.microsoft.com/office/drawing/2014/main" id="{2DE96D3E-5E3E-4037-802A-31FBB0D7C3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9800" y="2800901"/>
            <a:ext cx="2209800" cy="216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7453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2F731D6-3195-46F0-BF59-D7927A57F1FE}"/>
              </a:ext>
            </a:extLst>
          </p:cNvPr>
          <p:cNvSpPr/>
          <p:nvPr/>
        </p:nvSpPr>
        <p:spPr>
          <a:xfrm>
            <a:off x="0" y="-1"/>
            <a:ext cx="12192000" cy="838201"/>
          </a:xfrm>
          <a:prstGeom prst="rect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Aholisi</a:t>
            </a:r>
            <a:endParaRPr lang="ru-RU" alt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0A1EE08-15AE-4619-BD09-CF755747C530}"/>
              </a:ext>
            </a:extLst>
          </p:cNvPr>
          <p:cNvSpPr/>
          <p:nvPr/>
        </p:nvSpPr>
        <p:spPr>
          <a:xfrm>
            <a:off x="152400" y="950655"/>
            <a:ext cx="11887200" cy="240065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Tojikiston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aholisining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soni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9,1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mln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kishiga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teng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(2018-y.).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Tojikiston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Markaziy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Osiyo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davlatlari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orasida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aholi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tabiiy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o‘sishining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yuqori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sur’atlari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ajralib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turadi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Shuningdek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Tojikiston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mintaqadagi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shahar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aholisining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ulushi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eng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past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bo‘lgan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davlat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hisoblanadi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(27 %,  2018-y.). </a:t>
            </a:r>
            <a:endParaRPr lang="ru-RU" sz="3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0" name="Picture 2" descr="Tajikistan: Population Density (as of 16 Dec 2009) - Tajikistan | ReliefWeb">
            <a:extLst>
              <a:ext uri="{FF2B5EF4-FFF2-40B4-BE49-F238E27FC236}">
                <a16:creationId xmlns:a16="http://schemas.microsoft.com/office/drawing/2014/main" id="{50D40D0B-3DF0-445F-83FA-EF55381556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429" b="22572"/>
          <a:stretch/>
        </p:blipFill>
        <p:spPr bwMode="auto">
          <a:xfrm>
            <a:off x="152400" y="3429770"/>
            <a:ext cx="6477000" cy="3312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97CFAE1-7829-4265-B8AE-0BF0EF590699}"/>
              </a:ext>
            </a:extLst>
          </p:cNvPr>
          <p:cNvSpPr/>
          <p:nvPr/>
        </p:nvSpPr>
        <p:spPr>
          <a:xfrm>
            <a:off x="5334000" y="6172200"/>
            <a:ext cx="1295400" cy="609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172" name="Picture 4" descr="Tajikistan | People, Religion, History, &amp; Facts | Britannica">
            <a:extLst>
              <a:ext uri="{FF2B5EF4-FFF2-40B4-BE49-F238E27FC236}">
                <a16:creationId xmlns:a16="http://schemas.microsoft.com/office/drawing/2014/main" id="{ED52C8BA-49D8-4893-BB5D-38A8D5CAEE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667" t="10001" b="18888"/>
          <a:stretch/>
        </p:blipFill>
        <p:spPr bwMode="auto">
          <a:xfrm>
            <a:off x="6095999" y="3517240"/>
            <a:ext cx="5683273" cy="322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FBF29A7-DBC2-4024-B353-844696A06804}"/>
              </a:ext>
            </a:extLst>
          </p:cNvPr>
          <p:cNvSpPr/>
          <p:nvPr/>
        </p:nvSpPr>
        <p:spPr>
          <a:xfrm>
            <a:off x="11201400" y="6553200"/>
            <a:ext cx="381000" cy="1886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1ADD281-C71D-41EE-AC17-483ACD7409F9}"/>
              </a:ext>
            </a:extLst>
          </p:cNvPr>
          <p:cNvSpPr/>
          <p:nvPr/>
        </p:nvSpPr>
        <p:spPr>
          <a:xfrm>
            <a:off x="6629400" y="6553200"/>
            <a:ext cx="457200" cy="1886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5922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E17E613-F17B-43D7-AD42-BF9E96C6122D}"/>
              </a:ext>
            </a:extLst>
          </p:cNvPr>
          <p:cNvSpPr/>
          <p:nvPr/>
        </p:nvSpPr>
        <p:spPr>
          <a:xfrm>
            <a:off x="0" y="-1"/>
            <a:ext cx="12192000" cy="838201"/>
          </a:xfrm>
          <a:prstGeom prst="rect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Shaharlari</a:t>
            </a: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alt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: скругленные противолежащие углы 1">
            <a:extLst>
              <a:ext uri="{FF2B5EF4-FFF2-40B4-BE49-F238E27FC236}">
                <a16:creationId xmlns:a16="http://schemas.microsoft.com/office/drawing/2014/main" id="{0F96F702-11FE-4FF4-9AC4-710EF19B7128}"/>
              </a:ext>
            </a:extLst>
          </p:cNvPr>
          <p:cNvSpPr/>
          <p:nvPr/>
        </p:nvSpPr>
        <p:spPr>
          <a:xfrm>
            <a:off x="76200" y="990600"/>
            <a:ext cx="11963400" cy="1447800"/>
          </a:xfrm>
          <a:prstGeom prst="round2Diag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Poytaxt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aholisi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800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ming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kishidan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ortiq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Katta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shaharlar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toifasiga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Xo‘jand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Boxtar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sobiq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Qo‘rg‘ontepa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Ko‘lob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shaharlari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mansub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200" i="1" dirty="0"/>
          </a:p>
        </p:txBody>
      </p:sp>
      <p:pic>
        <p:nvPicPr>
          <p:cNvPr id="8194" name="Picture 2" descr="Pin on Exploring Tourism (Tajikistan)">
            <a:extLst>
              <a:ext uri="{FF2B5EF4-FFF2-40B4-BE49-F238E27FC236}">
                <a16:creationId xmlns:a16="http://schemas.microsoft.com/office/drawing/2014/main" id="{2AC60145-1B41-4B44-AD9E-1E02DA0C4D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594317"/>
            <a:ext cx="6019800" cy="4111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DUSHANBE, TAJIKISTAN. | Dushanbe, Tajikistan, Central asia">
            <a:extLst>
              <a:ext uri="{FF2B5EF4-FFF2-40B4-BE49-F238E27FC236}">
                <a16:creationId xmlns:a16="http://schemas.microsoft.com/office/drawing/2014/main" id="{B7A36229-1193-47E4-AFBA-56CC9CF974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590799"/>
            <a:ext cx="5823654" cy="4111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1063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36773" y="0"/>
            <a:ext cx="6918452" cy="863916"/>
          </a:xfrm>
        </p:spPr>
        <p:txBody>
          <a:bodyPr/>
          <a:lstStyle/>
          <a:p>
            <a:r>
              <a:rPr lang="ru-RU" dirty="0"/>
              <a:t>ПРВ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3F52AEC-600B-4574-BD94-3740F2879BDD}"/>
              </a:ext>
            </a:extLst>
          </p:cNvPr>
          <p:cNvSpPr/>
          <p:nvPr/>
        </p:nvSpPr>
        <p:spPr>
          <a:xfrm>
            <a:off x="152400" y="4724400"/>
            <a:ext cx="1143000" cy="1219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F4D159F-E433-4056-BA06-B5DAFBF70075}"/>
              </a:ext>
            </a:extLst>
          </p:cNvPr>
          <p:cNvSpPr/>
          <p:nvPr/>
        </p:nvSpPr>
        <p:spPr>
          <a:xfrm>
            <a:off x="2133600" y="6324600"/>
            <a:ext cx="914400" cy="3552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A979788-D5E7-47D8-9F3F-346A60A1F809}"/>
              </a:ext>
            </a:extLst>
          </p:cNvPr>
          <p:cNvSpPr/>
          <p:nvPr/>
        </p:nvSpPr>
        <p:spPr>
          <a:xfrm>
            <a:off x="1364566" y="2337891"/>
            <a:ext cx="311834" cy="1055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2493E2F-EBEB-4107-843C-58B8FC484FB2}"/>
              </a:ext>
            </a:extLst>
          </p:cNvPr>
          <p:cNvSpPr/>
          <p:nvPr/>
        </p:nvSpPr>
        <p:spPr>
          <a:xfrm>
            <a:off x="76199" y="914400"/>
            <a:ext cx="12039599" cy="138499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Tog‘li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relyef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sharoitidagi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dehqonchilik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uchun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qulay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yerlarning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yetishmovchiligi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aholi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asosiy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qismining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tog‘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oralig‘idagi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botiqlarda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joylashuviga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olib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keldi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2800" i="1" dirty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34AB46D1-5FA4-4DA5-A94B-5C469AE7A5F0}"/>
              </a:ext>
            </a:extLst>
          </p:cNvPr>
          <p:cNvSpPr/>
          <p:nvPr/>
        </p:nvSpPr>
        <p:spPr>
          <a:xfrm>
            <a:off x="0" y="-1"/>
            <a:ext cx="12192000" cy="838201"/>
          </a:xfrm>
          <a:prstGeom prst="rect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Aholining</a:t>
            </a: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joylashuvi</a:t>
            </a: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alt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6347BA4-CAAE-4B4C-BBBD-BE0B2673A78C}"/>
              </a:ext>
            </a:extLst>
          </p:cNvPr>
          <p:cNvSpPr/>
          <p:nvPr/>
        </p:nvSpPr>
        <p:spPr>
          <a:xfrm>
            <a:off x="76199" y="5505271"/>
            <a:ext cx="120395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Aholisining</a:t>
            </a: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yuqori</a:t>
            </a: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zichligi</a:t>
            </a: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mamlakat</a:t>
            </a: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shimolidagi</a:t>
            </a: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Farg‘ona</a:t>
            </a: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vodiysi</a:t>
            </a: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janubi-g‘arbida</a:t>
            </a: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joylashgan</a:t>
            </a: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Hisor</a:t>
            </a: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hamda</a:t>
            </a: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Vaxsh</a:t>
            </a: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vodiylari</a:t>
            </a: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alohida</a:t>
            </a: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ajralib</a:t>
            </a: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turadi</a:t>
            </a: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Pomir</a:t>
            </a: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tog‘larida</a:t>
            </a: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esa</a:t>
            </a: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aholi</a:t>
            </a: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daryo</a:t>
            </a: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vodiylari</a:t>
            </a: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tog</a:t>
            </a: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‘ </a:t>
            </a:r>
            <a:r>
              <a:rPr lang="ru-RU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yonbag‘irlaridagi</a:t>
            </a: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mayda</a:t>
            </a: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qishloqlarda</a:t>
            </a: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tarqoq</a:t>
            </a: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holda</a:t>
            </a: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joylashgan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42" name="Picture 2" descr="Ethnic Composition Of The Population Of Tajikistan - WorldAtlas">
            <a:extLst>
              <a:ext uri="{FF2B5EF4-FFF2-40B4-BE49-F238E27FC236}">
                <a16:creationId xmlns:a16="http://schemas.microsoft.com/office/drawing/2014/main" id="{EBE2338A-B81F-4E62-9181-FF0A73FB2A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3" y="2439118"/>
            <a:ext cx="5791197" cy="3047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UNFPA - United Nations Population Fund">
            <a:extLst>
              <a:ext uri="{FF2B5EF4-FFF2-40B4-BE49-F238E27FC236}">
                <a16:creationId xmlns:a16="http://schemas.microsoft.com/office/drawing/2014/main" id="{A311CAE9-0D12-4D7D-8CED-A190B2B686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45"/>
          <a:stretch/>
        </p:blipFill>
        <p:spPr bwMode="auto">
          <a:xfrm>
            <a:off x="6019802" y="2439118"/>
            <a:ext cx="6019798" cy="3047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233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36773" y="0"/>
            <a:ext cx="6918452" cy="863916"/>
          </a:xfrm>
        </p:spPr>
        <p:txBody>
          <a:bodyPr/>
          <a:lstStyle/>
          <a:p>
            <a:r>
              <a:rPr lang="ru-RU" dirty="0"/>
              <a:t>ПРВ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F4D159F-E433-4056-BA06-B5DAFBF70075}"/>
              </a:ext>
            </a:extLst>
          </p:cNvPr>
          <p:cNvSpPr/>
          <p:nvPr/>
        </p:nvSpPr>
        <p:spPr>
          <a:xfrm>
            <a:off x="2133600" y="6324600"/>
            <a:ext cx="914400" cy="3552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A979788-D5E7-47D8-9F3F-346A60A1F809}"/>
              </a:ext>
            </a:extLst>
          </p:cNvPr>
          <p:cNvSpPr/>
          <p:nvPr/>
        </p:nvSpPr>
        <p:spPr>
          <a:xfrm>
            <a:off x="1364566" y="2337891"/>
            <a:ext cx="311834" cy="1055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2493E2F-EBEB-4107-843C-58B8FC484FB2}"/>
              </a:ext>
            </a:extLst>
          </p:cNvPr>
          <p:cNvSpPr/>
          <p:nvPr/>
        </p:nvSpPr>
        <p:spPr>
          <a:xfrm>
            <a:off x="76199" y="914400"/>
            <a:ext cx="12039599" cy="181588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Aholisining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85 %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yaqin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qismini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tojiklar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tashkil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qiladi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Aholining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milliy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tarkibida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ikkinchi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o‘rinda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umumiy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mln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kishidan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ortadigan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o‘zbeklar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turadi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Ular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asosan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O‘zbekiston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chegaradosh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rayonlarda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istiqomat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qiladi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2800" i="1" dirty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34AB46D1-5FA4-4DA5-A94B-5C469AE7A5F0}"/>
              </a:ext>
            </a:extLst>
          </p:cNvPr>
          <p:cNvSpPr/>
          <p:nvPr/>
        </p:nvSpPr>
        <p:spPr>
          <a:xfrm>
            <a:off x="0" y="-1"/>
            <a:ext cx="12192000" cy="838201"/>
          </a:xfrm>
          <a:prstGeom prst="rect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Aholi</a:t>
            </a: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tarkibi</a:t>
            </a:r>
            <a:endParaRPr lang="ru-RU" alt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6347BA4-CAAE-4B4C-BBBD-BE0B2673A78C}"/>
              </a:ext>
            </a:extLst>
          </p:cNvPr>
          <p:cNvSpPr/>
          <p:nvPr/>
        </p:nvSpPr>
        <p:spPr>
          <a:xfrm>
            <a:off x="76199" y="5410200"/>
            <a:ext cx="1203959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Tog‘li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Badaxshon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muxtor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viloyatida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tojiklar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birga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ularga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qardosh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bo‘lgan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guruh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mahalliy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elatlar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vaxanlar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rushanlar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ishkashimlar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yozg‘ulamlar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vakillari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hamda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qirg‘izlar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yashaydi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8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266" name="Picture 2" descr="Tajikistan Topic Archives | Travel Begins at 40">
            <a:extLst>
              <a:ext uri="{FF2B5EF4-FFF2-40B4-BE49-F238E27FC236}">
                <a16:creationId xmlns:a16="http://schemas.microsoft.com/office/drawing/2014/main" id="{0938E1AB-E13D-4270-98CB-62B7D791DB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17" y="2831447"/>
            <a:ext cx="3861583" cy="2578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Population of Tajikistan projected to near 9.5 million in 2020 - AKIpress  News Agency">
            <a:extLst>
              <a:ext uri="{FF2B5EF4-FFF2-40B4-BE49-F238E27FC236}">
                <a16:creationId xmlns:a16="http://schemas.microsoft.com/office/drawing/2014/main" id="{3DA29FD5-A43D-4DD6-9C3F-924F2DD035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9007" y="2842938"/>
            <a:ext cx="3861584" cy="2577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Nowruz dances - Dushanbe photo - Damon Lynch photos at pbase.com">
            <a:extLst>
              <a:ext uri="{FF2B5EF4-FFF2-40B4-BE49-F238E27FC236}">
                <a16:creationId xmlns:a16="http://schemas.microsoft.com/office/drawing/2014/main" id="{EB82FBC8-8E72-4986-89CC-9C63AE23EA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199" y="2842938"/>
            <a:ext cx="4038602" cy="2578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5270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36773" y="0"/>
            <a:ext cx="6918452" cy="863916"/>
          </a:xfrm>
        </p:spPr>
        <p:txBody>
          <a:bodyPr/>
          <a:lstStyle/>
          <a:p>
            <a:r>
              <a:rPr lang="ru-RU" dirty="0"/>
              <a:t>ПРВ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6E105018-4C57-4861-B5F1-62680D51367D}"/>
              </a:ext>
            </a:extLst>
          </p:cNvPr>
          <p:cNvSpPr/>
          <p:nvPr/>
        </p:nvSpPr>
        <p:spPr>
          <a:xfrm>
            <a:off x="0" y="-1"/>
            <a:ext cx="12192000" cy="838201"/>
          </a:xfrm>
          <a:prstGeom prst="rect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Iqtisodiyoti</a:t>
            </a: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alt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: скругленные противолежащие углы 11">
            <a:extLst>
              <a:ext uri="{FF2B5EF4-FFF2-40B4-BE49-F238E27FC236}">
                <a16:creationId xmlns:a16="http://schemas.microsoft.com/office/drawing/2014/main" id="{0862D93C-9C4C-48B9-A8D6-4C67BE072A92}"/>
              </a:ext>
            </a:extLst>
          </p:cNvPr>
          <p:cNvSpPr/>
          <p:nvPr/>
        </p:nvSpPr>
        <p:spPr>
          <a:xfrm>
            <a:off x="152400" y="990600"/>
            <a:ext cx="11811000" cy="1371601"/>
          </a:xfrm>
          <a:prstGeom prst="round2Diag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Tojikistonga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Markaziy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Osiyo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davlatlari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orasida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ijtimoiy-iqtisodiy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rivojlanishning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nisbatan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pastroq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ko‘rsatkichlari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xos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bo‘lib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iqtisodiyoti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agrar</a:t>
            </a:r>
            <a:r>
              <a:rPr lang="en-US" sz="3000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-industrial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yo‘nalishga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000" b="1" i="1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599E986-1755-4624-8A54-30FF88A18F76}"/>
              </a:ext>
            </a:extLst>
          </p:cNvPr>
          <p:cNvSpPr/>
          <p:nvPr/>
        </p:nvSpPr>
        <p:spPr>
          <a:xfrm>
            <a:off x="141849" y="5610723"/>
            <a:ext cx="1182155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Tojikiston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sanoatining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yetakchi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tarmoqlari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rangli</a:t>
            </a:r>
            <a:r>
              <a:rPr lang="ru-RU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metallurgiya</a:t>
            </a:r>
            <a:r>
              <a:rPr lang="ru-RU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tog</a:t>
            </a:r>
            <a:r>
              <a:rPr lang="ru-RU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‘-</a:t>
            </a:r>
            <a:r>
              <a:rPr lang="ru-RU" sz="28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kon</a:t>
            </a:r>
            <a:r>
              <a:rPr lang="ru-RU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kimyo</a:t>
            </a:r>
            <a:r>
              <a:rPr lang="ru-RU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qurilish</a:t>
            </a:r>
            <a:r>
              <a:rPr lang="ru-RU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materiallari</a:t>
            </a:r>
            <a:r>
              <a:rPr lang="ru-RU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yengil</a:t>
            </a:r>
            <a:r>
              <a:rPr lang="ru-RU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sanoat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dir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2290" name="Picture 2" descr="Миннацэкономики РК: реальный рост ВВП прогнозируется на уровне 2,8% в 2021  году. DailyNews.kz - новости Казахстана каждый день">
            <a:extLst>
              <a:ext uri="{FF2B5EF4-FFF2-40B4-BE49-F238E27FC236}">
                <a16:creationId xmlns:a16="http://schemas.microsoft.com/office/drawing/2014/main" id="{F546B0A2-54A0-4A6C-A7C1-118B70440F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849" y="2514601"/>
            <a:ext cx="4049151" cy="3053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Казахстан планирует показать больший рост экономики по сравнению с Россией  в 2018 г.">
            <a:extLst>
              <a:ext uri="{FF2B5EF4-FFF2-40B4-BE49-F238E27FC236}">
                <a16:creationId xmlns:a16="http://schemas.microsoft.com/office/drawing/2014/main" id="{59AB70C3-25A2-461B-97A8-0EA2B78614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2514601"/>
            <a:ext cx="3972951" cy="3053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Топ-10 стран, которые повлияют на глобальный рост экономики в 2024 году |  Inbusiness">
            <a:extLst>
              <a:ext uri="{FF2B5EF4-FFF2-40B4-BE49-F238E27FC236}">
                <a16:creationId xmlns:a16="http://schemas.microsoft.com/office/drawing/2014/main" id="{058EDB98-404B-461F-B092-4DF7053691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2514600"/>
            <a:ext cx="3733800" cy="3053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8623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36773" y="0"/>
            <a:ext cx="6918452" cy="863916"/>
          </a:xfrm>
        </p:spPr>
        <p:txBody>
          <a:bodyPr/>
          <a:lstStyle/>
          <a:p>
            <a:r>
              <a:rPr lang="ru-RU" dirty="0"/>
              <a:t>ПРВ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3F52AEC-600B-4574-BD94-3740F2879BDD}"/>
              </a:ext>
            </a:extLst>
          </p:cNvPr>
          <p:cNvSpPr/>
          <p:nvPr/>
        </p:nvSpPr>
        <p:spPr>
          <a:xfrm>
            <a:off x="152400" y="4724400"/>
            <a:ext cx="1143000" cy="1219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F4D159F-E433-4056-BA06-B5DAFBF70075}"/>
              </a:ext>
            </a:extLst>
          </p:cNvPr>
          <p:cNvSpPr/>
          <p:nvPr/>
        </p:nvSpPr>
        <p:spPr>
          <a:xfrm>
            <a:off x="2133600" y="6324600"/>
            <a:ext cx="914400" cy="3552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6B9E329B-03A0-46F6-810C-D929965382C1}"/>
              </a:ext>
            </a:extLst>
          </p:cNvPr>
          <p:cNvSpPr/>
          <p:nvPr/>
        </p:nvSpPr>
        <p:spPr>
          <a:xfrm>
            <a:off x="0" y="-1"/>
            <a:ext cx="12192000" cy="990601"/>
          </a:xfrm>
          <a:prstGeom prst="rect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Sanoati</a:t>
            </a: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alt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0D0F34E-5FDB-41E7-8DA3-FA18CD6E9101}"/>
              </a:ext>
            </a:extLst>
          </p:cNvPr>
          <p:cNvSpPr/>
          <p:nvPr/>
        </p:nvSpPr>
        <p:spPr>
          <a:xfrm>
            <a:off x="152400" y="1103054"/>
            <a:ext cx="11887200" cy="240065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Tojikistonning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katta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sanoat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korxonasi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Tursunzoda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shahridagi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Tojikiston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alyuminiy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zavodi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Bu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korxona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Rossiyadan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keltiriladigan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xomashyo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asosida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yirik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GESlar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ishlab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chiqaradigan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elektr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energiyasidan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foydalangan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holda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faoliyat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ko‘rsatadi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Alyuminiy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Tojikiston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eksportining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tarkibida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yetakchi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o‘ringa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000" i="1" dirty="0"/>
          </a:p>
        </p:txBody>
      </p:sp>
      <p:pic>
        <p:nvPicPr>
          <p:cNvPr id="13314" name="Picture 2" descr="Tojikistonda yangi alyuminiy zavodi quriladi">
            <a:extLst>
              <a:ext uri="{FF2B5EF4-FFF2-40B4-BE49-F238E27FC236}">
                <a16:creationId xmlns:a16="http://schemas.microsoft.com/office/drawing/2014/main" id="{DE8FA963-62D3-4A8D-9BF9-1A7B42E0F0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5988" y="3579824"/>
            <a:ext cx="5751338" cy="3241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Tojikistonda O'zbekiston uchun GES quriladi">
            <a:extLst>
              <a:ext uri="{FF2B5EF4-FFF2-40B4-BE49-F238E27FC236}">
                <a16:creationId xmlns:a16="http://schemas.microsoft.com/office/drawing/2014/main" id="{0F510271-9796-4AEF-A779-332101930B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831" y="3579824"/>
            <a:ext cx="5537395" cy="3241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ВОДОСБРОС ГЭС НУРЕК. WATERFALL NORAK 🏔">
            <a:hlinkClick r:id="" action="ppaction://media"/>
            <a:extLst>
              <a:ext uri="{FF2B5EF4-FFF2-40B4-BE49-F238E27FC236}">
                <a16:creationId xmlns:a16="http://schemas.microsoft.com/office/drawing/2014/main" id="{6502663D-D3FA-49E7-8803-C11AFB75271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48888" y="3579151"/>
            <a:ext cx="5947112" cy="3241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641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49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36773" y="0"/>
            <a:ext cx="6918452" cy="863916"/>
          </a:xfrm>
        </p:spPr>
        <p:txBody>
          <a:bodyPr/>
          <a:lstStyle/>
          <a:p>
            <a:r>
              <a:rPr lang="ru-RU" dirty="0"/>
              <a:t>ПРВ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3F52AEC-600B-4574-BD94-3740F2879BDD}"/>
              </a:ext>
            </a:extLst>
          </p:cNvPr>
          <p:cNvSpPr/>
          <p:nvPr/>
        </p:nvSpPr>
        <p:spPr>
          <a:xfrm>
            <a:off x="152400" y="4724400"/>
            <a:ext cx="1143000" cy="1219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F4D159F-E433-4056-BA06-B5DAFBF70075}"/>
              </a:ext>
            </a:extLst>
          </p:cNvPr>
          <p:cNvSpPr/>
          <p:nvPr/>
        </p:nvSpPr>
        <p:spPr>
          <a:xfrm>
            <a:off x="2133600" y="6324600"/>
            <a:ext cx="914400" cy="3552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6B9E329B-03A0-46F6-810C-D929965382C1}"/>
              </a:ext>
            </a:extLst>
          </p:cNvPr>
          <p:cNvSpPr/>
          <p:nvPr/>
        </p:nvSpPr>
        <p:spPr>
          <a:xfrm>
            <a:off x="0" y="-1"/>
            <a:ext cx="12192000" cy="990601"/>
          </a:xfrm>
          <a:prstGeom prst="rect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Sanoati</a:t>
            </a: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alt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0D0F34E-5FDB-41E7-8DA3-FA18CD6E9101}"/>
              </a:ext>
            </a:extLst>
          </p:cNvPr>
          <p:cNvSpPr/>
          <p:nvPr/>
        </p:nvSpPr>
        <p:spPr>
          <a:xfrm>
            <a:off x="152400" y="1103054"/>
            <a:ext cx="11887200" cy="193899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Elektr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energetikasi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GESlarga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tayanadi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GESlar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orasida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Vaxsh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daryosidagi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Norak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alohida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iqtisodiy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ahamiyatga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Yengil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sanoat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tarmoqlari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orasida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to‘qimachilik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sanoati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alohida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ahamiyat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kasb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etadi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000" i="1" dirty="0"/>
          </a:p>
        </p:txBody>
      </p:sp>
      <p:pic>
        <p:nvPicPr>
          <p:cNvPr id="14338" name="Picture 2" descr="2025 йилга бориб тўқимачилик маҳсулотлари экспорти ҳажми 7 млрд АҚШ  долларига етказилади — Президент қарори">
            <a:extLst>
              <a:ext uri="{FF2B5EF4-FFF2-40B4-BE49-F238E27FC236}">
                <a16:creationId xmlns:a16="http://schemas.microsoft.com/office/drawing/2014/main" id="{CE59E1D3-A94F-4EE8-A862-7BBF04A642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3154500"/>
            <a:ext cx="5791200" cy="352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В Таджикистане на 6.4% снизились объемы производства электричества |  NOVOSTI.TJ">
            <a:extLst>
              <a:ext uri="{FF2B5EF4-FFF2-40B4-BE49-F238E27FC236}">
                <a16:creationId xmlns:a16="http://schemas.microsoft.com/office/drawing/2014/main" id="{B7F3DB06-D3EE-45D5-B308-FF00406181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154500"/>
            <a:ext cx="5943600" cy="352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2848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9A61C53-9F2F-48D1-AF58-A9E1336DC2CF}"/>
              </a:ext>
            </a:extLst>
          </p:cNvPr>
          <p:cNvSpPr/>
          <p:nvPr/>
        </p:nvSpPr>
        <p:spPr>
          <a:xfrm>
            <a:off x="152400" y="1037272"/>
            <a:ext cx="11887200" cy="1477328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Tojikistonda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dehqonchilikning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asosiy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tarmoqlari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donchilik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paxtachilik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bog‘dorchilik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uzumchilik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hisoblanadi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Paxta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turli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mevalar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respublikaning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muhim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eksportbop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mahsulotlari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hisoblanadi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000" i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E736829-6591-4ADF-95A4-8780FF94AC0F}"/>
              </a:ext>
            </a:extLst>
          </p:cNvPr>
          <p:cNvSpPr/>
          <p:nvPr/>
        </p:nvSpPr>
        <p:spPr>
          <a:xfrm>
            <a:off x="0" y="-1"/>
            <a:ext cx="12192000" cy="899887"/>
          </a:xfrm>
          <a:prstGeom prst="rect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sz="5400" b="1" dirty="0" err="1">
                <a:latin typeface="Arial" panose="020B0604020202020204" pitchFamily="34" charset="0"/>
                <a:cs typeface="Arial" panose="020B0604020202020204" pitchFamily="34" charset="0"/>
              </a:rPr>
              <a:t>Qishloq</a:t>
            </a:r>
            <a:r>
              <a:rPr lang="en-US" sz="5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400" b="1" dirty="0" err="1">
                <a:latin typeface="Arial" panose="020B0604020202020204" pitchFamily="34" charset="0"/>
                <a:cs typeface="Arial" panose="020B0604020202020204" pitchFamily="34" charset="0"/>
              </a:rPr>
              <a:t>xo‘jaligi</a:t>
            </a: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alt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362" name="Picture 2" descr="Иҷрои нақшаи ҷамъоварии пахта бори нахуст тайи чанд соли охир | Хабарҳои  Тоҷикистон ASIA-Plus">
            <a:extLst>
              <a:ext uri="{FF2B5EF4-FFF2-40B4-BE49-F238E27FC236}">
                <a16:creationId xmlns:a16="http://schemas.microsoft.com/office/drawing/2014/main" id="{C8A13B0A-A44D-4A31-8DEF-39067C3A58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651986"/>
            <a:ext cx="5864225" cy="4053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ПРОДАЖА ВИНОГРАДНИКИ В КРЫМУ, земли под виноградники КРЫМА, ВИНЗАВОДЫ в  КРЫМУ, КУПИТЬ ВИНОГРАДНИК в КРЫМУ, выращивание винограда КРЫМ, ПРОДАЖА  ВИНОГРАДНИКОВ в КРЫМУ, ЗЕМЛИ с виноградниками, ВИНОКУРНИ, ВИНОДЕЛЬНИ,  КОНЬЯЧНЫЕ ЗАВОДЫ, КРЫМ ...">
            <a:extLst>
              <a:ext uri="{FF2B5EF4-FFF2-40B4-BE49-F238E27FC236}">
                <a16:creationId xmlns:a16="http://schemas.microsoft.com/office/drawing/2014/main" id="{AC8B6B7E-40CC-42C1-993A-E086EFDA4C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5376" y="2651985"/>
            <a:ext cx="5864224" cy="4053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2578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4301044-EF37-4758-BF80-B03467EDAC1A}"/>
              </a:ext>
            </a:extLst>
          </p:cNvPr>
          <p:cNvSpPr/>
          <p:nvPr/>
        </p:nvSpPr>
        <p:spPr>
          <a:xfrm>
            <a:off x="1066800" y="1036983"/>
            <a:ext cx="304800" cy="7918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C6E54E2-C83A-4C4A-9D87-59E1090EE2A2}"/>
              </a:ext>
            </a:extLst>
          </p:cNvPr>
          <p:cNvSpPr/>
          <p:nvPr/>
        </p:nvSpPr>
        <p:spPr>
          <a:xfrm>
            <a:off x="6388178" y="2195731"/>
            <a:ext cx="182184" cy="7920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9A61C53-9F2F-48D1-AF58-A9E1336DC2CF}"/>
              </a:ext>
            </a:extLst>
          </p:cNvPr>
          <p:cNvSpPr/>
          <p:nvPr/>
        </p:nvSpPr>
        <p:spPr>
          <a:xfrm>
            <a:off x="152400" y="990600"/>
            <a:ext cx="11887200" cy="267765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1E0AB6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Sug‘orma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dehqonchiligi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tog‘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oralig‘idagi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vodiylarida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yaxshi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rivojlangan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, ammo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hududining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aksariyat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qismini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tog‘lar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egallagani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hamda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aholi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zichligining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yuqoriligi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haydaladigan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maydonlarning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taqchilligini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keltirib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chiqarmoqda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. Tog‘-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yaylov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chorvachiligi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qoramolchilik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qo‘ychilikka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ixtisoslashgan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Qishloq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xo‘jaligi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tarmoqlari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qatorida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pillachilik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ham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katta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ahamiyatga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ega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800" i="1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E736829-6591-4ADF-95A4-8780FF94AC0F}"/>
              </a:ext>
            </a:extLst>
          </p:cNvPr>
          <p:cNvSpPr/>
          <p:nvPr/>
        </p:nvSpPr>
        <p:spPr>
          <a:xfrm>
            <a:off x="0" y="-1"/>
            <a:ext cx="12192000" cy="899887"/>
          </a:xfrm>
          <a:prstGeom prst="rect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sz="5400" b="1" dirty="0" err="1">
                <a:latin typeface="Arial" panose="020B0604020202020204" pitchFamily="34" charset="0"/>
                <a:cs typeface="Arial" panose="020B0604020202020204" pitchFamily="34" charset="0"/>
              </a:rPr>
              <a:t>Qishloq</a:t>
            </a:r>
            <a:r>
              <a:rPr lang="en-US" sz="5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400" b="1" dirty="0" err="1">
                <a:latin typeface="Arial" panose="020B0604020202020204" pitchFamily="34" charset="0"/>
                <a:cs typeface="Arial" panose="020B0604020202020204" pitchFamily="34" charset="0"/>
              </a:rPr>
              <a:t>xo‘jaligi</a:t>
            </a:r>
            <a:r>
              <a:rPr lang="en-US" sz="5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altLang="ru-RU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386" name="Picture 2" descr="O`zbekistonda zotdor mollarni ko`paytirish uchun tayyorlanayotgan sun`iy  urug`lantirish vositalari eksport qilinadi - Darakchi">
            <a:extLst>
              <a:ext uri="{FF2B5EF4-FFF2-40B4-BE49-F238E27FC236}">
                <a16:creationId xmlns:a16="http://schemas.microsoft.com/office/drawing/2014/main" id="{33E2FF2D-72B5-4FF4-B67A-6012CA2EFB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771900"/>
            <a:ext cx="4038600" cy="293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7E88D88-5658-4752-BD61-E35476D8D8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3771899"/>
            <a:ext cx="4038600" cy="2933700"/>
          </a:xfrm>
          <a:prstGeom prst="rect">
            <a:avLst/>
          </a:prstGeom>
        </p:spPr>
      </p:pic>
      <p:pic>
        <p:nvPicPr>
          <p:cNvPr id="16390" name="Picture 6" descr="Oʻzbekistonda uyda pilla yetishtiruvchilar daromad soligʻi toʻlamaydigan  boʻldi">
            <a:extLst>
              <a:ext uri="{FF2B5EF4-FFF2-40B4-BE49-F238E27FC236}">
                <a16:creationId xmlns:a16="http://schemas.microsoft.com/office/drawing/2014/main" id="{D0558BB2-CBA6-4A4C-A319-F9604B1B36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999" y="3783621"/>
            <a:ext cx="3657601" cy="2933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4365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3"/>
          <p:cNvSpPr txBox="1">
            <a:spLocks/>
          </p:cNvSpPr>
          <p:nvPr/>
        </p:nvSpPr>
        <p:spPr>
          <a:xfrm>
            <a:off x="0" y="1"/>
            <a:ext cx="12192000" cy="836084"/>
          </a:xfrm>
          <a:prstGeom prst="rect">
            <a:avLst/>
          </a:prstGeom>
          <a:solidFill>
            <a:srgbClr val="1E0AB6"/>
          </a:solidFill>
          <a:ln w="12700" cap="flat" cmpd="sng" algn="ctr">
            <a:solidFill>
              <a:srgbClr val="1E0AB6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Mustaqil</a:t>
            </a: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bajarish</a:t>
            </a: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uchun</a:t>
            </a: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topshiriqlar</a:t>
            </a:r>
            <a:endParaRPr lang="ru-RU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 txBox="1">
            <a:spLocks/>
          </p:cNvSpPr>
          <p:nvPr/>
        </p:nvSpPr>
        <p:spPr bwMode="auto">
          <a:xfrm>
            <a:off x="228600" y="990599"/>
            <a:ext cx="11734799" cy="60960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accent2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1.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Darslikdagi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“</a:t>
            </a:r>
            <a:r>
              <a:rPr lang="en-US" altLang="ru-RU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Tojikiston</a:t>
            </a:r>
            <a:r>
              <a:rPr lang="en-US" altLang="ru-RU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Respublikasi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”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mavzusini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o‘qing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933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933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Содержимое 2"/>
          <p:cNvSpPr txBox="1">
            <a:spLocks/>
          </p:cNvSpPr>
          <p:nvPr/>
        </p:nvSpPr>
        <p:spPr bwMode="auto">
          <a:xfrm>
            <a:off x="228598" y="1754714"/>
            <a:ext cx="11734799" cy="1524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solidFill>
              <a:schemeClr val="accent1"/>
            </a:solidFill>
            <a:prstDash val="solid"/>
            <a:miter lim="800000"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just"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2.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Mavzu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yuzasidan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berilgan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savollarga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javob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yozing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va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Tojikiston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Respublikasi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geografik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o‘rnida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qanday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imkoniyatlar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mavjud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ekanligini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izohlang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 </a:t>
            </a:r>
          </a:p>
        </p:txBody>
      </p:sp>
      <p:pic>
        <p:nvPicPr>
          <p:cNvPr id="13318" name="Picture 6" descr="How to Focus on Homework with ADHD">
            <a:extLst>
              <a:ext uri="{FF2B5EF4-FFF2-40B4-BE49-F238E27FC236}">
                <a16:creationId xmlns:a16="http://schemas.microsoft.com/office/drawing/2014/main" id="{93B2570B-56E6-49BC-9029-79DC5E0F24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0955" y="3429000"/>
            <a:ext cx="5772443" cy="3282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 descr="Шайтон мойи» сотилади... ёхуд «ўйнаб» китоб чиқариш қачон тугайди?">
            <a:extLst>
              <a:ext uri="{FF2B5EF4-FFF2-40B4-BE49-F238E27FC236}">
                <a16:creationId xmlns:a16="http://schemas.microsoft.com/office/drawing/2014/main" id="{9DF2F870-EFE3-46A9-AC52-1931C4CBDE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8" y="3429000"/>
            <a:ext cx="5772443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1226949"/>
      </p:ext>
    </p:extLst>
  </p:cSld>
  <p:clrMapOvr>
    <a:masterClrMapping/>
  </p:clrMapOvr>
  <p:transition spd="med">
    <p:pull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i9_Aqua Teal">
      <a:dk1>
        <a:srgbClr val="57565A"/>
      </a:dk1>
      <a:lt1>
        <a:sysClr val="window" lastClr="FFFFFF"/>
      </a:lt1>
      <a:dk2>
        <a:srgbClr val="1C5686"/>
      </a:dk2>
      <a:lt2>
        <a:srgbClr val="176490"/>
      </a:lt2>
      <a:accent1>
        <a:srgbClr val="51C3CA"/>
      </a:accent1>
      <a:accent2>
        <a:srgbClr val="3CB2C3"/>
      </a:accent2>
      <a:accent3>
        <a:srgbClr val="1AA5BD"/>
      </a:accent3>
      <a:accent4>
        <a:srgbClr val="0097B7"/>
      </a:accent4>
      <a:accent5>
        <a:srgbClr val="0086AC"/>
      </a:accent5>
      <a:accent6>
        <a:srgbClr val="00759E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4802</TotalTime>
  <Words>839</Words>
  <Application>Microsoft Office PowerPoint</Application>
  <PresentationFormat>Широкоэкранный</PresentationFormat>
  <Paragraphs>60</Paragraphs>
  <Slides>17</Slides>
  <Notes>5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17</vt:i4>
      </vt:variant>
    </vt:vector>
  </HeadingPairs>
  <TitlesOfParts>
    <vt:vector size="26" baseType="lpstr">
      <vt:lpstr>Arial</vt:lpstr>
      <vt:lpstr>Calibri</vt:lpstr>
      <vt:lpstr>Calibri Light</vt:lpstr>
      <vt:lpstr>Open Sans</vt:lpstr>
      <vt:lpstr>Open Sans Light</vt:lpstr>
      <vt:lpstr>Verdana</vt:lpstr>
      <vt:lpstr>Office Theme</vt:lpstr>
      <vt:lpstr>1_Office Theme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ПРВ</vt:lpstr>
      <vt:lpstr>ПРВ</vt:lpstr>
      <vt:lpstr>ПРВ</vt:lpstr>
      <vt:lpstr>ПРВ</vt:lpstr>
      <vt:lpstr>ПРВ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Кирилл</dc:creator>
  <cp:lastModifiedBy>HP_notebook</cp:lastModifiedBy>
  <cp:revision>436</cp:revision>
  <dcterms:created xsi:type="dcterms:W3CDTF">2020-06-30T15:34:35Z</dcterms:created>
  <dcterms:modified xsi:type="dcterms:W3CDTF">2021-02-19T09:24:51Z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2019-08-06T00:00:00Z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2020-06-30T00:00:00Z</vt:filetime>
  </property>
</Properties>
</file>