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14"/>
  </p:notesMasterIdLst>
  <p:sldIdLst>
    <p:sldId id="287" r:id="rId4"/>
    <p:sldId id="364" r:id="rId5"/>
    <p:sldId id="370" r:id="rId6"/>
    <p:sldId id="310" r:id="rId7"/>
    <p:sldId id="371" r:id="rId8"/>
    <p:sldId id="372" r:id="rId9"/>
    <p:sldId id="373" r:id="rId10"/>
    <p:sldId id="374" r:id="rId11"/>
    <p:sldId id="343" r:id="rId12"/>
    <p:sldId id="296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FFF66"/>
    <a:srgbClr val="FCCE7C"/>
    <a:srgbClr val="CCCC00"/>
    <a:srgbClr val="D4B9E9"/>
    <a:srgbClr val="C8A5E3"/>
    <a:srgbClr val="000000"/>
    <a:srgbClr val="F7B7F2"/>
    <a:srgbClr val="FFFFFF"/>
    <a:srgbClr val="236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97838" y="1600145"/>
            <a:ext cx="5065022" cy="30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6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6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600" b="1" dirty="0">
                <a:solidFill>
                  <a:srgbClr val="1E0AB6"/>
                </a:solidFill>
              </a:rPr>
              <a:t>: </a:t>
            </a:r>
            <a:r>
              <a:rPr lang="en-US" altLang="ru-RU" sz="6600" b="1" dirty="0" err="1">
                <a:solidFill>
                  <a:srgbClr val="1E0AB6"/>
                </a:solidFill>
              </a:rPr>
              <a:t>Takrorlash</a:t>
            </a:r>
            <a:endParaRPr lang="ru-RU" altLang="ru-RU" sz="66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География — Википедия">
            <a:extLst>
              <a:ext uri="{FF2B5EF4-FFF2-40B4-BE49-F238E27FC236}">
                <a16:creationId xmlns:a16="http://schemas.microsoft.com/office/drawing/2014/main" id="{8B2FE18F-0740-461B-B006-DE37A57F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22" y="2642864"/>
            <a:ext cx="5355327" cy="32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447800" y="5311157"/>
            <a:ext cx="3611360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799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o‘tilgan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takrorlang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15 ta test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topshiriqlarini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8" y="2286000"/>
            <a:ext cx="11734799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Osiyoning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o‘rnida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qulay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noqulay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jihatlari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?).</a:t>
            </a:r>
          </a:p>
        </p:txBody>
      </p:sp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5" y="3581400"/>
            <a:ext cx="5772443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Шайтон мойи» сотилади... ёхуд «ўйнаб» китоб чиқариш қачон тугайди?">
            <a:extLst>
              <a:ext uri="{FF2B5EF4-FFF2-40B4-BE49-F238E27FC236}">
                <a16:creationId xmlns:a16="http://schemas.microsoft.com/office/drawing/2014/main" id="{9DF2F870-EFE3-46A9-AC52-1931C4CB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581400"/>
            <a:ext cx="5772443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967407" y="990600"/>
            <a:ext cx="1099599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kv.km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746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32129" y="1143000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4343400" y="2219980"/>
            <a:ext cx="3124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55575" y="3352800"/>
            <a:ext cx="652808" cy="599868"/>
          </a:xfrm>
          <a:prstGeom prst="flowChartConnector">
            <a:avLst/>
          </a:prstGeom>
          <a:solidFill>
            <a:srgbClr val="C8A5E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EACC91-7104-445A-9767-5D69BA4CFE9C}"/>
              </a:ext>
            </a:extLst>
          </p:cNvPr>
          <p:cNvSpPr/>
          <p:nvPr/>
        </p:nvSpPr>
        <p:spPr>
          <a:xfrm>
            <a:off x="967405" y="3113782"/>
            <a:ext cx="10995993" cy="107721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qit’asidagi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1212568" y="4353580"/>
            <a:ext cx="1031019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F253D626-C1E3-48FA-9D0F-345E350C4898}"/>
              </a:ext>
            </a:extLst>
          </p:cNvPr>
          <p:cNvSpPr/>
          <p:nvPr/>
        </p:nvSpPr>
        <p:spPr>
          <a:xfrm>
            <a:off x="155575" y="5343732"/>
            <a:ext cx="652808" cy="599868"/>
          </a:xfrm>
          <a:prstGeom prst="flowChartConnector">
            <a:avLst/>
          </a:prstGeom>
          <a:solidFill>
            <a:srgbClr val="FCCE7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7096B-F47B-44B8-95E3-B9D5906BD1A4}"/>
              </a:ext>
            </a:extLst>
          </p:cNvPr>
          <p:cNvSpPr/>
          <p:nvPr/>
        </p:nvSpPr>
        <p:spPr>
          <a:xfrm>
            <a:off x="1007163" y="5342481"/>
            <a:ext cx="10956235" cy="58477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F093D1-A737-47CC-8996-A41A207E9605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92B56D-1659-4FE0-80A2-7E3B5EB7C9B9}"/>
              </a:ext>
            </a:extLst>
          </p:cNvPr>
          <p:cNvSpPr/>
          <p:nvPr/>
        </p:nvSpPr>
        <p:spPr>
          <a:xfrm>
            <a:off x="4533900" y="6019800"/>
            <a:ext cx="3124200" cy="523220"/>
          </a:xfrm>
          <a:prstGeom prst="rect">
            <a:avLst/>
          </a:prstGeom>
          <a:solidFill>
            <a:srgbClr val="F7B7F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5" grpId="0" animBg="1"/>
      <p:bldP spid="19" grpId="0" animBg="1"/>
      <p:bldP spid="7" grpId="0" animBg="1"/>
      <p:bldP spid="10" grpId="0" animBg="1"/>
      <p:bldP spid="23" grpId="0" animBg="1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152402" y="990600"/>
            <a:ext cx="11811000" cy="51716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neft-kimyo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majmuasini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Rotterdam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Lyublyana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Fransiyaga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turistik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mln.dan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B) 50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mln.dan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C) 60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mln.dan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2018-yilda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C)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07040-0AAB-4775-B502-6CFC21BF6ADA}"/>
              </a:ext>
            </a:extLst>
          </p:cNvPr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498F7A-A4C7-4855-9935-2AA44A12E452}"/>
              </a:ext>
            </a:extLst>
          </p:cNvPr>
          <p:cNvSpPr/>
          <p:nvPr/>
        </p:nvSpPr>
        <p:spPr>
          <a:xfrm>
            <a:off x="3962400" y="2438400"/>
            <a:ext cx="38100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86B6B5-948F-4024-921E-A766986112D5}"/>
              </a:ext>
            </a:extLst>
          </p:cNvPr>
          <p:cNvSpPr/>
          <p:nvPr/>
        </p:nvSpPr>
        <p:spPr>
          <a:xfrm>
            <a:off x="133643" y="4000500"/>
            <a:ext cx="38100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CAD6AB-510F-45B8-8922-A75420B55D93}"/>
              </a:ext>
            </a:extLst>
          </p:cNvPr>
          <p:cNvSpPr/>
          <p:nvPr/>
        </p:nvSpPr>
        <p:spPr>
          <a:xfrm>
            <a:off x="6858000" y="6088380"/>
            <a:ext cx="2819400" cy="83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638800" y="2286000"/>
            <a:ext cx="6154540" cy="3539430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qit’asining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357,4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ta federal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“Katta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FB6F11-92A0-498D-9131-38DDBDFEFC09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369233-7E69-4D5C-B701-C6D0A13EC683}"/>
              </a:ext>
            </a:extLst>
          </p:cNvPr>
          <p:cNvSpPr/>
          <p:nvPr/>
        </p:nvSpPr>
        <p:spPr>
          <a:xfrm>
            <a:off x="609600" y="1036983"/>
            <a:ext cx="4724400" cy="838201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74B039-E08A-48AA-86CA-572CDF2B50C1}"/>
              </a:ext>
            </a:extLst>
          </p:cNvPr>
          <p:cNvSpPr/>
          <p:nvPr/>
        </p:nvSpPr>
        <p:spPr>
          <a:xfrm>
            <a:off x="609600" y="5638800"/>
            <a:ext cx="47244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400+ лучших изображений доски «125_REGIONS: GERMANY (ГЕРМАНИЯ)» в 2020 г |  немецкий язык, германия, немецкий">
            <a:extLst>
              <a:ext uri="{FF2B5EF4-FFF2-40B4-BE49-F238E27FC236}">
                <a16:creationId xmlns:a16="http://schemas.microsoft.com/office/drawing/2014/main" id="{5C070263-2F8D-4E09-84B8-A8EDBDBB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8" y="1931290"/>
            <a:ext cx="3581399" cy="3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638800" y="2286000"/>
            <a:ext cx="6154540" cy="3539430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qit’asining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551,6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ta hudud (region)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“Katta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FB6F11-92A0-498D-9131-38DDBDFEFC09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369233-7E69-4D5C-B701-C6D0A13EC683}"/>
              </a:ext>
            </a:extLst>
          </p:cNvPr>
          <p:cNvSpPr/>
          <p:nvPr/>
        </p:nvSpPr>
        <p:spPr>
          <a:xfrm>
            <a:off x="609600" y="1036983"/>
            <a:ext cx="4724400" cy="838201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74B039-E08A-48AA-86CA-572CDF2B50C1}"/>
              </a:ext>
            </a:extLst>
          </p:cNvPr>
          <p:cNvSpPr/>
          <p:nvPr/>
        </p:nvSpPr>
        <p:spPr>
          <a:xfrm>
            <a:off x="609600" y="5638800"/>
            <a:ext cx="4724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ansiya - Vikipediya">
            <a:extLst>
              <a:ext uri="{FF2B5EF4-FFF2-40B4-BE49-F238E27FC236}">
                <a16:creationId xmlns:a16="http://schemas.microsoft.com/office/drawing/2014/main" id="{24CAE7D2-429B-41B2-9EB3-BF884923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4600"/>
            <a:ext cx="4724400" cy="31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638800" y="2286000"/>
            <a:ext cx="6154540" cy="4031873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qit’asining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301,3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ta hudud (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provinsiya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“Katta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Milan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Turin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aglomeratsiyalari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FB6F11-92A0-498D-9131-38DDBDFEFC09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369233-7E69-4D5C-B701-C6D0A13EC683}"/>
              </a:ext>
            </a:extLst>
          </p:cNvPr>
          <p:cNvSpPr/>
          <p:nvPr/>
        </p:nvSpPr>
        <p:spPr>
          <a:xfrm>
            <a:off x="609600" y="1036983"/>
            <a:ext cx="4724400" cy="838201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74B039-E08A-48AA-86CA-572CDF2B50C1}"/>
              </a:ext>
            </a:extLst>
          </p:cNvPr>
          <p:cNvSpPr/>
          <p:nvPr/>
        </p:nvSpPr>
        <p:spPr>
          <a:xfrm>
            <a:off x="609600" y="5638800"/>
            <a:ext cx="47244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Итальянско-санмаринские отношения — Википедия">
            <a:extLst>
              <a:ext uri="{FF2B5EF4-FFF2-40B4-BE49-F238E27FC236}">
                <a16:creationId xmlns:a16="http://schemas.microsoft.com/office/drawing/2014/main" id="{E4EBB7B1-6BE8-428C-9FF7-635306D1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7583"/>
            <a:ext cx="4724400" cy="34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638800" y="2286000"/>
            <a:ext cx="6154540" cy="4524315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17075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maqomdagi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rayonga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FB6F11-92A0-498D-9131-38DDBDFEFC09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369233-7E69-4D5C-B701-C6D0A13EC683}"/>
              </a:ext>
            </a:extLst>
          </p:cNvPr>
          <p:cNvSpPr/>
          <p:nvPr/>
        </p:nvSpPr>
        <p:spPr>
          <a:xfrm>
            <a:off x="609600" y="1036983"/>
            <a:ext cx="4724400" cy="838201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74B039-E08A-48AA-86CA-572CDF2B50C1}"/>
              </a:ext>
            </a:extLst>
          </p:cNvPr>
          <p:cNvSpPr/>
          <p:nvPr/>
        </p:nvSpPr>
        <p:spPr>
          <a:xfrm>
            <a:off x="609600" y="5638800"/>
            <a:ext cx="4724400" cy="1066800"/>
          </a:xfrm>
          <a:prstGeom prst="rect">
            <a:avLst/>
          </a:prstGeom>
          <a:solidFill>
            <a:srgbClr val="FFFF6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Россия — Википедия">
            <a:extLst>
              <a:ext uri="{FF2B5EF4-FFF2-40B4-BE49-F238E27FC236}">
                <a16:creationId xmlns:a16="http://schemas.microsoft.com/office/drawing/2014/main" id="{A8DFCF9E-4E03-42C0-9CE3-D09F3792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" y="1958008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638800" y="1456083"/>
            <a:ext cx="6154540" cy="5016758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9-o‘rinda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2724,9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Rossiya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chegarasining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7548 km.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janubi-g‘arbda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FB6F11-92A0-498D-9131-38DDBDFEFC09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369233-7E69-4D5C-B701-C6D0A13EC683}"/>
              </a:ext>
            </a:extLst>
          </p:cNvPr>
          <p:cNvSpPr/>
          <p:nvPr/>
        </p:nvSpPr>
        <p:spPr>
          <a:xfrm>
            <a:off x="609600" y="1036983"/>
            <a:ext cx="4724400" cy="838201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74B039-E08A-48AA-86CA-572CDF2B50C1}"/>
              </a:ext>
            </a:extLst>
          </p:cNvPr>
          <p:cNvSpPr/>
          <p:nvPr/>
        </p:nvSpPr>
        <p:spPr>
          <a:xfrm>
            <a:off x="228600" y="5638800"/>
            <a:ext cx="51816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ile:Kazakhstan in Asia (-mini map -rivers).svg - Wikimedia Commons">
            <a:extLst>
              <a:ext uri="{FF2B5EF4-FFF2-40B4-BE49-F238E27FC236}">
                <a16:creationId xmlns:a16="http://schemas.microsoft.com/office/drawing/2014/main" id="{07222EB1-F65E-4989-B7D4-EF327E92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2415"/>
            <a:ext cx="4724400" cy="35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3F1542D-1C8A-4549-85AD-A27E8CFA1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4472226"/>
            <a:ext cx="11887200" cy="923330"/>
          </a:xfrm>
          <a:ln>
            <a:solidFill>
              <a:srgbClr val="1E0AB6"/>
            </a:solidFill>
          </a:ln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yillikda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omillarga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qilishini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baholang</a:t>
            </a:r>
            <a:r>
              <a:rPr lang="en-US" sz="3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88EE1F1-1CD4-4293-AD15-5B7E9E43B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05253"/>
              </p:ext>
            </p:extLst>
          </p:nvPr>
        </p:nvGraphicFramePr>
        <p:xfrm>
          <a:off x="152400" y="990600"/>
          <a:ext cx="118872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46215267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28518711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16709944"/>
                    </a:ext>
                  </a:extLst>
                </a:gridCol>
              </a:tblGrid>
              <a:tr h="4242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1-mamlakat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2-mamlakat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23815"/>
                  </a:ext>
                </a:extLst>
              </a:tr>
              <a:tr h="396001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Aholi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million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95664"/>
                  </a:ext>
                </a:extLst>
              </a:tr>
              <a:tr h="707145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ko‘rsatkichi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(1000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kishiga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nisbatan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29084"/>
                  </a:ext>
                </a:extLst>
              </a:tr>
              <a:tr h="39600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o‘lim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ko‘rsatkichi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(1000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kishiga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nisbatan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o‘lim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44720"/>
                  </a:ext>
                </a:extLst>
              </a:tr>
              <a:tr h="396001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gektar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85335"/>
                  </a:ext>
                </a:extLst>
              </a:tr>
              <a:tr h="396001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don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yetishtirish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foizda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98435"/>
                  </a:ext>
                </a:extLst>
              </a:tr>
              <a:tr h="396001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sanoat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foizda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80412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0DA0373E-FEE5-4249-B52C-528AD4B8627B}"/>
              </a:ext>
            </a:extLst>
          </p:cNvPr>
          <p:cNvSpPr/>
          <p:nvPr/>
        </p:nvSpPr>
        <p:spPr>
          <a:xfrm>
            <a:off x="8305800" y="5562600"/>
            <a:ext cx="33528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1E0AB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</a:t>
            </a:r>
          </a:p>
        </p:txBody>
      </p:sp>
      <p:sp>
        <p:nvSpPr>
          <p:cNvPr id="14" name="Скругленный прямоугольник 2">
            <a:extLst>
              <a:ext uri="{FF2B5EF4-FFF2-40B4-BE49-F238E27FC236}">
                <a16:creationId xmlns:a16="http://schemas.microsoft.com/office/drawing/2014/main" id="{5B78B704-1229-43B8-971E-7B080A561424}"/>
              </a:ext>
            </a:extLst>
          </p:cNvPr>
          <p:cNvSpPr/>
          <p:nvPr/>
        </p:nvSpPr>
        <p:spPr>
          <a:xfrm>
            <a:off x="4381500" y="5562600"/>
            <a:ext cx="3352800" cy="1066800"/>
          </a:xfrm>
          <a:prstGeom prst="roundRect">
            <a:avLst/>
          </a:prstGeom>
          <a:solidFill>
            <a:srgbClr val="FFFF66"/>
          </a:solidFill>
          <a:ln>
            <a:solidFill>
              <a:srgbClr val="1E0AB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id="{30DD7809-BC94-47A9-8085-70DE5E401907}"/>
              </a:ext>
            </a:extLst>
          </p:cNvPr>
          <p:cNvSpPr/>
          <p:nvPr/>
        </p:nvSpPr>
        <p:spPr>
          <a:xfrm>
            <a:off x="457200" y="5562600"/>
            <a:ext cx="3352800" cy="1066800"/>
          </a:xfrm>
          <a:prstGeom prst="roundRect">
            <a:avLst/>
          </a:prstGeom>
          <a:solidFill>
            <a:srgbClr val="FCCE7C"/>
          </a:solidFill>
          <a:ln>
            <a:solidFill>
              <a:srgbClr val="1E0AB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5233C5-CDED-4C5F-A655-373A1FB054F3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4497</TotalTime>
  <Words>549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419</cp:revision>
  <dcterms:created xsi:type="dcterms:W3CDTF">2020-06-30T15:34:35Z</dcterms:created>
  <dcterms:modified xsi:type="dcterms:W3CDTF">2021-02-19T09:20:11Z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