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2"/>
  </p:notesMasterIdLst>
  <p:sldIdLst>
    <p:sldId id="287" r:id="rId4"/>
    <p:sldId id="269" r:id="rId5"/>
    <p:sldId id="332" r:id="rId6"/>
    <p:sldId id="261" r:id="rId7"/>
    <p:sldId id="370" r:id="rId8"/>
    <p:sldId id="310" r:id="rId9"/>
    <p:sldId id="263" r:id="rId10"/>
    <p:sldId id="329" r:id="rId11"/>
    <p:sldId id="371" r:id="rId12"/>
    <p:sldId id="315" r:id="rId13"/>
    <p:sldId id="336" r:id="rId14"/>
    <p:sldId id="316" r:id="rId15"/>
    <p:sldId id="338" r:id="rId16"/>
    <p:sldId id="1407" r:id="rId17"/>
    <p:sldId id="1408" r:id="rId18"/>
    <p:sldId id="1409" r:id="rId19"/>
    <p:sldId id="390" r:id="rId20"/>
    <p:sldId id="296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FFF66"/>
    <a:srgbClr val="D4B9E9"/>
    <a:srgbClr val="000000"/>
    <a:srgbClr val="CCCC00"/>
    <a:srgbClr val="F7B7F2"/>
    <a:srgbClr val="2365C7"/>
    <a:srgbClr val="FCCE7C"/>
    <a:srgbClr val="FFFFFF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8D26-06B8-492B-82EC-85C23B11E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BEB70F-C82F-40FB-BA19-F8E425CC5D9C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davlatlardan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qit’aning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g‘arbida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F891D2D-D3DD-4A8C-985C-3396ABD7BDC9}" type="parTrans" cxnId="{0A280C9B-DDA7-4565-A6B6-DFE30B6ADAFD}">
      <dgm:prSet/>
      <dgm:spPr/>
      <dgm:t>
        <a:bodyPr/>
        <a:lstStyle/>
        <a:p>
          <a:endParaRPr lang="en-US"/>
        </a:p>
      </dgm:t>
    </dgm:pt>
    <dgm:pt modelId="{020C7F45-C5E5-479E-B0C6-F5F899F73DBE}" type="sibTrans" cxnId="{0A280C9B-DDA7-4565-A6B6-DFE30B6ADA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D011D27-0F4F-489F-B1B9-7C1722C3BA3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g‘arb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shimoli-g‘arbdan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okeani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janubi-sharqdan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yuviladi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B171728E-5E07-4134-B280-B2AE40BD32C9}" type="parTrans" cxnId="{155CF8C5-2001-4C4B-B65B-E50FFC4B2DB6}">
      <dgm:prSet/>
      <dgm:spPr/>
      <dgm:t>
        <a:bodyPr/>
        <a:lstStyle/>
        <a:p>
          <a:endParaRPr lang="en-US"/>
        </a:p>
      </dgm:t>
    </dgm:pt>
    <dgm:pt modelId="{2491C745-F862-4814-B7DF-4157107F88BC}" type="sibTrans" cxnId="{155CF8C5-2001-4C4B-B65B-E50FFC4B2DB6}">
      <dgm:prSet/>
      <dgm:spPr/>
      <dgm:t>
        <a:bodyPr/>
        <a:lstStyle/>
        <a:p>
          <a:endParaRPr lang="en-US"/>
        </a:p>
      </dgm:t>
    </dgm:pt>
    <dgm:pt modelId="{A70C4B28-D8CE-48C3-9A27-EDE0574A82B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8 ta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735E351D-298A-483B-B24F-EC132CF0F796}" type="parTrans" cxnId="{AF2C0DBF-B7AD-42ED-8253-F2A065EBECE3}">
      <dgm:prSet/>
      <dgm:spPr/>
      <dgm:t>
        <a:bodyPr/>
        <a:lstStyle/>
        <a:p>
          <a:endParaRPr lang="en-US"/>
        </a:p>
      </dgm:t>
    </dgm:pt>
    <dgm:pt modelId="{F5435DC4-1DC1-4851-9B6E-97AF94708E44}" type="sibTrans" cxnId="{AF2C0DBF-B7AD-42ED-8253-F2A065EBECE3}">
      <dgm:prSet/>
      <dgm:spPr/>
      <dgm:t>
        <a:bodyPr/>
        <a:lstStyle/>
        <a:p>
          <a:endParaRPr lang="en-US"/>
        </a:p>
      </dgm:t>
    </dgm:pt>
    <dgm:pt modelId="{48487395-8ACB-4E0F-B85E-EDD4BB7A4E66}">
      <dgm:prSet phldrT="[Текст]" custT="1"/>
      <dgm:spPr>
        <a:solidFill>
          <a:srgbClr val="FCCE7C"/>
        </a:solidFill>
      </dgm:spPr>
      <dgm:t>
        <a:bodyPr/>
        <a:lstStyle/>
        <a:p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uzun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chegaralari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CFB37-6C3D-4D15-A54A-7C9F110FF139}" type="parTrans" cxnId="{13FC14DD-6FEF-4D3F-8903-A5C71F9CF5AC}">
      <dgm:prSet/>
      <dgm:spPr/>
      <dgm:t>
        <a:bodyPr/>
        <a:lstStyle/>
        <a:p>
          <a:endParaRPr lang="en-US"/>
        </a:p>
      </dgm:t>
    </dgm:pt>
    <dgm:pt modelId="{9AE0702C-3B1D-41B1-874B-D1DA4D5AE39F}" type="sibTrans" cxnId="{13FC14DD-6FEF-4D3F-8903-A5C71F9CF5AC}">
      <dgm:prSet/>
      <dgm:spPr/>
      <dgm:t>
        <a:bodyPr/>
        <a:lstStyle/>
        <a:p>
          <a:endParaRPr lang="en-US"/>
        </a:p>
      </dgm:t>
    </dgm:pt>
    <dgm:pt modelId="{5CE7280D-FEE3-43C8-A31B-DE0E68CB1E75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 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tadan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Tinch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okean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dengizida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AF9054F-0361-4066-9C5C-10966AB86E96}" type="parTrans" cxnId="{747A5F6D-B194-4ACA-BD7F-5FD5A607A015}">
      <dgm:prSet/>
      <dgm:spPr/>
      <dgm:t>
        <a:bodyPr/>
        <a:lstStyle/>
        <a:p>
          <a:endParaRPr lang="en-US"/>
        </a:p>
      </dgm:t>
    </dgm:pt>
    <dgm:pt modelId="{F6E3390C-1F4D-4538-9F8E-06FED78688BC}" type="sibTrans" cxnId="{747A5F6D-B194-4ACA-BD7F-5FD5A607A015}">
      <dgm:prSet/>
      <dgm:spPr/>
      <dgm:t>
        <a:bodyPr/>
        <a:lstStyle/>
        <a:p>
          <a:endParaRPr lang="en-US"/>
        </a:p>
      </dgm:t>
    </dgm:pt>
    <dgm:pt modelId="{0A2356AD-17DD-49D0-B759-A31B2115EA2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Fransiyaga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Korsika oroli tegishli. 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081F1-5EB0-4D5D-AF73-5963F66C4979}" type="parTrans" cxnId="{E536F9BB-DAC0-436E-BDC0-09774423F462}">
      <dgm:prSet/>
      <dgm:spPr/>
      <dgm:t>
        <a:bodyPr/>
        <a:lstStyle/>
        <a:p>
          <a:endParaRPr lang="en-US"/>
        </a:p>
      </dgm:t>
    </dgm:pt>
    <dgm:pt modelId="{A79C27CD-4D44-4628-973C-73791940B19C}" type="sibTrans" cxnId="{E536F9BB-DAC0-436E-BDC0-09774423F462}">
      <dgm:prSet/>
      <dgm:spPr/>
      <dgm:t>
        <a:bodyPr/>
        <a:lstStyle/>
        <a:p>
          <a:endParaRPr lang="en-US"/>
        </a:p>
      </dgm:t>
    </dgm:pt>
    <dgm:pt modelId="{7BD4E1A8-1158-4473-895C-F77D54689AD5}" type="pres">
      <dgm:prSet presAssocID="{B4EE8D26-06B8-492B-82EC-85C23B11E795}" presName="Name0" presStyleCnt="0">
        <dgm:presLayoutVars>
          <dgm:dir/>
          <dgm:resizeHandles val="exact"/>
        </dgm:presLayoutVars>
      </dgm:prSet>
      <dgm:spPr/>
    </dgm:pt>
    <dgm:pt modelId="{43D04DB3-9B56-45BD-94B9-6B9B5BF26B6C}" type="pres">
      <dgm:prSet presAssocID="{B4EE8D26-06B8-492B-82EC-85C23B11E795}" presName="cycle" presStyleCnt="0"/>
      <dgm:spPr/>
    </dgm:pt>
    <dgm:pt modelId="{E2188672-5CD2-4174-A729-977C588A94C8}" type="pres">
      <dgm:prSet presAssocID="{40BEB70F-C82F-40FB-BA19-F8E425CC5D9C}" presName="nodeFirstNode" presStyleLbl="node1" presStyleIdx="0" presStyleCnt="6" custScaleX="273935" custScaleY="115194" custRadScaleRad="90547">
        <dgm:presLayoutVars>
          <dgm:bulletEnabled val="1"/>
        </dgm:presLayoutVars>
      </dgm:prSet>
      <dgm:spPr/>
    </dgm:pt>
    <dgm:pt modelId="{E11DF7EC-239B-4DAB-9A03-E44C43BBE2BF}" type="pres">
      <dgm:prSet presAssocID="{020C7F45-C5E5-479E-B0C6-F5F899F73DBE}" presName="sibTransFirstNode" presStyleLbl="bgShp" presStyleIdx="0" presStyleCnt="1" custFlipVert="1" custFlipHor="1" custScaleX="869" custScaleY="4957" custLinFactNeighborX="40996" custLinFactNeighborY="19466"/>
      <dgm:spPr/>
    </dgm:pt>
    <dgm:pt modelId="{F050F393-86D0-4D66-B4B7-F048FB9AA2CC}" type="pres">
      <dgm:prSet presAssocID="{ED011D27-0F4F-489F-B1B9-7C1722C3BA34}" presName="nodeFollowingNodes" presStyleLbl="node1" presStyleIdx="1" presStyleCnt="6" custScaleX="217056" custScaleY="112777" custRadScaleRad="150475" custRadScaleInc="35866">
        <dgm:presLayoutVars>
          <dgm:bulletEnabled val="1"/>
        </dgm:presLayoutVars>
      </dgm:prSet>
      <dgm:spPr/>
    </dgm:pt>
    <dgm:pt modelId="{A9E55CE5-2321-4F72-B51E-95AF41C5C972}" type="pres">
      <dgm:prSet presAssocID="{A70C4B28-D8CE-48C3-9A27-EDE0574A82B7}" presName="nodeFollowingNodes" presStyleLbl="node1" presStyleIdx="2" presStyleCnt="6" custScaleX="216943" custScaleY="139377" custRadScaleRad="150382" custRadScaleInc="-33442">
        <dgm:presLayoutVars>
          <dgm:bulletEnabled val="1"/>
        </dgm:presLayoutVars>
      </dgm:prSet>
      <dgm:spPr/>
    </dgm:pt>
    <dgm:pt modelId="{2D20586A-62F6-4977-AEC0-27C1A016B116}" type="pres">
      <dgm:prSet presAssocID="{48487395-8ACB-4E0F-B85E-EDD4BB7A4E66}" presName="nodeFollowingNodes" presStyleLbl="node1" presStyleIdx="3" presStyleCnt="6" custScaleX="295553" custRadScaleRad="131899" custRadScaleInc="-82910">
        <dgm:presLayoutVars>
          <dgm:bulletEnabled val="1"/>
        </dgm:presLayoutVars>
      </dgm:prSet>
      <dgm:spPr/>
    </dgm:pt>
    <dgm:pt modelId="{952F7BCB-5F2D-439A-AD4B-1CC812E6EA50}" type="pres">
      <dgm:prSet presAssocID="{5CE7280D-FEE3-43C8-A31B-DE0E68CB1E75}" presName="nodeFollowingNodes" presStyleLbl="node1" presStyleIdx="4" presStyleCnt="6" custScaleX="202925" custScaleY="139373" custRadScaleRad="165765" custRadScaleInc="17968">
        <dgm:presLayoutVars>
          <dgm:bulletEnabled val="1"/>
        </dgm:presLayoutVars>
      </dgm:prSet>
      <dgm:spPr/>
    </dgm:pt>
    <dgm:pt modelId="{F952CE2A-9CBB-4FE6-B577-A3C982C767D0}" type="pres">
      <dgm:prSet presAssocID="{0A2356AD-17DD-49D0-B759-A31B2115EA21}" presName="nodeFollowingNodes" presStyleLbl="node1" presStyleIdx="5" presStyleCnt="6" custScaleX="202731" custScaleY="165973" custRadScaleRad="157406" custRadScaleInc="-43709">
        <dgm:presLayoutVars>
          <dgm:bulletEnabled val="1"/>
        </dgm:presLayoutVars>
      </dgm:prSet>
      <dgm:spPr/>
    </dgm:pt>
  </dgm:ptLst>
  <dgm:cxnLst>
    <dgm:cxn modelId="{2F337E03-2882-480A-9E1C-24D9238194F9}" type="presOf" srcId="{020C7F45-C5E5-479E-B0C6-F5F899F73DBE}" destId="{E11DF7EC-239B-4DAB-9A03-E44C43BBE2BF}" srcOrd="0" destOrd="0" presId="urn:microsoft.com/office/officeart/2005/8/layout/cycle3"/>
    <dgm:cxn modelId="{DBB6CD10-C357-4669-8404-83A53ECFC325}" type="presOf" srcId="{A70C4B28-D8CE-48C3-9A27-EDE0574A82B7}" destId="{A9E55CE5-2321-4F72-B51E-95AF41C5C972}" srcOrd="0" destOrd="0" presId="urn:microsoft.com/office/officeart/2005/8/layout/cycle3"/>
    <dgm:cxn modelId="{4BD0FD20-6687-4845-8DC2-58ABA1CA997B}" type="presOf" srcId="{B4EE8D26-06B8-492B-82EC-85C23B11E795}" destId="{7BD4E1A8-1158-4473-895C-F77D54689AD5}" srcOrd="0" destOrd="0" presId="urn:microsoft.com/office/officeart/2005/8/layout/cycle3"/>
    <dgm:cxn modelId="{747A5F6D-B194-4ACA-BD7F-5FD5A607A015}" srcId="{B4EE8D26-06B8-492B-82EC-85C23B11E795}" destId="{5CE7280D-FEE3-43C8-A31B-DE0E68CB1E75}" srcOrd="4" destOrd="0" parTransId="{BAF9054F-0361-4066-9C5C-10966AB86E96}" sibTransId="{F6E3390C-1F4D-4538-9F8E-06FED78688BC}"/>
    <dgm:cxn modelId="{1CE46D59-247C-4EB0-8602-7EAD659CA5D4}" type="presOf" srcId="{5CE7280D-FEE3-43C8-A31B-DE0E68CB1E75}" destId="{952F7BCB-5F2D-439A-AD4B-1CC812E6EA50}" srcOrd="0" destOrd="0" presId="urn:microsoft.com/office/officeart/2005/8/layout/cycle3"/>
    <dgm:cxn modelId="{3B76A297-6058-4D8C-ABB2-432D1FFF305D}" type="presOf" srcId="{0A2356AD-17DD-49D0-B759-A31B2115EA21}" destId="{F952CE2A-9CBB-4FE6-B577-A3C982C767D0}" srcOrd="0" destOrd="0" presId="urn:microsoft.com/office/officeart/2005/8/layout/cycle3"/>
    <dgm:cxn modelId="{55723999-308E-44EB-AA7A-7FA07E9621F7}" type="presOf" srcId="{48487395-8ACB-4E0F-B85E-EDD4BB7A4E66}" destId="{2D20586A-62F6-4977-AEC0-27C1A016B116}" srcOrd="0" destOrd="0" presId="urn:microsoft.com/office/officeart/2005/8/layout/cycle3"/>
    <dgm:cxn modelId="{0A280C9B-DDA7-4565-A6B6-DFE30B6ADAFD}" srcId="{B4EE8D26-06B8-492B-82EC-85C23B11E795}" destId="{40BEB70F-C82F-40FB-BA19-F8E425CC5D9C}" srcOrd="0" destOrd="0" parTransId="{8F891D2D-D3DD-4A8C-985C-3396ABD7BDC9}" sibTransId="{020C7F45-C5E5-479E-B0C6-F5F899F73DBE}"/>
    <dgm:cxn modelId="{E536F9BB-DAC0-436E-BDC0-09774423F462}" srcId="{B4EE8D26-06B8-492B-82EC-85C23B11E795}" destId="{0A2356AD-17DD-49D0-B759-A31B2115EA21}" srcOrd="5" destOrd="0" parTransId="{965081F1-5EB0-4D5D-AF73-5963F66C4979}" sibTransId="{A79C27CD-4D44-4628-973C-73791940B19C}"/>
    <dgm:cxn modelId="{AF2C0DBF-B7AD-42ED-8253-F2A065EBECE3}" srcId="{B4EE8D26-06B8-492B-82EC-85C23B11E795}" destId="{A70C4B28-D8CE-48C3-9A27-EDE0574A82B7}" srcOrd="2" destOrd="0" parTransId="{735E351D-298A-483B-B24F-EC132CF0F796}" sibTransId="{F5435DC4-1DC1-4851-9B6E-97AF94708E44}"/>
    <dgm:cxn modelId="{155CF8C5-2001-4C4B-B65B-E50FFC4B2DB6}" srcId="{B4EE8D26-06B8-492B-82EC-85C23B11E795}" destId="{ED011D27-0F4F-489F-B1B9-7C1722C3BA34}" srcOrd="1" destOrd="0" parTransId="{B171728E-5E07-4134-B280-B2AE40BD32C9}" sibTransId="{2491C745-F862-4814-B7DF-4157107F88BC}"/>
    <dgm:cxn modelId="{07A9D3D3-906A-4A1F-846D-60B9CC5DA3A3}" type="presOf" srcId="{40BEB70F-C82F-40FB-BA19-F8E425CC5D9C}" destId="{E2188672-5CD2-4174-A729-977C588A94C8}" srcOrd="0" destOrd="0" presId="urn:microsoft.com/office/officeart/2005/8/layout/cycle3"/>
    <dgm:cxn modelId="{13FC14DD-6FEF-4D3F-8903-A5C71F9CF5AC}" srcId="{B4EE8D26-06B8-492B-82EC-85C23B11E795}" destId="{48487395-8ACB-4E0F-B85E-EDD4BB7A4E66}" srcOrd="3" destOrd="0" parTransId="{67FCFB37-6C3D-4D15-A54A-7C9F110FF139}" sibTransId="{9AE0702C-3B1D-41B1-874B-D1DA4D5AE39F}"/>
    <dgm:cxn modelId="{38DEBBEC-E598-426F-8B5E-157203CB5C82}" type="presOf" srcId="{ED011D27-0F4F-489F-B1B9-7C1722C3BA34}" destId="{F050F393-86D0-4D66-B4B7-F048FB9AA2CC}" srcOrd="0" destOrd="0" presId="urn:microsoft.com/office/officeart/2005/8/layout/cycle3"/>
    <dgm:cxn modelId="{1BDB25D4-9F6F-4211-AD5C-357F1E372F49}" type="presParOf" srcId="{7BD4E1A8-1158-4473-895C-F77D54689AD5}" destId="{43D04DB3-9B56-45BD-94B9-6B9B5BF26B6C}" srcOrd="0" destOrd="0" presId="urn:microsoft.com/office/officeart/2005/8/layout/cycle3"/>
    <dgm:cxn modelId="{42454E35-ABA5-46D8-9474-FAC678240D27}" type="presParOf" srcId="{43D04DB3-9B56-45BD-94B9-6B9B5BF26B6C}" destId="{E2188672-5CD2-4174-A729-977C588A94C8}" srcOrd="0" destOrd="0" presId="urn:microsoft.com/office/officeart/2005/8/layout/cycle3"/>
    <dgm:cxn modelId="{8C40006B-911E-4385-8815-C4CD1CA2E6C6}" type="presParOf" srcId="{43D04DB3-9B56-45BD-94B9-6B9B5BF26B6C}" destId="{E11DF7EC-239B-4DAB-9A03-E44C43BBE2BF}" srcOrd="1" destOrd="0" presId="urn:microsoft.com/office/officeart/2005/8/layout/cycle3"/>
    <dgm:cxn modelId="{BF825827-39A8-490D-9C38-1CD045252E7E}" type="presParOf" srcId="{43D04DB3-9B56-45BD-94B9-6B9B5BF26B6C}" destId="{F050F393-86D0-4D66-B4B7-F048FB9AA2CC}" srcOrd="2" destOrd="0" presId="urn:microsoft.com/office/officeart/2005/8/layout/cycle3"/>
    <dgm:cxn modelId="{AB2A29A7-B2BC-4982-9FB8-F8DED8683F7A}" type="presParOf" srcId="{43D04DB3-9B56-45BD-94B9-6B9B5BF26B6C}" destId="{A9E55CE5-2321-4F72-B51E-95AF41C5C972}" srcOrd="3" destOrd="0" presId="urn:microsoft.com/office/officeart/2005/8/layout/cycle3"/>
    <dgm:cxn modelId="{8C3D8A0B-2723-4F29-85EB-B16965A9DAE9}" type="presParOf" srcId="{43D04DB3-9B56-45BD-94B9-6B9B5BF26B6C}" destId="{2D20586A-62F6-4977-AEC0-27C1A016B116}" srcOrd="4" destOrd="0" presId="urn:microsoft.com/office/officeart/2005/8/layout/cycle3"/>
    <dgm:cxn modelId="{7265DF2C-484C-40DE-8BCF-341A042DD86C}" type="presParOf" srcId="{43D04DB3-9B56-45BD-94B9-6B9B5BF26B6C}" destId="{952F7BCB-5F2D-439A-AD4B-1CC812E6EA50}" srcOrd="5" destOrd="0" presId="urn:microsoft.com/office/officeart/2005/8/layout/cycle3"/>
    <dgm:cxn modelId="{D0A94D8E-697C-469B-90D1-07A990B29BB9}" type="presParOf" srcId="{43D04DB3-9B56-45BD-94B9-6B9B5BF26B6C}" destId="{F952CE2A-9CBB-4FE6-B577-A3C982C767D0}" srcOrd="6" destOrd="0" presId="urn:microsoft.com/office/officeart/2005/8/layout/cycle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F8248-47A3-4B5F-8389-870876EB1C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7415D-398D-44FA-8A66-447C9B9B1E71}">
      <dgm:prSet phldrT="[Текст]" custT="1"/>
      <dgm:spPr>
        <a:solidFill>
          <a:srgbClr val="F7B7F2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altLang="ru-RU" sz="40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alt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ru-RU" sz="40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Respub-likasi</a:t>
          </a:r>
          <a:endParaRPr lang="ru-RU" sz="4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B56AB-83DE-45D4-A59E-1D100CC50BE2}" type="par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C6ED-EECF-4844-B899-203E3C82CD80}" type="sib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E0463-9712-4894-806E-A542206157B6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12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kontinental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1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Korsika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orolida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iboratdir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E0EA-74AD-479A-BB90-C13ACF31CEE8}" type="parTrans" cxnId="{0B6313D2-A1E6-42DA-BA91-F8230668A2D5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3B260-E4A6-4C66-9CAF-7C390F215E3D}" type="sibTrans" cxnId="{0B6313D2-A1E6-42DA-BA91-F8230668A2D5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E15FB-F5E0-46E1-9FBB-B9874523A2A6}">
      <dgm:prSet phldrT="[Текст]" custT="1"/>
      <dgm:spPr>
        <a:solidFill>
          <a:srgbClr val="C8A5E3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prezidentlik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b="1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4B40-ACA4-4066-A3B7-D8643D056493}" type="parTrans" cxnId="{5DE193E0-40F1-420C-B6BD-9D087B093C3C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403AE-3515-462C-8963-E3D20C336C3F}" type="sibTrans" cxnId="{5DE193E0-40F1-420C-B6BD-9D087B093C3C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08AB1-EE39-4F35-960F-25021D6FA8E5}">
      <dgm:prSet phldrT="[Текст]" custT="1"/>
      <dgm:spPr>
        <a:solidFill>
          <a:srgbClr val="FCCE7C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unitar davlat bo‘lib, 18 ta hudud (region)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3544-057A-4EBC-A7BC-6B38716D6B84}" type="parTrans" cxnId="{321576D2-27AD-46C6-9E52-A824683A6900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BE386-24A8-4FE6-936D-DA998A41732A}" type="sibTrans" cxnId="{321576D2-27AD-46C6-9E52-A824683A690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97469-4430-4408-8F00-CCDC4D461788}" type="pres">
      <dgm:prSet presAssocID="{D4DF8248-47A3-4B5F-8389-870876EB1C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BAA41-3610-4D24-A035-79DA7DF0EDD6}" type="pres">
      <dgm:prSet presAssocID="{5387415D-398D-44FA-8A66-447C9B9B1E71}" presName="centerShape" presStyleLbl="node0" presStyleIdx="0" presStyleCnt="1" custScaleX="124794" custScaleY="107793" custLinFactNeighborX="116"/>
      <dgm:spPr/>
    </dgm:pt>
    <dgm:pt modelId="{4D7C9CF6-229C-4DE3-AAE9-FBBFC3814552}" type="pres">
      <dgm:prSet presAssocID="{E1D2E0EA-74AD-479A-BB90-C13ACF31CEE8}" presName="parTrans" presStyleLbl="bgSibTrans2D1" presStyleIdx="0" presStyleCnt="3" custLinFactNeighborX="3609" custLinFactNeighborY="21817"/>
      <dgm:spPr/>
    </dgm:pt>
    <dgm:pt modelId="{C41D41E7-313D-4926-A17B-9A97A4A1E654}" type="pres">
      <dgm:prSet presAssocID="{784E0463-9712-4894-806E-A542206157B6}" presName="node" presStyleLbl="node1" presStyleIdx="0" presStyleCnt="3" custScaleX="170186" custRadScaleRad="124247" custRadScaleInc="-21359">
        <dgm:presLayoutVars>
          <dgm:bulletEnabled val="1"/>
        </dgm:presLayoutVars>
      </dgm:prSet>
      <dgm:spPr/>
    </dgm:pt>
    <dgm:pt modelId="{AC1D7649-DEB1-45B1-BDEB-BD2D7FCCAC0E}" type="pres">
      <dgm:prSet presAssocID="{C4644B40-ACA4-4066-A3B7-D8643D056493}" presName="parTrans" presStyleLbl="bgSibTrans2D1" presStyleIdx="1" presStyleCnt="3" custLinFactNeighborY="11635"/>
      <dgm:spPr/>
    </dgm:pt>
    <dgm:pt modelId="{04C6422E-A789-4C89-9E0C-1EED79411996}" type="pres">
      <dgm:prSet presAssocID="{F95E15FB-F5E0-46E1-9FBB-B9874523A2A6}" presName="node" presStyleLbl="node1" presStyleIdx="1" presStyleCnt="3" custScaleX="184317" custScaleY="68367" custRadScaleRad="100023" custRadScaleInc="-2046">
        <dgm:presLayoutVars>
          <dgm:bulletEnabled val="1"/>
        </dgm:presLayoutVars>
      </dgm:prSet>
      <dgm:spPr/>
    </dgm:pt>
    <dgm:pt modelId="{CEDA2C9D-3339-4365-B369-7C208AA6F255}" type="pres">
      <dgm:prSet presAssocID="{85D63544-057A-4EBC-A7BC-6B38716D6B84}" presName="parTrans" presStyleLbl="bgSibTrans2D1" presStyleIdx="2" presStyleCnt="3" custLinFactNeighborX="-4535" custLinFactNeighborY="24018"/>
      <dgm:spPr/>
    </dgm:pt>
    <dgm:pt modelId="{C1E715A4-58E7-4055-BDA3-8B0C5AED5B99}" type="pres">
      <dgm:prSet presAssocID="{0EE08AB1-EE39-4F35-960F-25021D6FA8E5}" presName="node" presStyleLbl="node1" presStyleIdx="2" presStyleCnt="3" custScaleX="162208" custRadScaleRad="123453" custRadScaleInc="22895">
        <dgm:presLayoutVars>
          <dgm:bulletEnabled val="1"/>
        </dgm:presLayoutVars>
      </dgm:prSet>
      <dgm:spPr/>
    </dgm:pt>
  </dgm:ptLst>
  <dgm:cxnLst>
    <dgm:cxn modelId="{4F8A0905-6541-40E2-B447-A6C4A45BAF80}" type="presOf" srcId="{85D63544-057A-4EBC-A7BC-6B38716D6B84}" destId="{CEDA2C9D-3339-4365-B369-7C208AA6F255}" srcOrd="0" destOrd="0" presId="urn:microsoft.com/office/officeart/2005/8/layout/radial4"/>
    <dgm:cxn modelId="{89C6900E-85A2-4C7C-A657-6F8F43A7BAD3}" type="presOf" srcId="{E1D2E0EA-74AD-479A-BB90-C13ACF31CEE8}" destId="{4D7C9CF6-229C-4DE3-AAE9-FBBFC3814552}" srcOrd="0" destOrd="0" presId="urn:microsoft.com/office/officeart/2005/8/layout/radial4"/>
    <dgm:cxn modelId="{EA575E3F-AAB7-490D-9D3F-C0D4F35239C3}" type="presOf" srcId="{D4DF8248-47A3-4B5F-8389-870876EB1C93}" destId="{58A97469-4430-4408-8F00-CCDC4D461788}" srcOrd="0" destOrd="0" presId="urn:microsoft.com/office/officeart/2005/8/layout/radial4"/>
    <dgm:cxn modelId="{70C5135F-B96F-46B7-9A91-434DD121F36A}" srcId="{D4DF8248-47A3-4B5F-8389-870876EB1C93}" destId="{5387415D-398D-44FA-8A66-447C9B9B1E71}" srcOrd="0" destOrd="0" parTransId="{752B56AB-83DE-45D4-A59E-1D100CC50BE2}" sibTransId="{0ADCC6ED-EECF-4844-B899-203E3C82CD80}"/>
    <dgm:cxn modelId="{E1258747-4295-4AC1-A431-B5C2A476917E}" type="presOf" srcId="{0EE08AB1-EE39-4F35-960F-25021D6FA8E5}" destId="{C1E715A4-58E7-4055-BDA3-8B0C5AED5B99}" srcOrd="0" destOrd="0" presId="urn:microsoft.com/office/officeart/2005/8/layout/radial4"/>
    <dgm:cxn modelId="{924D6DAB-EA34-4E4D-81C6-021E195467B0}" type="presOf" srcId="{5387415D-398D-44FA-8A66-447C9B9B1E71}" destId="{1A0BAA41-3610-4D24-A035-79DA7DF0EDD6}" srcOrd="0" destOrd="0" presId="urn:microsoft.com/office/officeart/2005/8/layout/radial4"/>
    <dgm:cxn modelId="{F36C60BA-3A9A-4457-9EFE-5870D63921FE}" type="presOf" srcId="{F95E15FB-F5E0-46E1-9FBB-B9874523A2A6}" destId="{04C6422E-A789-4C89-9E0C-1EED79411996}" srcOrd="0" destOrd="0" presId="urn:microsoft.com/office/officeart/2005/8/layout/radial4"/>
    <dgm:cxn modelId="{ABC92FBE-AA9C-4D8D-8AE7-6E5C17991057}" type="presOf" srcId="{C4644B40-ACA4-4066-A3B7-D8643D056493}" destId="{AC1D7649-DEB1-45B1-BDEB-BD2D7FCCAC0E}" srcOrd="0" destOrd="0" presId="urn:microsoft.com/office/officeart/2005/8/layout/radial4"/>
    <dgm:cxn modelId="{07321BCD-3A67-4A2B-BC50-BB7D75CC97DC}" type="presOf" srcId="{784E0463-9712-4894-806E-A542206157B6}" destId="{C41D41E7-313D-4926-A17B-9A97A4A1E654}" srcOrd="0" destOrd="0" presId="urn:microsoft.com/office/officeart/2005/8/layout/radial4"/>
    <dgm:cxn modelId="{0B6313D2-A1E6-42DA-BA91-F8230668A2D5}" srcId="{5387415D-398D-44FA-8A66-447C9B9B1E71}" destId="{784E0463-9712-4894-806E-A542206157B6}" srcOrd="0" destOrd="0" parTransId="{E1D2E0EA-74AD-479A-BB90-C13ACF31CEE8}" sibTransId="{B7B3B260-E4A6-4C66-9CAF-7C390F215E3D}"/>
    <dgm:cxn modelId="{321576D2-27AD-46C6-9E52-A824683A6900}" srcId="{5387415D-398D-44FA-8A66-447C9B9B1E71}" destId="{0EE08AB1-EE39-4F35-960F-25021D6FA8E5}" srcOrd="2" destOrd="0" parTransId="{85D63544-057A-4EBC-A7BC-6B38716D6B84}" sibTransId="{479BE386-24A8-4FE6-936D-DA998A41732A}"/>
    <dgm:cxn modelId="{5DE193E0-40F1-420C-B6BD-9D087B093C3C}" srcId="{5387415D-398D-44FA-8A66-447C9B9B1E71}" destId="{F95E15FB-F5E0-46E1-9FBB-B9874523A2A6}" srcOrd="1" destOrd="0" parTransId="{C4644B40-ACA4-4066-A3B7-D8643D056493}" sibTransId="{8A9403AE-3515-462C-8963-E3D20C336C3F}"/>
    <dgm:cxn modelId="{1200AA1B-3942-4760-B3EF-B6E6E46B4409}" type="presParOf" srcId="{58A97469-4430-4408-8F00-CCDC4D461788}" destId="{1A0BAA41-3610-4D24-A035-79DA7DF0EDD6}" srcOrd="0" destOrd="0" presId="urn:microsoft.com/office/officeart/2005/8/layout/radial4"/>
    <dgm:cxn modelId="{9B8459BC-DD71-4796-9B28-5723A599034B}" type="presParOf" srcId="{58A97469-4430-4408-8F00-CCDC4D461788}" destId="{4D7C9CF6-229C-4DE3-AAE9-FBBFC3814552}" srcOrd="1" destOrd="0" presId="urn:microsoft.com/office/officeart/2005/8/layout/radial4"/>
    <dgm:cxn modelId="{4D092C92-B799-45B9-9EB5-981BB809C148}" type="presParOf" srcId="{58A97469-4430-4408-8F00-CCDC4D461788}" destId="{C41D41E7-313D-4926-A17B-9A97A4A1E654}" srcOrd="2" destOrd="0" presId="urn:microsoft.com/office/officeart/2005/8/layout/radial4"/>
    <dgm:cxn modelId="{128E15D3-1E38-46B1-B4D9-82C32D9D4AA3}" type="presParOf" srcId="{58A97469-4430-4408-8F00-CCDC4D461788}" destId="{AC1D7649-DEB1-45B1-BDEB-BD2D7FCCAC0E}" srcOrd="3" destOrd="0" presId="urn:microsoft.com/office/officeart/2005/8/layout/radial4"/>
    <dgm:cxn modelId="{4AED03BD-AC80-45E5-8D0D-C0C6D89DE5FB}" type="presParOf" srcId="{58A97469-4430-4408-8F00-CCDC4D461788}" destId="{04C6422E-A789-4C89-9E0C-1EED79411996}" srcOrd="4" destOrd="0" presId="urn:microsoft.com/office/officeart/2005/8/layout/radial4"/>
    <dgm:cxn modelId="{426697D5-C5AA-4C1A-B70A-0F36DF6FF317}" type="presParOf" srcId="{58A97469-4430-4408-8F00-CCDC4D461788}" destId="{CEDA2C9D-3339-4365-B369-7C208AA6F255}" srcOrd="5" destOrd="0" presId="urn:microsoft.com/office/officeart/2005/8/layout/radial4"/>
    <dgm:cxn modelId="{744F4518-4C11-459F-BAA6-FE5E0CC726E7}" type="presParOf" srcId="{58A97469-4430-4408-8F00-CCDC4D461788}" destId="{C1E715A4-58E7-4055-BDA3-8B0C5AED5B99}" srcOrd="6" destOrd="0" presId="urn:microsoft.com/office/officeart/2005/8/layout/radial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CB9C1-8376-4470-A118-F0FA66E94E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C3B8FE-17D9-4853-8B28-1B89E80D7F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sz="2200" dirty="0">
              <a:latin typeface="Arial" panose="020B0604020202020204" pitchFamily="34" charset="0"/>
              <a:cs typeface="Arial" panose="020B0604020202020204" pitchFamily="34" charset="0"/>
            </a:rPr>
            <a:t>Fransiya Yevropa  mamlakatlari ichida  aholi soni bo‘yicha 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4-o‘rinda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2018-yil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holatiga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65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ortiqdir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FABE8-7B25-4B78-986C-078D35A1A096}" type="parTrans" cxnId="{BFA76B08-0CF5-4B34-9000-245A671B57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EA1D-4BA5-4B94-8C76-CE40481668A0}" type="sibTrans" cxnId="{BFA76B08-0CF5-4B34-9000-245A671B5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0F95F-CC71-4ABA-A794-ACD84FC58A8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past,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0,</a:t>
          </a:r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%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o‘sishining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ru-RU" sz="2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19A33-69F1-4D5A-9A13-8725A1D3CC49}" type="parTrans" cxnId="{74D9BD93-DEB4-4A5A-B836-612BB2D968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38BE-1073-4027-AF57-0D72EDECA79C}" type="sibTrans" cxnId="{74D9BD93-DEB4-4A5A-B836-612BB2D968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A1DF-D005-4D4A-BFC2-3700652DDF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o‘tmishda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mustamlakasi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Afrikaning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davlatlaridan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ancha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E9090-AE11-4335-8E26-70327B432312}" type="par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B9886-191F-49F9-8ACA-1CEB2F923B44}" type="sib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EB9B8-C580-4492-A7A5-CB35AD1DC782}" type="pres">
      <dgm:prSet presAssocID="{E5ECB9C1-8376-4470-A118-F0FA66E94EDD}" presName="Name0" presStyleCnt="0">
        <dgm:presLayoutVars>
          <dgm:dir/>
          <dgm:resizeHandles val="exact"/>
        </dgm:presLayoutVars>
      </dgm:prSet>
      <dgm:spPr/>
    </dgm:pt>
    <dgm:pt modelId="{95DCFD46-FB55-438F-BA18-4AF2C15B142B}" type="pres">
      <dgm:prSet presAssocID="{A7C3B8FE-17D9-4853-8B28-1B89E80D7FF8}" presName="node" presStyleLbl="node1" presStyleIdx="0" presStyleCnt="3">
        <dgm:presLayoutVars>
          <dgm:bulletEnabled val="1"/>
        </dgm:presLayoutVars>
      </dgm:prSet>
      <dgm:spPr/>
    </dgm:pt>
    <dgm:pt modelId="{C8DBCBDF-26D2-4173-ACC2-63E77ABC070B}" type="pres">
      <dgm:prSet presAssocID="{07DDEA1D-4BA5-4B94-8C76-CE40481668A0}" presName="sibTrans" presStyleLbl="sibTrans2D1" presStyleIdx="0" presStyleCnt="2" custScaleX="175752"/>
      <dgm:spPr/>
    </dgm:pt>
    <dgm:pt modelId="{3956429E-F0B8-498E-AED8-393BD76F64FD}" type="pres">
      <dgm:prSet presAssocID="{07DDEA1D-4BA5-4B94-8C76-CE40481668A0}" presName="connectorText" presStyleLbl="sibTrans2D1" presStyleIdx="0" presStyleCnt="2"/>
      <dgm:spPr/>
    </dgm:pt>
    <dgm:pt modelId="{C04F96F2-4619-4A29-84F8-288D3CEFA8BD}" type="pres">
      <dgm:prSet presAssocID="{3550F95F-CC71-4ABA-A794-ACD84FC58A87}" presName="node" presStyleLbl="node1" presStyleIdx="1" presStyleCnt="3">
        <dgm:presLayoutVars>
          <dgm:bulletEnabled val="1"/>
        </dgm:presLayoutVars>
      </dgm:prSet>
      <dgm:spPr/>
    </dgm:pt>
    <dgm:pt modelId="{483A8A77-86CF-4EAF-B582-8D1627033F58}" type="pres">
      <dgm:prSet presAssocID="{2B2B38BE-1073-4027-AF57-0D72EDECA79C}" presName="sibTrans" presStyleLbl="sibTrans2D1" presStyleIdx="1" presStyleCnt="2" custScaleX="172245"/>
      <dgm:spPr/>
    </dgm:pt>
    <dgm:pt modelId="{02F94208-6755-4B77-91AD-E57C92957D23}" type="pres">
      <dgm:prSet presAssocID="{2B2B38BE-1073-4027-AF57-0D72EDECA79C}" presName="connectorText" presStyleLbl="sibTrans2D1" presStyleIdx="1" presStyleCnt="2"/>
      <dgm:spPr/>
    </dgm:pt>
    <dgm:pt modelId="{29FC0EF2-001C-4B31-BB71-F57F2D1D8AD2}" type="pres">
      <dgm:prSet presAssocID="{7B9BA1DF-D005-4D4A-BFC2-3700652D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A76B08-0CF5-4B34-9000-245A671B573C}" srcId="{E5ECB9C1-8376-4470-A118-F0FA66E94EDD}" destId="{A7C3B8FE-17D9-4853-8B28-1B89E80D7FF8}" srcOrd="0" destOrd="0" parTransId="{AE9FABE8-7B25-4B78-986C-078D35A1A096}" sibTransId="{07DDEA1D-4BA5-4B94-8C76-CE40481668A0}"/>
    <dgm:cxn modelId="{24487F26-B7B2-4B57-9BA7-4910364F4309}" type="presOf" srcId="{2B2B38BE-1073-4027-AF57-0D72EDECA79C}" destId="{483A8A77-86CF-4EAF-B582-8D1627033F58}" srcOrd="0" destOrd="0" presId="urn:microsoft.com/office/officeart/2005/8/layout/process1"/>
    <dgm:cxn modelId="{08728665-C1EC-45D2-A5CE-571605003287}" type="presOf" srcId="{2B2B38BE-1073-4027-AF57-0D72EDECA79C}" destId="{02F94208-6755-4B77-91AD-E57C92957D23}" srcOrd="1" destOrd="0" presId="urn:microsoft.com/office/officeart/2005/8/layout/process1"/>
    <dgm:cxn modelId="{65BB7268-2E70-43B9-8113-1481058DB43E}" srcId="{E5ECB9C1-8376-4470-A118-F0FA66E94EDD}" destId="{7B9BA1DF-D005-4D4A-BFC2-3700652DDF83}" srcOrd="2" destOrd="0" parTransId="{466E9090-AE11-4335-8E26-70327B432312}" sibTransId="{91FB9886-191F-49F9-8ACA-1CEB2F923B44}"/>
    <dgm:cxn modelId="{BE557E52-178D-4831-B825-50E38F895208}" type="presOf" srcId="{3550F95F-CC71-4ABA-A794-ACD84FC58A87}" destId="{C04F96F2-4619-4A29-84F8-288D3CEFA8BD}" srcOrd="0" destOrd="0" presId="urn:microsoft.com/office/officeart/2005/8/layout/process1"/>
    <dgm:cxn modelId="{A40D0A5A-4E6B-4AF0-BFB8-85FD09756A34}" type="presOf" srcId="{A7C3B8FE-17D9-4853-8B28-1B89E80D7FF8}" destId="{95DCFD46-FB55-438F-BA18-4AF2C15B142B}" srcOrd="0" destOrd="0" presId="urn:microsoft.com/office/officeart/2005/8/layout/process1"/>
    <dgm:cxn modelId="{C408D65A-6B4B-4062-9062-8F8CBAB843D5}" type="presOf" srcId="{E5ECB9C1-8376-4470-A118-F0FA66E94EDD}" destId="{B6AEB9B8-C580-4492-A7A5-CB35AD1DC782}" srcOrd="0" destOrd="0" presId="urn:microsoft.com/office/officeart/2005/8/layout/process1"/>
    <dgm:cxn modelId="{D1257F82-3D28-40D8-B375-7CBC5FB0BA92}" type="presOf" srcId="{07DDEA1D-4BA5-4B94-8C76-CE40481668A0}" destId="{3956429E-F0B8-498E-AED8-393BD76F64FD}" srcOrd="1" destOrd="0" presId="urn:microsoft.com/office/officeart/2005/8/layout/process1"/>
    <dgm:cxn modelId="{74D9BD93-DEB4-4A5A-B836-612BB2D9683C}" srcId="{E5ECB9C1-8376-4470-A118-F0FA66E94EDD}" destId="{3550F95F-CC71-4ABA-A794-ACD84FC58A87}" srcOrd="1" destOrd="0" parTransId="{B9D19A33-69F1-4D5A-9A13-8725A1D3CC49}" sibTransId="{2B2B38BE-1073-4027-AF57-0D72EDECA79C}"/>
    <dgm:cxn modelId="{36BF3CC9-D2D5-44AD-889A-1E7E720CEBBA}" type="presOf" srcId="{07DDEA1D-4BA5-4B94-8C76-CE40481668A0}" destId="{C8DBCBDF-26D2-4173-ACC2-63E77ABC070B}" srcOrd="0" destOrd="0" presId="urn:microsoft.com/office/officeart/2005/8/layout/process1"/>
    <dgm:cxn modelId="{462764DC-ABFA-4EE6-94CF-BFDE0343D92D}" type="presOf" srcId="{7B9BA1DF-D005-4D4A-BFC2-3700652DDF83}" destId="{29FC0EF2-001C-4B31-BB71-F57F2D1D8AD2}" srcOrd="0" destOrd="0" presId="urn:microsoft.com/office/officeart/2005/8/layout/process1"/>
    <dgm:cxn modelId="{FFD3DFA0-AC6C-4920-A64E-697BB22C4E30}" type="presParOf" srcId="{B6AEB9B8-C580-4492-A7A5-CB35AD1DC782}" destId="{95DCFD46-FB55-438F-BA18-4AF2C15B142B}" srcOrd="0" destOrd="0" presId="urn:microsoft.com/office/officeart/2005/8/layout/process1"/>
    <dgm:cxn modelId="{C1D3DBBD-DA7B-4CAC-B663-FD268A26F05C}" type="presParOf" srcId="{B6AEB9B8-C580-4492-A7A5-CB35AD1DC782}" destId="{C8DBCBDF-26D2-4173-ACC2-63E77ABC070B}" srcOrd="1" destOrd="0" presId="urn:microsoft.com/office/officeart/2005/8/layout/process1"/>
    <dgm:cxn modelId="{D7D862E7-6D5B-4F89-A12F-F62F2ABEEFD3}" type="presParOf" srcId="{C8DBCBDF-26D2-4173-ACC2-63E77ABC070B}" destId="{3956429E-F0B8-498E-AED8-393BD76F64FD}" srcOrd="0" destOrd="0" presId="urn:microsoft.com/office/officeart/2005/8/layout/process1"/>
    <dgm:cxn modelId="{AB9DB28D-803D-4E22-98A6-1B59DCA7E37F}" type="presParOf" srcId="{B6AEB9B8-C580-4492-A7A5-CB35AD1DC782}" destId="{C04F96F2-4619-4A29-84F8-288D3CEFA8BD}" srcOrd="2" destOrd="0" presId="urn:microsoft.com/office/officeart/2005/8/layout/process1"/>
    <dgm:cxn modelId="{F6CD9996-C547-42B9-92DF-EC4C11473EB2}" type="presParOf" srcId="{B6AEB9B8-C580-4492-A7A5-CB35AD1DC782}" destId="{483A8A77-86CF-4EAF-B582-8D1627033F58}" srcOrd="3" destOrd="0" presId="urn:microsoft.com/office/officeart/2005/8/layout/process1"/>
    <dgm:cxn modelId="{51FAFE05-79EE-41AE-A673-479E8DCBEA1D}" type="presParOf" srcId="{483A8A77-86CF-4EAF-B582-8D1627033F58}" destId="{02F94208-6755-4B77-91AD-E57C92957D23}" srcOrd="0" destOrd="0" presId="urn:microsoft.com/office/officeart/2005/8/layout/process1"/>
    <dgm:cxn modelId="{299EEA31-8D05-456B-A7D2-19A84FF70CD6}" type="presParOf" srcId="{B6AEB9B8-C580-4492-A7A5-CB35AD1DC782}" destId="{29FC0EF2-001C-4B31-BB71-F57F2D1D8A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shaharlashuv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80 %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Parijning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aglomeratsiyalaridan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Lion,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Marsel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Lill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Tuluza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Bordo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tub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fransuzlardan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basklar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bretonlar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elzasliklar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lotaringlar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katalonlar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oksitanlar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korsikaliklar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kiradi.  Fransiya Konstitutsiyasiga binoan, bu 7 ta millatning tillari mintaqaviy tillar maqomiga ega. Fransiya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2" custScaleX="131154" custLinFactNeighborX="-71688" custLinFactNeighborY="6115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1"/>
      <dgm:spPr/>
    </dgm:pt>
    <dgm:pt modelId="{CB6E878A-D431-434D-9FC9-CECB945D5265}" type="pres">
      <dgm:prSet presAssocID="{D13AAA76-86CA-40E9-A293-19C7ADB293CB}" presName="connectorText" presStyleLbl="sibTrans1D1" presStyleIdx="0" presStyleCnt="1"/>
      <dgm:spPr/>
    </dgm:pt>
    <dgm:pt modelId="{936A6B57-C1E0-46E7-9CDB-B4FEF23F08FE}" type="pres">
      <dgm:prSet presAssocID="{01E2FC08-0087-4712-8745-8D19FD8A23AF}" presName="node" presStyleLbl="node1" presStyleIdx="1" presStyleCnt="2" custScaleX="139753" custLinFactNeighborX="71668" custLinFactNeighborY="-5219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A5254-ADAB-4583-8762-AEFB98C5F931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DCA592-605C-4E3A-841B-86AC1CF477A4}">
      <dgm:prSet phldrT="[Текст]" custT="1"/>
      <dgm:spPr/>
      <dgm:t>
        <a:bodyPr/>
        <a:lstStyle/>
        <a:p>
          <a:pPr algn="ctr"/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energetikasida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AESlar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darajali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ahamiyatga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7EB3D-0AAC-4B9E-B7F5-07459BEB8AFC}" type="par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15DA0-B900-43E7-9DE5-507230895295}" type="sib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982CA-2959-4B16-A5C8-0680441D5D4D}">
      <dgm:prSet phldrT="[Текст]" custT="1"/>
      <dgm:spPr/>
      <dgm:t>
        <a:bodyPr/>
        <a:lstStyle/>
        <a:p>
          <a:pPr algn="ctr"/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Atom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stansiyalariga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mamlakatda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chiqarilayotgan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energiyasining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salkam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80 %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dunyoda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o‘rinda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4DB98-5D5A-4A23-BBE9-7AAFA61B10B4}" type="par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FF5C7-6313-4085-B1B3-D89AF2D4A95C}" type="sib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998AA-E341-42A2-AE97-FB78EC23BBB8}" type="pres">
      <dgm:prSet presAssocID="{BCCA5254-ADAB-4583-8762-AEFB98C5F93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45FA18F-5A1E-4785-A492-FFA76B7B18F6}" type="pres">
      <dgm:prSet presAssocID="{BCCA5254-ADAB-4583-8762-AEFB98C5F931}" presName="Background" presStyleLbl="bgImgPlace1" presStyleIdx="0" presStyleCnt="1" custScaleX="100783" custScaleY="97672" custLinFactNeighborX="3809" custLinFactNeighborY="31395"/>
      <dgm:spPr>
        <a:solidFill>
          <a:srgbClr val="FFFF00"/>
        </a:solidFill>
      </dgm:spPr>
    </dgm:pt>
    <dgm:pt modelId="{3D5CAFD4-97FE-47DE-B0CD-3567DC38D95E}" type="pres">
      <dgm:prSet presAssocID="{BCCA5254-ADAB-4583-8762-AEFB98C5F931}" presName="ParentText1" presStyleLbl="revTx" presStyleIdx="0" presStyleCnt="2" custScaleX="93883" custLinFactNeighborX="-912" custLinFactNeighborY="15813">
        <dgm:presLayoutVars>
          <dgm:chMax val="0"/>
          <dgm:chPref val="0"/>
          <dgm:bulletEnabled val="1"/>
        </dgm:presLayoutVars>
      </dgm:prSet>
      <dgm:spPr/>
    </dgm:pt>
    <dgm:pt modelId="{0967A265-F3C0-4E9E-B07B-5ADDD62C3CDB}" type="pres">
      <dgm:prSet presAssocID="{BCCA5254-ADAB-4583-8762-AEFB98C5F931}" presName="ParentText2" presStyleLbl="revTx" presStyleIdx="1" presStyleCnt="2" custScaleX="127109" custLinFactNeighborX="6989" custLinFactNeighborY="11829">
        <dgm:presLayoutVars>
          <dgm:chMax val="0"/>
          <dgm:chPref val="0"/>
          <dgm:bulletEnabled val="1"/>
        </dgm:presLayoutVars>
      </dgm:prSet>
      <dgm:spPr/>
    </dgm:pt>
    <dgm:pt modelId="{C0CBF9A4-ACA6-4B75-B80E-61CAFA655E5E}" type="pres">
      <dgm:prSet presAssocID="{BCCA5254-ADAB-4583-8762-AEFB98C5F931}" presName="Plus" presStyleLbl="alignNode1" presStyleIdx="0" presStyleCnt="2" custFlipVert="1" custFlipHor="0" custScaleX="28309" custScaleY="7053" custLinFactNeighborX="51344" custLinFactNeighborY="21008"/>
      <dgm:spPr/>
    </dgm:pt>
    <dgm:pt modelId="{79BA5017-6DEE-4511-8B9E-9576E7C41E2C}" type="pres">
      <dgm:prSet presAssocID="{BCCA5254-ADAB-4583-8762-AEFB98C5F931}" presName="Minus" presStyleLbl="alignNode1" presStyleIdx="1" presStyleCnt="2" custFlipHor="1" custScaleX="39111" custScaleY="29913" custLinFactNeighborX="7739" custLinFactNeighborY="72446"/>
      <dgm:spPr/>
    </dgm:pt>
    <dgm:pt modelId="{9557C831-C10D-4B83-827A-788118F83D4B}" type="pres">
      <dgm:prSet presAssocID="{BCCA5254-ADAB-4583-8762-AEFB98C5F931}" presName="Divider" presStyleLbl="parChTrans1D1" presStyleIdx="0" presStyleCnt="1" custFlipHor="0" custScaleX="2000000" custScaleY="112853" custLinFactX="-8500000" custLinFactNeighborX="-8503199" custLinFactNeighborY="34290"/>
      <dgm:spPr>
        <a:ln>
          <a:solidFill>
            <a:srgbClr val="C00000"/>
          </a:solidFill>
        </a:ln>
      </dgm:spPr>
    </dgm:pt>
  </dgm:ptLst>
  <dgm:cxnLst>
    <dgm:cxn modelId="{BB7EAB13-45A6-42E6-9F7C-7202936D9488}" type="presOf" srcId="{7FDCA592-605C-4E3A-841B-86AC1CF477A4}" destId="{3D5CAFD4-97FE-47DE-B0CD-3567DC38D95E}" srcOrd="0" destOrd="0" presId="urn:microsoft.com/office/officeart/2009/3/layout/PlusandMinus"/>
    <dgm:cxn modelId="{8D37C32B-1002-400C-B7D9-76B31CA904DF}" type="presOf" srcId="{3E0982CA-2959-4B16-A5C8-0680441D5D4D}" destId="{0967A265-F3C0-4E9E-B07B-5ADDD62C3CDB}" srcOrd="0" destOrd="0" presId="urn:microsoft.com/office/officeart/2009/3/layout/PlusandMinus"/>
    <dgm:cxn modelId="{D414D958-0A66-4FFF-A48E-67CC0B9F9613}" type="presOf" srcId="{BCCA5254-ADAB-4583-8762-AEFB98C5F931}" destId="{7E3998AA-E341-42A2-AE97-FB78EC23BBB8}" srcOrd="0" destOrd="0" presId="urn:microsoft.com/office/officeart/2009/3/layout/PlusandMinus"/>
    <dgm:cxn modelId="{B962C3CA-BB91-4CA7-AA7C-A311A79DC890}" srcId="{BCCA5254-ADAB-4583-8762-AEFB98C5F931}" destId="{7FDCA592-605C-4E3A-841B-86AC1CF477A4}" srcOrd="0" destOrd="0" parTransId="{CA37EB3D-0AAC-4B9E-B7F5-07459BEB8AFC}" sibTransId="{0BE15DA0-B900-43E7-9DE5-507230895295}"/>
    <dgm:cxn modelId="{8D2F9FED-7621-4C6E-BB9F-4F2070E4E566}" srcId="{BCCA5254-ADAB-4583-8762-AEFB98C5F931}" destId="{3E0982CA-2959-4B16-A5C8-0680441D5D4D}" srcOrd="1" destOrd="0" parTransId="{15C4DB98-5D5A-4A23-BBE9-7AAFA61B10B4}" sibTransId="{82AFF5C7-6313-4085-B1B3-D89AF2D4A95C}"/>
    <dgm:cxn modelId="{BFB315A2-9B4D-46D5-9A53-A804DEF82DEF}" type="presParOf" srcId="{7E3998AA-E341-42A2-AE97-FB78EC23BBB8}" destId="{245FA18F-5A1E-4785-A492-FFA76B7B18F6}" srcOrd="0" destOrd="0" presId="urn:microsoft.com/office/officeart/2009/3/layout/PlusandMinus"/>
    <dgm:cxn modelId="{639D1F6D-D2A4-4D96-9020-DB47B7B1F636}" type="presParOf" srcId="{7E3998AA-E341-42A2-AE97-FB78EC23BBB8}" destId="{3D5CAFD4-97FE-47DE-B0CD-3567DC38D95E}" srcOrd="1" destOrd="0" presId="urn:microsoft.com/office/officeart/2009/3/layout/PlusandMinus"/>
    <dgm:cxn modelId="{60959163-52FB-4C8F-8DAC-207A673A9EF4}" type="presParOf" srcId="{7E3998AA-E341-42A2-AE97-FB78EC23BBB8}" destId="{0967A265-F3C0-4E9E-B07B-5ADDD62C3CDB}" srcOrd="2" destOrd="0" presId="urn:microsoft.com/office/officeart/2009/3/layout/PlusandMinus"/>
    <dgm:cxn modelId="{168C0C0F-177A-4F31-8E98-88BEF1C9A940}" type="presParOf" srcId="{7E3998AA-E341-42A2-AE97-FB78EC23BBB8}" destId="{C0CBF9A4-ACA6-4B75-B80E-61CAFA655E5E}" srcOrd="3" destOrd="0" presId="urn:microsoft.com/office/officeart/2009/3/layout/PlusandMinus"/>
    <dgm:cxn modelId="{9094511A-087A-4CAD-B985-D710DABA0F1E}" type="presParOf" srcId="{7E3998AA-E341-42A2-AE97-FB78EC23BBB8}" destId="{79BA5017-6DEE-4511-8B9E-9576E7C41E2C}" srcOrd="4" destOrd="0" presId="urn:microsoft.com/office/officeart/2009/3/layout/PlusandMinus"/>
    <dgm:cxn modelId="{6025DA5E-1D36-424B-B88D-0DFEE362A087}" type="presParOf" srcId="{7E3998AA-E341-42A2-AE97-FB78EC23BBB8}" destId="{9557C831-C10D-4B83-827A-788118F83D4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turistlar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buyuradigan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sayyohlarning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75 million 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oshadi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/>
      <dgm:spPr>
        <a:solidFill>
          <a:srgbClr val="FFFF66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rivojlanishiga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iqlim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sharoiti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dunyoga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dengizbo‘yi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kurortlar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Nitsa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Sen-Trope,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Parijda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madaniy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obyektlarning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ko‘pligi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bog‘liq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2" custScaleX="131154" custLinFactNeighborX="-71688" custLinFactNeighborY="6115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1"/>
      <dgm:spPr/>
    </dgm:pt>
    <dgm:pt modelId="{CB6E878A-D431-434D-9FC9-CECB945D5265}" type="pres">
      <dgm:prSet presAssocID="{D13AAA76-86CA-40E9-A293-19C7ADB293CB}" presName="connectorText" presStyleLbl="sibTrans1D1" presStyleIdx="0" presStyleCnt="1"/>
      <dgm:spPr/>
    </dgm:pt>
    <dgm:pt modelId="{936A6B57-C1E0-46E7-9CDB-B4FEF23F08FE}" type="pres">
      <dgm:prSet presAssocID="{01E2FC08-0087-4712-8745-8D19FD8A23AF}" presName="node" presStyleLbl="node1" presStyleIdx="1" presStyleCnt="2" custScaleX="139753" custLinFactNeighborX="71668" custLinFactNeighborY="-5219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F7EC-239B-4DAB-9A03-E44C43BBE2BF}">
      <dsp:nvSpPr>
        <dsp:cNvPr id="0" name=""/>
        <dsp:cNvSpPr/>
      </dsp:nvSpPr>
      <dsp:spPr>
        <a:xfrm flipH="1" flipV="1">
          <a:off x="8819293" y="2019575"/>
          <a:ext cx="60079" cy="342707"/>
        </a:xfrm>
        <a:prstGeom prst="leftCircularArrow">
          <a:avLst>
            <a:gd name="adj1" fmla="val 4507"/>
            <a:gd name="adj2" fmla="val 262532"/>
            <a:gd name="adj3" fmla="val 10193693"/>
            <a:gd name="adj4" fmla="val -1375099"/>
            <a:gd name="adj5" fmla="val 468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188672-5CD2-4174-A729-977C588A94C8}">
      <dsp:nvSpPr>
        <dsp:cNvPr id="0" name=""/>
        <dsp:cNvSpPr/>
      </dsp:nvSpPr>
      <dsp:spPr>
        <a:xfrm>
          <a:off x="2875800" y="185078"/>
          <a:ext cx="6278461" cy="1320096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davlatlardan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qit’aning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g‘arbida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2940242" y="249520"/>
        <a:ext cx="6149577" cy="1191212"/>
      </dsp:txXfrm>
    </dsp:sp>
    <dsp:sp modelId="{F050F393-86D0-4D66-B4B7-F048FB9AA2CC}">
      <dsp:nvSpPr>
        <dsp:cNvPr id="0" name=""/>
        <dsp:cNvSpPr/>
      </dsp:nvSpPr>
      <dsp:spPr>
        <a:xfrm>
          <a:off x="7061070" y="1646733"/>
          <a:ext cx="4974821" cy="129239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g‘arb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shimoli-g‘arbdan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okeani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janubi-sharqdan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yuviladi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124160" y="1709823"/>
        <a:ext cx="4848641" cy="1166217"/>
      </dsp:txXfrm>
    </dsp:sp>
    <dsp:sp modelId="{A9E55CE5-2321-4F72-B51E-95AF41C5C972}">
      <dsp:nvSpPr>
        <dsp:cNvPr id="0" name=""/>
        <dsp:cNvSpPr/>
      </dsp:nvSpPr>
      <dsp:spPr>
        <a:xfrm>
          <a:off x="7043639" y="3015322"/>
          <a:ext cx="4972231" cy="159722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8 ta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121609" y="3093292"/>
        <a:ext cx="4816291" cy="1441287"/>
      </dsp:txXfrm>
    </dsp:sp>
    <dsp:sp modelId="{2D20586A-62F6-4977-AEC0-27C1A016B116}">
      <dsp:nvSpPr>
        <dsp:cNvPr id="0" name=""/>
        <dsp:cNvSpPr/>
      </dsp:nvSpPr>
      <dsp:spPr>
        <a:xfrm>
          <a:off x="4769482" y="4767904"/>
          <a:ext cx="6773936" cy="1145976"/>
        </a:xfrm>
        <a:prstGeom prst="roundRect">
          <a:avLst/>
        </a:prstGeom>
        <a:solidFill>
          <a:srgbClr val="FCCE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uzun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chegaralari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8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8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Ispaniya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5424" y="4823846"/>
        <a:ext cx="6662052" cy="1034092"/>
      </dsp:txXfrm>
    </dsp:sp>
    <dsp:sp modelId="{952F7BCB-5F2D-439A-AD4B-1CC812E6EA50}">
      <dsp:nvSpPr>
        <dsp:cNvPr id="0" name=""/>
        <dsp:cNvSpPr/>
      </dsp:nvSpPr>
      <dsp:spPr>
        <a:xfrm>
          <a:off x="0" y="3624943"/>
          <a:ext cx="4650945" cy="1597181"/>
        </a:xfrm>
        <a:prstGeom prst="roundRect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 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tadan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Tinch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okean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dengizida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7968" y="3702911"/>
        <a:ext cx="4495009" cy="1441245"/>
      </dsp:txXfrm>
    </dsp:sp>
    <dsp:sp modelId="{F952CE2A-9CBB-4FE6-B577-A3C982C767D0}">
      <dsp:nvSpPr>
        <dsp:cNvPr id="0" name=""/>
        <dsp:cNvSpPr/>
      </dsp:nvSpPr>
      <dsp:spPr>
        <a:xfrm>
          <a:off x="0" y="1570516"/>
          <a:ext cx="4646499" cy="190201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Fransiyaga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Korsika oroli tegishli. 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49" y="1663365"/>
        <a:ext cx="4460801" cy="1716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AA41-3610-4D24-A035-79DA7DF0EDD6}">
      <dsp:nvSpPr>
        <dsp:cNvPr id="0" name=""/>
        <dsp:cNvSpPr/>
      </dsp:nvSpPr>
      <dsp:spPr>
        <a:xfrm>
          <a:off x="4462703" y="2908266"/>
          <a:ext cx="3385906" cy="2924635"/>
        </a:xfrm>
        <a:prstGeom prst="ellipse">
          <a:avLst/>
        </a:prstGeom>
        <a:solidFill>
          <a:srgbClr val="F7B7F2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40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altLang="ru-RU" sz="40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ru-RU" sz="40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Respub-likasi</a:t>
          </a:r>
          <a:endParaRPr lang="ru-RU" sz="4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8557" y="3336569"/>
        <a:ext cx="2394198" cy="2068029"/>
      </dsp:txXfrm>
    </dsp:sp>
    <dsp:sp modelId="{4D7C9CF6-229C-4DE3-AAE9-FBBFC3814552}">
      <dsp:nvSpPr>
        <dsp:cNvPr id="0" name=""/>
        <dsp:cNvSpPr/>
      </dsp:nvSpPr>
      <dsp:spPr>
        <a:xfrm rot="12169623">
          <a:off x="2185621" y="2970204"/>
          <a:ext cx="2502228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D41E7-313D-4926-A17B-9A97A4A1E654}">
      <dsp:nvSpPr>
        <dsp:cNvPr id="0" name=""/>
        <dsp:cNvSpPr/>
      </dsp:nvSpPr>
      <dsp:spPr>
        <a:xfrm>
          <a:off x="0" y="1671747"/>
          <a:ext cx="4386606" cy="20620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12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kontinental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1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dengizdagi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Korsika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orolida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qolgan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iboratdir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95" y="1732142"/>
        <a:ext cx="4265816" cy="1941239"/>
      </dsp:txXfrm>
    </dsp:sp>
    <dsp:sp modelId="{AC1D7649-DEB1-45B1-BDEB-BD2D7FCCAC0E}">
      <dsp:nvSpPr>
        <dsp:cNvPr id="0" name=""/>
        <dsp:cNvSpPr/>
      </dsp:nvSpPr>
      <dsp:spPr>
        <a:xfrm rot="16118373">
          <a:off x="5105492" y="1507852"/>
          <a:ext cx="1978445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6422E-A789-4C89-9E0C-1EED79411996}">
      <dsp:nvSpPr>
        <dsp:cNvPr id="0" name=""/>
        <dsp:cNvSpPr/>
      </dsp:nvSpPr>
      <dsp:spPr>
        <a:xfrm>
          <a:off x="3695809" y="110696"/>
          <a:ext cx="4750837" cy="1409747"/>
        </a:xfrm>
        <a:prstGeom prst="roundRect">
          <a:avLst>
            <a:gd name="adj" fmla="val 10000"/>
          </a:avLst>
        </a:prstGeom>
        <a:solidFill>
          <a:srgbClr val="C8A5E3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prezidentlik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b="1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7099" y="151986"/>
        <a:ext cx="4668257" cy="1327167"/>
      </dsp:txXfrm>
    </dsp:sp>
    <dsp:sp modelId="{CEDA2C9D-3339-4365-B369-7C208AA6F255}">
      <dsp:nvSpPr>
        <dsp:cNvPr id="0" name=""/>
        <dsp:cNvSpPr/>
      </dsp:nvSpPr>
      <dsp:spPr>
        <a:xfrm rot="20281982">
          <a:off x="7621586" y="3037766"/>
          <a:ext cx="2457686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715A4-58E7-4055-BDA3-8B0C5AED5B99}">
      <dsp:nvSpPr>
        <dsp:cNvPr id="0" name=""/>
        <dsp:cNvSpPr/>
      </dsp:nvSpPr>
      <dsp:spPr>
        <a:xfrm>
          <a:off x="8011029" y="1747984"/>
          <a:ext cx="4180970" cy="2062029"/>
        </a:xfrm>
        <a:prstGeom prst="roundRect">
          <a:avLst>
            <a:gd name="adj" fmla="val 10000"/>
          </a:avLst>
        </a:prstGeom>
        <a:solidFill>
          <a:srgbClr val="FCCE7C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unitar davlat bo‘lib, 18 ta hudud (region)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8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1424" y="1808379"/>
        <a:ext cx="4060180" cy="1941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FD46-FB55-438F-BA18-4AF2C15B142B}">
      <dsp:nvSpPr>
        <dsp:cNvPr id="0" name=""/>
        <dsp:cNvSpPr/>
      </dsp:nvSpPr>
      <dsp:spPr>
        <a:xfrm>
          <a:off x="10448" y="350390"/>
          <a:ext cx="3122912" cy="26861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>
              <a:latin typeface="Arial" panose="020B0604020202020204" pitchFamily="34" charset="0"/>
              <a:cs typeface="Arial" panose="020B0604020202020204" pitchFamily="34" charset="0"/>
            </a:rPr>
            <a:t>Fransiya Yevropa  mamlakatlari ichida  aholi soni bo‘yicha 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4-o‘rinda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2018-yil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holatiga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65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ortiqdir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24" y="429066"/>
        <a:ext cx="2965560" cy="2528841"/>
      </dsp:txXfrm>
    </dsp:sp>
    <dsp:sp modelId="{C8DBCBDF-26D2-4173-ACC2-63E77ABC070B}">
      <dsp:nvSpPr>
        <dsp:cNvPr id="0" name=""/>
        <dsp:cNvSpPr/>
      </dsp:nvSpPr>
      <dsp:spPr>
        <a:xfrm>
          <a:off x="3194891" y="1306246"/>
          <a:ext cx="1163579" cy="77448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4891" y="1461142"/>
        <a:ext cx="931234" cy="464690"/>
      </dsp:txXfrm>
    </dsp:sp>
    <dsp:sp modelId="{C04F96F2-4619-4A29-84F8-288D3CEFA8BD}">
      <dsp:nvSpPr>
        <dsp:cNvPr id="0" name=""/>
        <dsp:cNvSpPr/>
      </dsp:nvSpPr>
      <dsp:spPr>
        <a:xfrm>
          <a:off x="4382526" y="350390"/>
          <a:ext cx="3122912" cy="26861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past,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0,</a:t>
          </a: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%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o‘sishining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ru-RU" sz="2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1202" y="429066"/>
        <a:ext cx="2965560" cy="2528841"/>
      </dsp:txXfrm>
    </dsp:sp>
    <dsp:sp modelId="{483A8A77-86CF-4EAF-B582-8D1627033F58}">
      <dsp:nvSpPr>
        <dsp:cNvPr id="0" name=""/>
        <dsp:cNvSpPr/>
      </dsp:nvSpPr>
      <dsp:spPr>
        <a:xfrm>
          <a:off x="7578579" y="1306246"/>
          <a:ext cx="1140361" cy="77448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579" y="1461142"/>
        <a:ext cx="908016" cy="464690"/>
      </dsp:txXfrm>
    </dsp:sp>
    <dsp:sp modelId="{29FC0EF2-001C-4B31-BB71-F57F2D1D8AD2}">
      <dsp:nvSpPr>
        <dsp:cNvPr id="0" name=""/>
        <dsp:cNvSpPr/>
      </dsp:nvSpPr>
      <dsp:spPr>
        <a:xfrm>
          <a:off x="8754604" y="350390"/>
          <a:ext cx="3122912" cy="26861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o‘tmishda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mustamlakasi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Afrikaning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davlatlaridan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ancha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3280" y="429066"/>
        <a:ext cx="2965560" cy="2528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651511" y="1437812"/>
          <a:ext cx="488269" cy="324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234" y="0"/>
              </a:lnTo>
              <a:lnTo>
                <a:pt x="261234" y="3240256"/>
              </a:lnTo>
              <a:lnTo>
                <a:pt x="488269" y="324025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3607" y="3053045"/>
        <a:ext cx="164076" cy="9789"/>
      </dsp:txXfrm>
    </dsp:sp>
    <dsp:sp modelId="{4397CC95-AF0A-4564-B5C2-33CFF62FFC03}">
      <dsp:nvSpPr>
        <dsp:cNvPr id="0" name=""/>
        <dsp:cNvSpPr/>
      </dsp:nvSpPr>
      <dsp:spPr>
        <a:xfrm>
          <a:off x="76213" y="162114"/>
          <a:ext cx="5577097" cy="255139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shaharlashuv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80 %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Parijning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atrofida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aglomeratsiyalaridan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mintaqaviy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Lion,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Marsel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Lill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Tuluza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Bordo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6213" y="162114"/>
        <a:ext cx="5577097" cy="2551396"/>
      </dsp:txXfrm>
    </dsp:sp>
    <dsp:sp modelId="{936A6B57-C1E0-46E7-9CDB-B4FEF23F08FE}">
      <dsp:nvSpPr>
        <dsp:cNvPr id="0" name=""/>
        <dsp:cNvSpPr/>
      </dsp:nvSpPr>
      <dsp:spPr>
        <a:xfrm>
          <a:off x="6172180" y="3402370"/>
          <a:ext cx="5942755" cy="25513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tub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fransuzlardan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basklar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bretonlar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elzasliklar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lotaringlar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katalonlar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oksitanlar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korsikaliklar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kiradi.  Fransiya Konstitutsiyasiga binoan, bu 7 ta millatning tillari mintaqaviy tillar maqomiga ega. Fransiya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2180" y="3402370"/>
        <a:ext cx="5942755" cy="2551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A18F-5A1E-4785-A492-FFA76B7B18F6}">
      <dsp:nvSpPr>
        <dsp:cNvPr id="0" name=""/>
        <dsp:cNvSpPr/>
      </dsp:nvSpPr>
      <dsp:spPr>
        <a:xfrm>
          <a:off x="775276" y="2666983"/>
          <a:ext cx="7126728" cy="35693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5CAFD4-97FE-47DE-B0CD-3567DC38D95E}">
      <dsp:nvSpPr>
        <dsp:cNvPr id="0" name=""/>
        <dsp:cNvSpPr/>
      </dsp:nvSpPr>
      <dsp:spPr>
        <a:xfrm>
          <a:off x="815426" y="2398892"/>
          <a:ext cx="3082847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energetikasida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AESlar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darajali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ahamiyatga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426" y="2398892"/>
        <a:ext cx="3082847" cy="3126325"/>
      </dsp:txXfrm>
    </dsp:sp>
    <dsp:sp modelId="{0967A265-F3C0-4E9E-B07B-5ADDD62C3CDB}">
      <dsp:nvSpPr>
        <dsp:cNvPr id="0" name=""/>
        <dsp:cNvSpPr/>
      </dsp:nvSpPr>
      <dsp:spPr>
        <a:xfrm>
          <a:off x="3886213" y="2274339"/>
          <a:ext cx="4173893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Atom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stansiyalariga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mamlakatda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chiqarilayotgan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energiyasining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salkam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80 %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dunyoda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o‘rinda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6213" y="2274339"/>
        <a:ext cx="4173893" cy="3126325"/>
      </dsp:txXfrm>
    </dsp:sp>
    <dsp:sp modelId="{C0CBF9A4-ACA6-4B75-B80E-61CAFA655E5E}">
      <dsp:nvSpPr>
        <dsp:cNvPr id="0" name=""/>
        <dsp:cNvSpPr/>
      </dsp:nvSpPr>
      <dsp:spPr>
        <a:xfrm flipV="1">
          <a:off x="1006842" y="1678235"/>
          <a:ext cx="391162" cy="97455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BA5017-6DEE-4511-8B9E-9576E7C41E2C}">
      <dsp:nvSpPr>
        <dsp:cNvPr id="0" name=""/>
        <dsp:cNvSpPr/>
      </dsp:nvSpPr>
      <dsp:spPr>
        <a:xfrm flipH="1">
          <a:off x="7126182" y="1721758"/>
          <a:ext cx="508630" cy="13331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57C831-C10D-4B83-827A-788118F83D4B}">
      <dsp:nvSpPr>
        <dsp:cNvPr id="0" name=""/>
        <dsp:cNvSpPr/>
      </dsp:nvSpPr>
      <dsp:spPr>
        <a:xfrm>
          <a:off x="3923369" y="2743199"/>
          <a:ext cx="16256" cy="3369724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651511" y="1437812"/>
          <a:ext cx="488269" cy="324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234" y="0"/>
              </a:lnTo>
              <a:lnTo>
                <a:pt x="261234" y="3240256"/>
              </a:lnTo>
              <a:lnTo>
                <a:pt x="488269" y="324025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3607" y="3053045"/>
        <a:ext cx="164076" cy="9789"/>
      </dsp:txXfrm>
    </dsp:sp>
    <dsp:sp modelId="{4397CC95-AF0A-4564-B5C2-33CFF62FFC03}">
      <dsp:nvSpPr>
        <dsp:cNvPr id="0" name=""/>
        <dsp:cNvSpPr/>
      </dsp:nvSpPr>
      <dsp:spPr>
        <a:xfrm>
          <a:off x="76213" y="162114"/>
          <a:ext cx="5577097" cy="25513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turistlar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buyuradigan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sayyohlarning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75 million 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oshadi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6213" y="162114"/>
        <a:ext cx="5577097" cy="2551396"/>
      </dsp:txXfrm>
    </dsp:sp>
    <dsp:sp modelId="{936A6B57-C1E0-46E7-9CDB-B4FEF23F08FE}">
      <dsp:nvSpPr>
        <dsp:cNvPr id="0" name=""/>
        <dsp:cNvSpPr/>
      </dsp:nvSpPr>
      <dsp:spPr>
        <a:xfrm>
          <a:off x="6172180" y="3402370"/>
          <a:ext cx="5942755" cy="2551396"/>
        </a:xfrm>
        <a:prstGeom prst="rect">
          <a:avLst/>
        </a:prstGeom>
        <a:solidFill>
          <a:srgbClr val="FFFF66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Turizmning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rivojlanishiga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iqlim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sharoiti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dunyoga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dengizbo‘yi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kurortlar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Nitsa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Sen-Trope,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Parijda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madaniy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obyektlarning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ko‘pligi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bog‘liq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6172180" y="3402370"/>
        <a:ext cx="5942755" cy="255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0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97829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26222" y="1373605"/>
            <a:ext cx="6477000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6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600" b="1" dirty="0">
                <a:solidFill>
                  <a:srgbClr val="1E0AB6"/>
                </a:solidFill>
              </a:rPr>
              <a:t>: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Fransiya</a:t>
            </a:r>
            <a:r>
              <a:rPr lang="en-US" altLang="ru-RU" sz="6600" b="1" dirty="0">
                <a:solidFill>
                  <a:srgbClr val="1E0AB6"/>
                </a:solidFill>
              </a:rPr>
              <a:t> </a:t>
            </a:r>
            <a:r>
              <a:rPr lang="en-US" altLang="ru-RU" sz="6600" b="1" dirty="0" err="1">
                <a:solidFill>
                  <a:srgbClr val="1E0AB6"/>
                </a:solidFill>
              </a:rPr>
              <a:t>Respublikasi</a:t>
            </a:r>
            <a:endParaRPr lang="ru-RU" altLang="ru-RU" sz="66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92940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fransiya | www.ziyouz.uz">
            <a:extLst>
              <a:ext uri="{FF2B5EF4-FFF2-40B4-BE49-F238E27FC236}">
                <a16:creationId xmlns:a16="http://schemas.microsoft.com/office/drawing/2014/main" id="{7FE6382F-8939-492B-985E-5C6A81F9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57" y="2329568"/>
            <a:ext cx="4320902" cy="30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EE82E0-9632-4628-B339-E29DB76B7D86}"/>
              </a:ext>
            </a:extLst>
          </p:cNvPr>
          <p:cNvSpPr/>
          <p:nvPr/>
        </p:nvSpPr>
        <p:spPr>
          <a:xfrm>
            <a:off x="1406602" y="5829616"/>
            <a:ext cx="80177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39505" y="1188954"/>
            <a:ext cx="11734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salohiyatga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“Katta 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9935D1-D00B-47B6-AA27-52A7998723C6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'zbekistonda Fransiya madaniyat markazi tashkil etildi | UzReport.news">
            <a:extLst>
              <a:ext uri="{FF2B5EF4-FFF2-40B4-BE49-F238E27FC236}">
                <a16:creationId xmlns:a16="http://schemas.microsoft.com/office/drawing/2014/main" id="{C86333D1-6D94-444E-83BE-30DB6B4F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6" y="2659017"/>
            <a:ext cx="5727894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vr muzeyi- Parij, Fransiya">
            <a:extLst>
              <a:ext uri="{FF2B5EF4-FFF2-40B4-BE49-F238E27FC236}">
                <a16:creationId xmlns:a16="http://schemas.microsoft.com/office/drawing/2014/main" id="{816F883E-DE6D-419E-9210-3444C224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56" y="2659016"/>
            <a:ext cx="6013937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82880" y="1066800"/>
            <a:ext cx="11734800" cy="2362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dastgohlar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soda,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parfyumeriya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kosmetika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vino,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pishloq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bozoriga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yetkazishda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EAC7EB-FD7B-40CF-9668-8037E1692F4A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Триумфальная арка - Париж ночью 29.12.2013 21:24 - NightPhoto.org">
            <a:extLst>
              <a:ext uri="{FF2B5EF4-FFF2-40B4-BE49-F238E27FC236}">
                <a16:creationId xmlns:a16="http://schemas.microsoft.com/office/drawing/2014/main" id="{09D23501-A5E9-472A-BE1E-6C05CB952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381000" y="3595914"/>
            <a:ext cx="5562600" cy="31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кономика Франции — Википедия">
            <a:extLst>
              <a:ext uri="{FF2B5EF4-FFF2-40B4-BE49-F238E27FC236}">
                <a16:creationId xmlns:a16="http://schemas.microsoft.com/office/drawing/2014/main" id="{AC05A1E0-B250-4A0B-BCA6-5864AED0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32591"/>
            <a:ext cx="5562600" cy="30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1072286"/>
              </p:ext>
            </p:extLst>
          </p:nvPr>
        </p:nvGraphicFramePr>
        <p:xfrm>
          <a:off x="-609600" y="-1676400"/>
          <a:ext cx="8128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918FFE-5D85-4F3A-BB90-B231CABED75A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nergy and power - France - located">
            <a:extLst>
              <a:ext uri="{FF2B5EF4-FFF2-40B4-BE49-F238E27FC236}">
                <a16:creationId xmlns:a16="http://schemas.microsoft.com/office/drawing/2014/main" id="{EF08E3DA-26A3-4670-917B-A793C0C7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82" y="990600"/>
            <a:ext cx="45403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ance renewable energy: nation to downplay nuclear in energy mix">
            <a:extLst>
              <a:ext uri="{FF2B5EF4-FFF2-40B4-BE49-F238E27FC236}">
                <a16:creationId xmlns:a16="http://schemas.microsoft.com/office/drawing/2014/main" id="{CF8F24F5-7554-450A-8E5C-4D4868CD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505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онжуулагч цацрагийн ач тус – NewsWall">
            <a:extLst>
              <a:ext uri="{FF2B5EF4-FFF2-40B4-BE49-F238E27FC236}">
                <a16:creationId xmlns:a16="http://schemas.microsoft.com/office/drawing/2014/main" id="{364AE5C2-CDDC-4D59-8872-69AB83DA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37338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sting More Reliable Materials for Nuclear Energy">
            <a:extLst>
              <a:ext uri="{FF2B5EF4-FFF2-40B4-BE49-F238E27FC236}">
                <a16:creationId xmlns:a16="http://schemas.microsoft.com/office/drawing/2014/main" id="{DB881134-5A33-425A-83AC-0903F449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4648199"/>
            <a:ext cx="4007743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7B7481AC-4D5F-4300-A43B-72AD1E680A66}"/>
              </a:ext>
            </a:extLst>
          </p:cNvPr>
          <p:cNvSpPr/>
          <p:nvPr/>
        </p:nvSpPr>
        <p:spPr>
          <a:xfrm>
            <a:off x="171449" y="990600"/>
            <a:ext cx="11849099" cy="3200400"/>
          </a:xfrm>
          <a:prstGeom prst="fra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647700" y="1467415"/>
            <a:ext cx="10934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go‘sht-sut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chorvachiligi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qandlavlagi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zig‘ir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uzumchilik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vinochilik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7B365F-E388-4032-9E6A-BE9F714FC0C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ance Agriculture, Information about Agriculture in France">
            <a:extLst>
              <a:ext uri="{FF2B5EF4-FFF2-40B4-BE49-F238E27FC236}">
                <a16:creationId xmlns:a16="http://schemas.microsoft.com/office/drawing/2014/main" id="{F38ED0BE-1BA7-4E1F-81C3-126DFC9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281714"/>
            <a:ext cx="366439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nce Agriculture | France Tower Garden | Tower Farms |">
            <a:extLst>
              <a:ext uri="{FF2B5EF4-FFF2-40B4-BE49-F238E27FC236}">
                <a16:creationId xmlns:a16="http://schemas.microsoft.com/office/drawing/2014/main" id="{7475A23C-30A1-4DD4-A22B-B84B098C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1714"/>
            <a:ext cx="3664391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ance - Agriculture, forestry, and fishing | Britannica">
            <a:extLst>
              <a:ext uri="{FF2B5EF4-FFF2-40B4-BE49-F238E27FC236}">
                <a16:creationId xmlns:a16="http://schemas.microsoft.com/office/drawing/2014/main" id="{37A712ED-6973-4785-BDFE-1813CBCE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281712"/>
            <a:ext cx="4057649" cy="24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1028805"/>
            <a:ext cx="11734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sayozliklarida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marikultura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organizmlarini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9935D1-D00B-47B6-AA27-52A7998723C6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арикультура задала вопросы по «Меркурию»">
            <a:extLst>
              <a:ext uri="{FF2B5EF4-FFF2-40B4-BE49-F238E27FC236}">
                <a16:creationId xmlns:a16="http://schemas.microsoft.com/office/drawing/2014/main" id="{00EAA708-55F4-4E53-969B-70756F78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1756"/>
            <a:ext cx="5791200" cy="42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Приморье распределили новые участки под марикультуру | ROSNG.ru">
            <a:extLst>
              <a:ext uri="{FF2B5EF4-FFF2-40B4-BE49-F238E27FC236}">
                <a16:creationId xmlns:a16="http://schemas.microsoft.com/office/drawing/2014/main" id="{02AE8BE6-9F44-4763-81C2-DC2349B5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11756"/>
            <a:ext cx="5562600" cy="42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01657450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11832-0B71-4239-B428-CC0F316432D9}"/>
              </a:ext>
            </a:extLst>
          </p:cNvPr>
          <p:cNvSpPr/>
          <p:nvPr/>
        </p:nvSpPr>
        <p:spPr>
          <a:xfrm>
            <a:off x="0" y="0"/>
            <a:ext cx="12192000" cy="751822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rance - Google 搜尋">
            <a:extLst>
              <a:ext uri="{FF2B5EF4-FFF2-40B4-BE49-F238E27FC236}">
                <a16:creationId xmlns:a16="http://schemas.microsoft.com/office/drawing/2014/main" id="{4C736803-9DFD-4896-9C9E-CBE4A76B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399"/>
            <a:ext cx="5943600" cy="31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verrated tourist attractions in France - Business Insider">
            <a:extLst>
              <a:ext uri="{FF2B5EF4-FFF2-40B4-BE49-F238E27FC236}">
                <a16:creationId xmlns:a16="http://schemas.microsoft.com/office/drawing/2014/main" id="{3F3E6FA6-A559-4A8E-8879-7313E68F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" y="3581399"/>
            <a:ext cx="5659902" cy="31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C3566-84D2-483F-9A2F-BC913596BF10}"/>
              </a:ext>
            </a:extLst>
          </p:cNvPr>
          <p:cNvSpPr/>
          <p:nvPr/>
        </p:nvSpPr>
        <p:spPr>
          <a:xfrm>
            <a:off x="0" y="9906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03744B-FB95-4062-A204-A888CEAC434F}"/>
              </a:ext>
            </a:extLst>
          </p:cNvPr>
          <p:cNvSpPr/>
          <p:nvPr/>
        </p:nvSpPr>
        <p:spPr>
          <a:xfrm>
            <a:off x="2819400" y="24384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виток: вертикальный 13">
            <a:extLst>
              <a:ext uri="{FF2B5EF4-FFF2-40B4-BE49-F238E27FC236}">
                <a16:creationId xmlns:a16="http://schemas.microsoft.com/office/drawing/2014/main" id="{35FFE8D0-6140-47A6-A5DF-D67A0F76EF15}"/>
              </a:ext>
            </a:extLst>
          </p:cNvPr>
          <p:cNvSpPr/>
          <p:nvPr/>
        </p:nvSpPr>
        <p:spPr>
          <a:xfrm>
            <a:off x="7162801" y="990600"/>
            <a:ext cx="5029200" cy="5791200"/>
          </a:xfrm>
          <a:prstGeom prst="verticalScroll">
            <a:avLst/>
          </a:prstGeom>
          <a:solidFill>
            <a:srgbClr val="F7B7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Parijdagi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Luvr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buyuruvchilar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France coronavirus: Paris' famed Louvre Museum is closed Sunday over virus  concerns - CNN">
            <a:extLst>
              <a:ext uri="{FF2B5EF4-FFF2-40B4-BE49-F238E27FC236}">
                <a16:creationId xmlns:a16="http://schemas.microsoft.com/office/drawing/2014/main" id="{88D185B9-D221-420B-83A1-4C57B790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" y="1066800"/>
            <a:ext cx="335353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3 Things You Didn't Know About the Louvre | Condé Nast Traveler">
            <a:extLst>
              <a:ext uri="{FF2B5EF4-FFF2-40B4-BE49-F238E27FC236}">
                <a16:creationId xmlns:a16="http://schemas.microsoft.com/office/drawing/2014/main" id="{90F61E30-B847-47B3-A0F6-3FD316CB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" y="3886200"/>
            <a:ext cx="335353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 secrets of the Louvre — the world's most visited museum - Insider">
            <a:extLst>
              <a:ext uri="{FF2B5EF4-FFF2-40B4-BE49-F238E27FC236}">
                <a16:creationId xmlns:a16="http://schemas.microsoft.com/office/drawing/2014/main" id="{B0DC7256-14A0-445D-8AC2-56990B53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04" y="3886200"/>
            <a:ext cx="356318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ouvre Expertise | Louvre Museum | Paris">
            <a:extLst>
              <a:ext uri="{FF2B5EF4-FFF2-40B4-BE49-F238E27FC236}">
                <a16:creationId xmlns:a16="http://schemas.microsoft.com/office/drawing/2014/main" id="{7D006193-3D62-40CC-8ABB-420BE37E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05" y="1066800"/>
            <a:ext cx="356318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B177EE-D9A0-4163-BD20-4EF36E73754F}"/>
              </a:ext>
            </a:extLst>
          </p:cNvPr>
          <p:cNvSpPr/>
          <p:nvPr/>
        </p:nvSpPr>
        <p:spPr>
          <a:xfrm>
            <a:off x="155575" y="1058863"/>
            <a:ext cx="73053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qit’asining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……..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Fransiyaga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quruqlikdagi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2/3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Fransiyaning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……..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…….. lar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energetikasida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……lar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7. …….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ko‘pligi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1EC7A2-846F-45AC-89DC-B9C8CA50A7B1}"/>
              </a:ext>
            </a:extLst>
          </p:cNvPr>
          <p:cNvSpPr/>
          <p:nvPr/>
        </p:nvSpPr>
        <p:spPr>
          <a:xfrm>
            <a:off x="9672889" y="1197886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Katoliklar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1F681C-71B8-4E6A-869F-81D635BB0857}"/>
              </a:ext>
            </a:extLst>
          </p:cNvPr>
          <p:cNvSpPr/>
          <p:nvPr/>
        </p:nvSpPr>
        <p:spPr>
          <a:xfrm>
            <a:off x="9684943" y="1907885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Parij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888757-E0AF-4C72-831B-C2157E07961D}"/>
              </a:ext>
            </a:extLst>
          </p:cNvPr>
          <p:cNvSpPr/>
          <p:nvPr/>
        </p:nvSpPr>
        <p:spPr>
          <a:xfrm>
            <a:off x="9680113" y="2584608"/>
            <a:ext cx="2090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324027-C3FF-4C71-87A6-0FE5A6573B42}"/>
              </a:ext>
            </a:extLst>
          </p:cNvPr>
          <p:cNvSpPr/>
          <p:nvPr/>
        </p:nvSpPr>
        <p:spPr>
          <a:xfrm>
            <a:off x="9597547" y="322575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D9B137-ADC6-4896-9E82-334CCA7FB355}"/>
              </a:ext>
            </a:extLst>
          </p:cNvPr>
          <p:cNvSpPr/>
          <p:nvPr/>
        </p:nvSpPr>
        <p:spPr>
          <a:xfrm>
            <a:off x="9680114" y="4003243"/>
            <a:ext cx="209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DBE12E-7A03-4513-AAFA-354FAA1EAC44}"/>
              </a:ext>
            </a:extLst>
          </p:cNvPr>
          <p:cNvSpPr/>
          <p:nvPr/>
        </p:nvSpPr>
        <p:spPr>
          <a:xfrm>
            <a:off x="9672887" y="4727488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04F1E6-1260-4C6C-975A-FB8B1833F3C7}"/>
              </a:ext>
            </a:extLst>
          </p:cNvPr>
          <p:cNvSpPr/>
          <p:nvPr/>
        </p:nvSpPr>
        <p:spPr>
          <a:xfrm>
            <a:off x="9684539" y="5767938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Luara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8F56B7C-C185-4F45-8908-EA1110F5CEF3}"/>
              </a:ext>
            </a:extLst>
          </p:cNvPr>
          <p:cNvCxnSpPr>
            <a:cxnSpLocks/>
          </p:cNvCxnSpPr>
          <p:nvPr/>
        </p:nvCxnSpPr>
        <p:spPr>
          <a:xfrm>
            <a:off x="6548370" y="1455419"/>
            <a:ext cx="3199395" cy="3421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001958F-A295-4ADF-875E-327516FCE28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743823" y="2584608"/>
            <a:ext cx="2936290" cy="23083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6EC0431-CE30-429B-AEE3-12D1B1A70316}"/>
              </a:ext>
            </a:extLst>
          </p:cNvPr>
          <p:cNvCxnSpPr>
            <a:cxnSpLocks/>
          </p:cNvCxnSpPr>
          <p:nvPr/>
        </p:nvCxnSpPr>
        <p:spPr>
          <a:xfrm>
            <a:off x="6972177" y="3046273"/>
            <a:ext cx="2775588" cy="1068527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20EAA34-91AC-4E8E-B6CD-C9E0F96D857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972177" y="4042560"/>
            <a:ext cx="2712362" cy="19562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36CE6DB-14F8-43F6-A4ED-4AA54E7C722A}"/>
              </a:ext>
            </a:extLst>
          </p:cNvPr>
          <p:cNvCxnSpPr>
            <a:cxnSpLocks/>
          </p:cNvCxnSpPr>
          <p:nvPr/>
        </p:nvCxnSpPr>
        <p:spPr>
          <a:xfrm flipV="1">
            <a:off x="6548370" y="1455419"/>
            <a:ext cx="3175468" cy="273558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038B759-A769-4E17-8AA4-E395230028E2}"/>
              </a:ext>
            </a:extLst>
          </p:cNvPr>
          <p:cNvCxnSpPr>
            <a:cxnSpLocks/>
          </p:cNvCxnSpPr>
          <p:nvPr/>
        </p:nvCxnSpPr>
        <p:spPr>
          <a:xfrm flipV="1">
            <a:off x="7086600" y="3561018"/>
            <a:ext cx="2546988" cy="16281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84E4DD7-FE46-4126-9F21-9C3D9DCB43B7}"/>
              </a:ext>
            </a:extLst>
          </p:cNvPr>
          <p:cNvCxnSpPr>
            <a:cxnSpLocks/>
          </p:cNvCxnSpPr>
          <p:nvPr/>
        </p:nvCxnSpPr>
        <p:spPr>
          <a:xfrm flipV="1">
            <a:off x="7086600" y="2260666"/>
            <a:ext cx="2637238" cy="373810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9" y="1828800"/>
            <a:ext cx="11734799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194" name="Picture 2" descr="How cultural differences affect outsourcing – France &amp; Eastern Europeans  (I) - 112HUB">
            <a:extLst>
              <a:ext uri="{FF2B5EF4-FFF2-40B4-BE49-F238E27FC236}">
                <a16:creationId xmlns:a16="http://schemas.microsoft.com/office/drawing/2014/main" id="{305F59AE-85D7-49F8-9F80-6F781923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83537"/>
            <a:ext cx="5715001" cy="4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isit the regions of France | Campus France">
            <a:extLst>
              <a:ext uri="{FF2B5EF4-FFF2-40B4-BE49-F238E27FC236}">
                <a16:creationId xmlns:a16="http://schemas.microsoft.com/office/drawing/2014/main" id="{2144D198-41CC-4CE8-B714-EE8EF8F6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3536"/>
            <a:ext cx="5867398" cy="4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3991340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ansiya">
            <a:extLst>
              <a:ext uri="{FF2B5EF4-FFF2-40B4-BE49-F238E27FC236}">
                <a16:creationId xmlns:a16="http://schemas.microsoft.com/office/drawing/2014/main" id="{ADFC37D2-AF60-41DA-AC4D-664B0FC2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0670"/>
            <a:ext cx="2514600" cy="14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рсаль: история, описание, фото">
            <a:extLst>
              <a:ext uri="{FF2B5EF4-FFF2-40B4-BE49-F238E27FC236}">
                <a16:creationId xmlns:a16="http://schemas.microsoft.com/office/drawing/2014/main" id="{8F623608-47BC-40DC-8BAA-56E36734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70670"/>
            <a:ext cx="2667000" cy="14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JAHON TARIXI">
            <a:extLst>
              <a:ext uri="{FF2B5EF4-FFF2-40B4-BE49-F238E27FC236}">
                <a16:creationId xmlns:a16="http://schemas.microsoft.com/office/drawing/2014/main" id="{A043461D-590F-46C0-98CD-BDE0F049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21907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D0E68E-3AF3-4F6C-84F6-3424E64F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79663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ansiya - Vikipediya">
            <a:extLst>
              <a:ext uri="{FF2B5EF4-FFF2-40B4-BE49-F238E27FC236}">
                <a16:creationId xmlns:a16="http://schemas.microsoft.com/office/drawing/2014/main" id="{FCA905D9-01D8-432E-A640-DC6512A1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90600"/>
            <a:ext cx="3429000" cy="15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ОСУДАРСТВЕННЫЕ СИМВОЛЫ ФРАНЦИИ. Флаг, герб, гимн Франции: описание и  значение">
            <a:extLst>
              <a:ext uri="{FF2B5EF4-FFF2-40B4-BE49-F238E27FC236}">
                <a16:creationId xmlns:a16="http://schemas.microsoft.com/office/drawing/2014/main" id="{206FC5D9-9BC2-4939-8F38-E5CC660A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352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6FFD7F-F818-4412-9982-5ED8FE4E71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625" t="24432" r="16875" b="35549"/>
          <a:stretch/>
        </p:blipFill>
        <p:spPr>
          <a:xfrm>
            <a:off x="466578" y="4724400"/>
            <a:ext cx="3038622" cy="2057400"/>
          </a:xfrm>
          <a:prstGeom prst="rect">
            <a:avLst/>
          </a:prstGeom>
        </p:spPr>
      </p:pic>
      <p:pic>
        <p:nvPicPr>
          <p:cNvPr id="3080" name="Picture 8" descr="O'zbekistonda Fransiya madaniyat markazi tashkil etildi | UzReport.news">
            <a:extLst>
              <a:ext uri="{FF2B5EF4-FFF2-40B4-BE49-F238E27FC236}">
                <a16:creationId xmlns:a16="http://schemas.microsoft.com/office/drawing/2014/main" id="{7D306729-97F5-417D-B6D7-BD230315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3733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C3566-84D2-483F-9A2F-BC913596BF10}"/>
              </a:ext>
            </a:extLst>
          </p:cNvPr>
          <p:cNvSpPr/>
          <p:nvPr/>
        </p:nvSpPr>
        <p:spPr>
          <a:xfrm>
            <a:off x="0" y="9906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762028-126E-4CB9-BF75-3A672A682D9A}"/>
              </a:ext>
            </a:extLst>
          </p:cNvPr>
          <p:cNvSpPr/>
          <p:nvPr/>
        </p:nvSpPr>
        <p:spPr>
          <a:xfrm>
            <a:off x="3760787" y="1066800"/>
            <a:ext cx="45719" cy="3625056"/>
          </a:xfrm>
          <a:prstGeom prst="rect">
            <a:avLst/>
          </a:prstGeom>
          <a:solidFill>
            <a:srgbClr val="1E0AB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03744B-FB95-4062-A204-A888CEAC434F}"/>
              </a:ext>
            </a:extLst>
          </p:cNvPr>
          <p:cNvSpPr/>
          <p:nvPr/>
        </p:nvSpPr>
        <p:spPr>
          <a:xfrm>
            <a:off x="2819400" y="24384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виток: вертикальный 13">
            <a:extLst>
              <a:ext uri="{FF2B5EF4-FFF2-40B4-BE49-F238E27FC236}">
                <a16:creationId xmlns:a16="http://schemas.microsoft.com/office/drawing/2014/main" id="{35FFE8D0-6140-47A6-A5DF-D67A0F76EF15}"/>
              </a:ext>
            </a:extLst>
          </p:cNvPr>
          <p:cNvSpPr/>
          <p:nvPr/>
        </p:nvSpPr>
        <p:spPr>
          <a:xfrm>
            <a:off x="7162801" y="990600"/>
            <a:ext cx="5029200" cy="5791200"/>
          </a:xfrm>
          <a:prstGeom prst="verticalScroll">
            <a:avLst/>
          </a:prstGeom>
          <a:solidFill>
            <a:srgbClr val="F7B7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Pireney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Ardenna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Vogeza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olitical Organization - France">
            <a:extLst>
              <a:ext uri="{FF2B5EF4-FFF2-40B4-BE49-F238E27FC236}">
                <a16:creationId xmlns:a16="http://schemas.microsoft.com/office/drawing/2014/main" id="{FC1EB5DE-194A-4D91-A698-E6AFE9F4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066800"/>
            <a:ext cx="3424676" cy="36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nce Physical Map">
            <a:extLst>
              <a:ext uri="{FF2B5EF4-FFF2-40B4-BE49-F238E27FC236}">
                <a16:creationId xmlns:a16="http://schemas.microsoft.com/office/drawing/2014/main" id="{7F5207CC-70F7-44A7-BFE1-62C76318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066800"/>
            <a:ext cx="3720904" cy="36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71449" y="4844256"/>
            <a:ext cx="6838951" cy="1861344"/>
          </a:xfrm>
          <a:prstGeom prst="rect">
            <a:avLst/>
          </a:prstGeom>
          <a:solidFill>
            <a:srgbClr val="D4B9E9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qazilmalardan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temir,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D67E10-3F4B-4A9C-AC6F-8F7B1BA18D77}"/>
              </a:ext>
            </a:extLst>
          </p:cNvPr>
          <p:cNvSpPr/>
          <p:nvPr/>
        </p:nvSpPr>
        <p:spPr>
          <a:xfrm>
            <a:off x="4916657" y="1066800"/>
            <a:ext cx="7046744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okeaniga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shakllangan.Yozi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aprelgacha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A10225-F29A-47EB-8AB7-155C8A680253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France Climate map | Vector World Maps">
            <a:extLst>
              <a:ext uri="{FF2B5EF4-FFF2-40B4-BE49-F238E27FC236}">
                <a16:creationId xmlns:a16="http://schemas.microsoft.com/office/drawing/2014/main" id="{40E37FE9-878F-404F-8D0F-5298540D4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/>
          <a:stretch/>
        </p:blipFill>
        <p:spPr bwMode="auto">
          <a:xfrm>
            <a:off x="47625" y="990599"/>
            <a:ext cx="42957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334562-128D-424F-B433-B579DC36584B}"/>
              </a:ext>
            </a:extLst>
          </p:cNvPr>
          <p:cNvSpPr/>
          <p:nvPr/>
        </p:nvSpPr>
        <p:spPr>
          <a:xfrm>
            <a:off x="76200" y="5334000"/>
            <a:ext cx="1524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9A8CC1-C468-4807-BDFD-0E0279F1C416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148AD6-7B85-44C5-9F1F-6B6481B58CE7}"/>
              </a:ext>
            </a:extLst>
          </p:cNvPr>
          <p:cNvSpPr/>
          <p:nvPr/>
        </p:nvSpPr>
        <p:spPr>
          <a:xfrm>
            <a:off x="152400" y="11430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867400" y="1143000"/>
            <a:ext cx="60198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Luara</a:t>
            </a:r>
            <a:r>
              <a:rPr lang="en-US" sz="4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sersuvi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Rona.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</a:t>
            </a:r>
            <a:r>
              <a:rPr lang="en-US" sz="4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Garonna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sirasiga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ist of rivers of France - Wikipedia">
            <a:extLst>
              <a:ext uri="{FF2B5EF4-FFF2-40B4-BE49-F238E27FC236}">
                <a16:creationId xmlns:a16="http://schemas.microsoft.com/office/drawing/2014/main" id="{4CAB93EE-32C4-4184-A9C2-152987A4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983"/>
            <a:ext cx="5715000" cy="58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B2891E2-1D80-4FFE-BD94-7C44858D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853766"/>
              </p:ext>
            </p:extLst>
          </p:nvPr>
        </p:nvGraphicFramePr>
        <p:xfrm>
          <a:off x="152017" y="727825"/>
          <a:ext cx="11887966" cy="338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Nodavlat notijorat tashkilotlar haqida aholi to'la xabardormi? | Tarjumon.uz">
            <a:extLst>
              <a:ext uri="{FF2B5EF4-FFF2-40B4-BE49-F238E27FC236}">
                <a16:creationId xmlns:a16="http://schemas.microsoft.com/office/drawing/2014/main" id="{CC548BE0-1CBA-43D1-83FF-E13EECBF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22" y="3886200"/>
            <a:ext cx="3529252" cy="29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6CD097-94B7-4C1B-ABBD-B574F537362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unyo aholisi soni 8 milliard kishiga yaqinlashmoqda">
            <a:extLst>
              <a:ext uri="{FF2B5EF4-FFF2-40B4-BE49-F238E27FC236}">
                <a16:creationId xmlns:a16="http://schemas.microsoft.com/office/drawing/2014/main" id="{ACFAC97D-575A-4659-BE2D-98896E7E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7" y="3886200"/>
            <a:ext cx="37861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ij eng qisqa mehnat haftasiga ega shahar deb tan olindi">
            <a:extLst>
              <a:ext uri="{FF2B5EF4-FFF2-40B4-BE49-F238E27FC236}">
                <a16:creationId xmlns:a16="http://schemas.microsoft.com/office/drawing/2014/main" id="{9C8B49F1-5B2D-4C72-9B7E-EDDC2BE0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71" y="3868615"/>
            <a:ext cx="4386512" cy="28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7894210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11832-0B71-4239-B428-CC0F316432D9}"/>
              </a:ext>
            </a:extLst>
          </p:cNvPr>
          <p:cNvSpPr/>
          <p:nvPr/>
        </p:nvSpPr>
        <p:spPr>
          <a:xfrm>
            <a:off x="0" y="0"/>
            <a:ext cx="12192000" cy="751822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rantsiya shaharlari alifbo bo'yicha. Frantsiya shaharlari">
            <a:extLst>
              <a:ext uri="{FF2B5EF4-FFF2-40B4-BE49-F238E27FC236}">
                <a16:creationId xmlns:a16="http://schemas.microsoft.com/office/drawing/2014/main" id="{E046FF30-F07C-4619-B754-A150836F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70849"/>
            <a:ext cx="5715000" cy="32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yonova galerija velikih znamenitosti mesta">
            <a:extLst>
              <a:ext uri="{FF2B5EF4-FFF2-40B4-BE49-F238E27FC236}">
                <a16:creationId xmlns:a16="http://schemas.microsoft.com/office/drawing/2014/main" id="{0A69AB3C-D652-494A-B245-1EBE91F1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5943600" cy="32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715000" y="1143000"/>
            <a:ext cx="6324600" cy="5562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Parij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aglomeratsiyasi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22BD4-EF96-4B05-8C59-F5004D79749C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Population density in France [519x523] : MapPorn">
            <a:extLst>
              <a:ext uri="{FF2B5EF4-FFF2-40B4-BE49-F238E27FC236}">
                <a16:creationId xmlns:a16="http://schemas.microsoft.com/office/drawing/2014/main" id="{6379615C-08BC-4520-87F4-71309CB15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7689" r="11464" b="12171"/>
          <a:stretch/>
        </p:blipFill>
        <p:spPr bwMode="auto">
          <a:xfrm>
            <a:off x="179363" y="1143000"/>
            <a:ext cx="53188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E87F75-DEFA-4938-84BB-E576282CD58D}"/>
              </a:ext>
            </a:extLst>
          </p:cNvPr>
          <p:cNvSpPr/>
          <p:nvPr/>
        </p:nvSpPr>
        <p:spPr>
          <a:xfrm>
            <a:off x="179362" y="3581400"/>
            <a:ext cx="887437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587A18-60A9-4CAC-B923-E345CD812029}"/>
              </a:ext>
            </a:extLst>
          </p:cNvPr>
          <p:cNvSpPr/>
          <p:nvPr/>
        </p:nvSpPr>
        <p:spPr>
          <a:xfrm>
            <a:off x="1066799" y="4876800"/>
            <a:ext cx="304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965</Words>
  <Application>Microsoft Office PowerPoint</Application>
  <PresentationFormat>Широкоэкранный</PresentationFormat>
  <Paragraphs>89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Germaniya Federativ Respublikasi</vt:lpstr>
      <vt:lpstr>Презентация PowerPoint</vt:lpstr>
      <vt:lpstr>Germaniya Federativ Respublikasi</vt:lpstr>
      <vt:lpstr>Презентация PowerPoint</vt:lpstr>
      <vt:lpstr>ПРВ</vt:lpstr>
      <vt:lpstr>ПРВ</vt:lpstr>
      <vt:lpstr>Germaniya Federativ Respublikasi</vt:lpstr>
      <vt:lpstr>Germaniya Federativ Respublikasi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311</cp:revision>
  <dcterms:created xsi:type="dcterms:W3CDTF">2020-06-30T15:34:35Z</dcterms:created>
  <dcterms:modified xsi:type="dcterms:W3CDTF">2021-02-17T10:37:01Z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