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269" r:id="rId5"/>
    <p:sldId id="332" r:id="rId6"/>
    <p:sldId id="261" r:id="rId7"/>
    <p:sldId id="370" r:id="rId8"/>
    <p:sldId id="310" r:id="rId9"/>
    <p:sldId id="263" r:id="rId10"/>
    <p:sldId id="329" r:id="rId11"/>
    <p:sldId id="371" r:id="rId12"/>
    <p:sldId id="315" r:id="rId13"/>
    <p:sldId id="336" r:id="rId14"/>
    <p:sldId id="316" r:id="rId15"/>
    <p:sldId id="338" r:id="rId16"/>
    <p:sldId id="1406" r:id="rId17"/>
    <p:sldId id="296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F2"/>
    <a:srgbClr val="FCCE7C"/>
    <a:srgbClr val="D4B9E9"/>
    <a:srgbClr val="000000"/>
    <a:srgbClr val="1E0AB6"/>
    <a:srgbClr val="CCCC00"/>
    <a:srgbClr val="2365C7"/>
    <a:srgbClr val="FFFF66"/>
    <a:srgbClr val="FFFFFF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8D26-06B8-492B-82EC-85C23B11E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BEB70F-C82F-40FB-BA19-F8E425CC5D9C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Qirolligi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shimoli-g‘arbidagi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orollarida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F891D2D-D3DD-4A8C-985C-3396ABD7BDC9}" type="parTrans" cxnId="{0A280C9B-DDA7-4565-A6B6-DFE30B6ADAFD}">
      <dgm:prSet/>
      <dgm:spPr/>
      <dgm:t>
        <a:bodyPr/>
        <a:lstStyle/>
        <a:p>
          <a:endParaRPr lang="en-US"/>
        </a:p>
      </dgm:t>
    </dgm:pt>
    <dgm:pt modelId="{020C7F45-C5E5-479E-B0C6-F5F899F73DBE}" type="sibTrans" cxnId="{0A280C9B-DDA7-4565-A6B6-DFE30B6ADA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D011D27-0F4F-489F-B1B9-7C1722C3BA3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orolining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171728E-5E07-4134-B280-B2AE40BD32C9}" type="parTrans" cxnId="{155CF8C5-2001-4C4B-B65B-E50FFC4B2DB6}">
      <dgm:prSet/>
      <dgm:spPr/>
      <dgm:t>
        <a:bodyPr/>
        <a:lstStyle/>
        <a:p>
          <a:endParaRPr lang="en-US"/>
        </a:p>
      </dgm:t>
    </dgm:pt>
    <dgm:pt modelId="{2491C745-F862-4814-B7DF-4157107F88BC}" type="sibTrans" cxnId="{155CF8C5-2001-4C4B-B65B-E50FFC4B2DB6}">
      <dgm:prSet/>
      <dgm:spPr/>
      <dgm:t>
        <a:bodyPr/>
        <a:lstStyle/>
        <a:p>
          <a:endParaRPr lang="en-US"/>
        </a:p>
      </dgm:t>
    </dgm:pt>
    <dgm:pt modelId="{A70C4B28-D8CE-48C3-9A27-EDE0574A82B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nechta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maydaroq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orollar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 okeani suvlari bilan yuviladi. </a:t>
          </a:r>
          <a:endParaRPr lang="en-US" sz="20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E351D-298A-483B-B24F-EC132CF0F796}" type="parTrans" cxnId="{AF2C0DBF-B7AD-42ED-8253-F2A065EBECE3}">
      <dgm:prSet/>
      <dgm:spPr/>
      <dgm:t>
        <a:bodyPr/>
        <a:lstStyle/>
        <a:p>
          <a:endParaRPr lang="en-US"/>
        </a:p>
      </dgm:t>
    </dgm:pt>
    <dgm:pt modelId="{F5435DC4-1DC1-4851-9B6E-97AF94708E44}" type="sibTrans" cxnId="{AF2C0DBF-B7AD-42ED-8253-F2A065EBECE3}">
      <dgm:prSet/>
      <dgm:spPr/>
      <dgm:t>
        <a:bodyPr/>
        <a:lstStyle/>
        <a:p>
          <a:endParaRPr lang="en-US"/>
        </a:p>
      </dgm:t>
    </dgm:pt>
    <dgm:pt modelId="{48487395-8ACB-4E0F-B85E-EDD4BB7A4E66}">
      <dgm:prSet phldrT="[Текст]" custT="1"/>
      <dgm:spPr>
        <a:solidFill>
          <a:srgbClr val="FCCE7C"/>
        </a:solidFill>
      </dgm:spPr>
      <dgm:t>
        <a:bodyPr/>
        <a:lstStyle/>
        <a:p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La-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Mansh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bo‘g‘izi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Britaniyani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shimoli-g‘arbiy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qirg‘og‘idan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ajratib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7FCFB37-6C3D-4D15-A54A-7C9F110FF139}" type="parTrans" cxnId="{13FC14DD-6FEF-4D3F-8903-A5C71F9CF5AC}">
      <dgm:prSet/>
      <dgm:spPr/>
      <dgm:t>
        <a:bodyPr/>
        <a:lstStyle/>
        <a:p>
          <a:endParaRPr lang="en-US"/>
        </a:p>
      </dgm:t>
    </dgm:pt>
    <dgm:pt modelId="{9AE0702C-3B1D-41B1-874B-D1DA4D5AE39F}" type="sibTrans" cxnId="{13FC14DD-6FEF-4D3F-8903-A5C71F9CF5AC}">
      <dgm:prSet/>
      <dgm:spPr/>
      <dgm:t>
        <a:bodyPr/>
        <a:lstStyle/>
        <a:p>
          <a:endParaRPr lang="en-US"/>
        </a:p>
      </dgm:t>
    </dgm:pt>
    <dgm:pt modelId="{5CE7280D-FEE3-43C8-A31B-DE0E68CB1E75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vaqtda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taga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bor.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dengizidagi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orollarda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AF9054F-0361-4066-9C5C-10966AB86E96}" type="parTrans" cxnId="{747A5F6D-B194-4ACA-BD7F-5FD5A607A015}">
      <dgm:prSet/>
      <dgm:spPr/>
      <dgm:t>
        <a:bodyPr/>
        <a:lstStyle/>
        <a:p>
          <a:endParaRPr lang="en-US"/>
        </a:p>
      </dgm:t>
    </dgm:pt>
    <dgm:pt modelId="{F6E3390C-1F4D-4538-9F8E-06FED78688BC}" type="sibTrans" cxnId="{747A5F6D-B194-4ACA-BD7F-5FD5A607A015}">
      <dgm:prSet/>
      <dgm:spPr/>
      <dgm:t>
        <a:bodyPr/>
        <a:lstStyle/>
        <a:p>
          <a:endParaRPr lang="en-US"/>
        </a:p>
      </dgm:t>
    </dgm:pt>
    <dgm:pt modelId="{0A2356AD-17DD-49D0-B759-A31B2115EA2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qit’asidagi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yagona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hudud – Gibraltar ham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Qirollikning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Ammo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rasman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hech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qaysi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kirmaydi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965081F1-5EB0-4D5D-AF73-5963F66C4979}" type="parTrans" cxnId="{E536F9BB-DAC0-436E-BDC0-09774423F462}">
      <dgm:prSet/>
      <dgm:spPr/>
      <dgm:t>
        <a:bodyPr/>
        <a:lstStyle/>
        <a:p>
          <a:endParaRPr lang="en-US"/>
        </a:p>
      </dgm:t>
    </dgm:pt>
    <dgm:pt modelId="{A79C27CD-4D44-4628-973C-73791940B19C}" type="sibTrans" cxnId="{E536F9BB-DAC0-436E-BDC0-09774423F462}">
      <dgm:prSet/>
      <dgm:spPr/>
      <dgm:t>
        <a:bodyPr/>
        <a:lstStyle/>
        <a:p>
          <a:endParaRPr lang="en-US"/>
        </a:p>
      </dgm:t>
    </dgm:pt>
    <dgm:pt modelId="{7BD4E1A8-1158-4473-895C-F77D54689AD5}" type="pres">
      <dgm:prSet presAssocID="{B4EE8D26-06B8-492B-82EC-85C23B11E795}" presName="Name0" presStyleCnt="0">
        <dgm:presLayoutVars>
          <dgm:dir/>
          <dgm:resizeHandles val="exact"/>
        </dgm:presLayoutVars>
      </dgm:prSet>
      <dgm:spPr/>
    </dgm:pt>
    <dgm:pt modelId="{43D04DB3-9B56-45BD-94B9-6B9B5BF26B6C}" type="pres">
      <dgm:prSet presAssocID="{B4EE8D26-06B8-492B-82EC-85C23B11E795}" presName="cycle" presStyleCnt="0"/>
      <dgm:spPr/>
    </dgm:pt>
    <dgm:pt modelId="{E2188672-5CD2-4174-A729-977C588A94C8}" type="pres">
      <dgm:prSet presAssocID="{40BEB70F-C82F-40FB-BA19-F8E425CC5D9C}" presName="nodeFirstNode" presStyleLbl="node1" presStyleIdx="0" presStyleCnt="6" custScaleX="273935" custRadScaleRad="90547">
        <dgm:presLayoutVars>
          <dgm:bulletEnabled val="1"/>
        </dgm:presLayoutVars>
      </dgm:prSet>
      <dgm:spPr/>
    </dgm:pt>
    <dgm:pt modelId="{E11DF7EC-239B-4DAB-9A03-E44C43BBE2BF}" type="pres">
      <dgm:prSet presAssocID="{020C7F45-C5E5-479E-B0C6-F5F899F73DBE}" presName="sibTransFirstNode" presStyleLbl="bgShp" presStyleIdx="0" presStyleCnt="1" custFlipVert="1" custFlipHor="1" custScaleX="869" custScaleY="4957" custLinFactNeighborX="40996" custLinFactNeighborY="19466"/>
      <dgm:spPr/>
    </dgm:pt>
    <dgm:pt modelId="{F050F393-86D0-4D66-B4B7-F048FB9AA2CC}" type="pres">
      <dgm:prSet presAssocID="{ED011D27-0F4F-489F-B1B9-7C1722C3BA34}" presName="nodeFollowingNodes" presStyleLbl="node1" presStyleIdx="1" presStyleCnt="6" custScaleX="217056" custScaleY="112777" custRadScaleRad="150475" custRadScaleInc="35866">
        <dgm:presLayoutVars>
          <dgm:bulletEnabled val="1"/>
        </dgm:presLayoutVars>
      </dgm:prSet>
      <dgm:spPr/>
    </dgm:pt>
    <dgm:pt modelId="{A9E55CE5-2321-4F72-B51E-95AF41C5C972}" type="pres">
      <dgm:prSet presAssocID="{A70C4B28-D8CE-48C3-9A27-EDE0574A82B7}" presName="nodeFollowingNodes" presStyleLbl="node1" presStyleIdx="2" presStyleCnt="6" custScaleX="216943" custScaleY="139377" custRadScaleRad="150382" custRadScaleInc="-33442">
        <dgm:presLayoutVars>
          <dgm:bulletEnabled val="1"/>
        </dgm:presLayoutVars>
      </dgm:prSet>
      <dgm:spPr/>
    </dgm:pt>
    <dgm:pt modelId="{2D20586A-62F6-4977-AEC0-27C1A016B116}" type="pres">
      <dgm:prSet presAssocID="{48487395-8ACB-4E0F-B85E-EDD4BB7A4E66}" presName="nodeFollowingNodes" presStyleLbl="node1" presStyleIdx="3" presStyleCnt="6" custScaleX="222607" custRadScaleRad="112981" custRadScaleInc="-59923">
        <dgm:presLayoutVars>
          <dgm:bulletEnabled val="1"/>
        </dgm:presLayoutVars>
      </dgm:prSet>
      <dgm:spPr/>
    </dgm:pt>
    <dgm:pt modelId="{952F7BCB-5F2D-439A-AD4B-1CC812E6EA50}" type="pres">
      <dgm:prSet presAssocID="{5CE7280D-FEE3-43C8-A31B-DE0E68CB1E75}" presName="nodeFollowingNodes" presStyleLbl="node1" presStyleIdx="4" presStyleCnt="6" custScaleX="202925" custScaleY="139373" custRadScaleRad="165765" custRadScaleInc="17968">
        <dgm:presLayoutVars>
          <dgm:bulletEnabled val="1"/>
        </dgm:presLayoutVars>
      </dgm:prSet>
      <dgm:spPr/>
    </dgm:pt>
    <dgm:pt modelId="{F952CE2A-9CBB-4FE6-B577-A3C982C767D0}" type="pres">
      <dgm:prSet presAssocID="{0A2356AD-17DD-49D0-B759-A31B2115EA21}" presName="nodeFollowingNodes" presStyleLbl="node1" presStyleIdx="5" presStyleCnt="6" custScaleX="208358" custScaleY="165973" custRadScaleRad="157406" custRadScaleInc="-43709">
        <dgm:presLayoutVars>
          <dgm:bulletEnabled val="1"/>
        </dgm:presLayoutVars>
      </dgm:prSet>
      <dgm:spPr/>
    </dgm:pt>
  </dgm:ptLst>
  <dgm:cxnLst>
    <dgm:cxn modelId="{2F337E03-2882-480A-9E1C-24D9238194F9}" type="presOf" srcId="{020C7F45-C5E5-479E-B0C6-F5F899F73DBE}" destId="{E11DF7EC-239B-4DAB-9A03-E44C43BBE2BF}" srcOrd="0" destOrd="0" presId="urn:microsoft.com/office/officeart/2005/8/layout/cycle3"/>
    <dgm:cxn modelId="{DBB6CD10-C357-4669-8404-83A53ECFC325}" type="presOf" srcId="{A70C4B28-D8CE-48C3-9A27-EDE0574A82B7}" destId="{A9E55CE5-2321-4F72-B51E-95AF41C5C972}" srcOrd="0" destOrd="0" presId="urn:microsoft.com/office/officeart/2005/8/layout/cycle3"/>
    <dgm:cxn modelId="{4BD0FD20-6687-4845-8DC2-58ABA1CA997B}" type="presOf" srcId="{B4EE8D26-06B8-492B-82EC-85C23B11E795}" destId="{7BD4E1A8-1158-4473-895C-F77D54689AD5}" srcOrd="0" destOrd="0" presId="urn:microsoft.com/office/officeart/2005/8/layout/cycle3"/>
    <dgm:cxn modelId="{747A5F6D-B194-4ACA-BD7F-5FD5A607A015}" srcId="{B4EE8D26-06B8-492B-82EC-85C23B11E795}" destId="{5CE7280D-FEE3-43C8-A31B-DE0E68CB1E75}" srcOrd="4" destOrd="0" parTransId="{BAF9054F-0361-4066-9C5C-10966AB86E96}" sibTransId="{F6E3390C-1F4D-4538-9F8E-06FED78688BC}"/>
    <dgm:cxn modelId="{1CE46D59-247C-4EB0-8602-7EAD659CA5D4}" type="presOf" srcId="{5CE7280D-FEE3-43C8-A31B-DE0E68CB1E75}" destId="{952F7BCB-5F2D-439A-AD4B-1CC812E6EA50}" srcOrd="0" destOrd="0" presId="urn:microsoft.com/office/officeart/2005/8/layout/cycle3"/>
    <dgm:cxn modelId="{3B76A297-6058-4D8C-ABB2-432D1FFF305D}" type="presOf" srcId="{0A2356AD-17DD-49D0-B759-A31B2115EA21}" destId="{F952CE2A-9CBB-4FE6-B577-A3C982C767D0}" srcOrd="0" destOrd="0" presId="urn:microsoft.com/office/officeart/2005/8/layout/cycle3"/>
    <dgm:cxn modelId="{55723999-308E-44EB-AA7A-7FA07E9621F7}" type="presOf" srcId="{48487395-8ACB-4E0F-B85E-EDD4BB7A4E66}" destId="{2D20586A-62F6-4977-AEC0-27C1A016B116}" srcOrd="0" destOrd="0" presId="urn:microsoft.com/office/officeart/2005/8/layout/cycle3"/>
    <dgm:cxn modelId="{0A280C9B-DDA7-4565-A6B6-DFE30B6ADAFD}" srcId="{B4EE8D26-06B8-492B-82EC-85C23B11E795}" destId="{40BEB70F-C82F-40FB-BA19-F8E425CC5D9C}" srcOrd="0" destOrd="0" parTransId="{8F891D2D-D3DD-4A8C-985C-3396ABD7BDC9}" sibTransId="{020C7F45-C5E5-479E-B0C6-F5F899F73DBE}"/>
    <dgm:cxn modelId="{E536F9BB-DAC0-436E-BDC0-09774423F462}" srcId="{B4EE8D26-06B8-492B-82EC-85C23B11E795}" destId="{0A2356AD-17DD-49D0-B759-A31B2115EA21}" srcOrd="5" destOrd="0" parTransId="{965081F1-5EB0-4D5D-AF73-5963F66C4979}" sibTransId="{A79C27CD-4D44-4628-973C-73791940B19C}"/>
    <dgm:cxn modelId="{AF2C0DBF-B7AD-42ED-8253-F2A065EBECE3}" srcId="{B4EE8D26-06B8-492B-82EC-85C23B11E795}" destId="{A70C4B28-D8CE-48C3-9A27-EDE0574A82B7}" srcOrd="2" destOrd="0" parTransId="{735E351D-298A-483B-B24F-EC132CF0F796}" sibTransId="{F5435DC4-1DC1-4851-9B6E-97AF94708E44}"/>
    <dgm:cxn modelId="{155CF8C5-2001-4C4B-B65B-E50FFC4B2DB6}" srcId="{B4EE8D26-06B8-492B-82EC-85C23B11E795}" destId="{ED011D27-0F4F-489F-B1B9-7C1722C3BA34}" srcOrd="1" destOrd="0" parTransId="{B171728E-5E07-4134-B280-B2AE40BD32C9}" sibTransId="{2491C745-F862-4814-B7DF-4157107F88BC}"/>
    <dgm:cxn modelId="{07A9D3D3-906A-4A1F-846D-60B9CC5DA3A3}" type="presOf" srcId="{40BEB70F-C82F-40FB-BA19-F8E425CC5D9C}" destId="{E2188672-5CD2-4174-A729-977C588A94C8}" srcOrd="0" destOrd="0" presId="urn:microsoft.com/office/officeart/2005/8/layout/cycle3"/>
    <dgm:cxn modelId="{13FC14DD-6FEF-4D3F-8903-A5C71F9CF5AC}" srcId="{B4EE8D26-06B8-492B-82EC-85C23B11E795}" destId="{48487395-8ACB-4E0F-B85E-EDD4BB7A4E66}" srcOrd="3" destOrd="0" parTransId="{67FCFB37-6C3D-4D15-A54A-7C9F110FF139}" sibTransId="{9AE0702C-3B1D-41B1-874B-D1DA4D5AE39F}"/>
    <dgm:cxn modelId="{38DEBBEC-E598-426F-8B5E-157203CB5C82}" type="presOf" srcId="{ED011D27-0F4F-489F-B1B9-7C1722C3BA34}" destId="{F050F393-86D0-4D66-B4B7-F048FB9AA2CC}" srcOrd="0" destOrd="0" presId="urn:microsoft.com/office/officeart/2005/8/layout/cycle3"/>
    <dgm:cxn modelId="{1BDB25D4-9F6F-4211-AD5C-357F1E372F49}" type="presParOf" srcId="{7BD4E1A8-1158-4473-895C-F77D54689AD5}" destId="{43D04DB3-9B56-45BD-94B9-6B9B5BF26B6C}" srcOrd="0" destOrd="0" presId="urn:microsoft.com/office/officeart/2005/8/layout/cycle3"/>
    <dgm:cxn modelId="{42454E35-ABA5-46D8-9474-FAC678240D27}" type="presParOf" srcId="{43D04DB3-9B56-45BD-94B9-6B9B5BF26B6C}" destId="{E2188672-5CD2-4174-A729-977C588A94C8}" srcOrd="0" destOrd="0" presId="urn:microsoft.com/office/officeart/2005/8/layout/cycle3"/>
    <dgm:cxn modelId="{8C40006B-911E-4385-8815-C4CD1CA2E6C6}" type="presParOf" srcId="{43D04DB3-9B56-45BD-94B9-6B9B5BF26B6C}" destId="{E11DF7EC-239B-4DAB-9A03-E44C43BBE2BF}" srcOrd="1" destOrd="0" presId="urn:microsoft.com/office/officeart/2005/8/layout/cycle3"/>
    <dgm:cxn modelId="{BF825827-39A8-490D-9C38-1CD045252E7E}" type="presParOf" srcId="{43D04DB3-9B56-45BD-94B9-6B9B5BF26B6C}" destId="{F050F393-86D0-4D66-B4B7-F048FB9AA2CC}" srcOrd="2" destOrd="0" presId="urn:microsoft.com/office/officeart/2005/8/layout/cycle3"/>
    <dgm:cxn modelId="{AB2A29A7-B2BC-4982-9FB8-F8DED8683F7A}" type="presParOf" srcId="{43D04DB3-9B56-45BD-94B9-6B9B5BF26B6C}" destId="{A9E55CE5-2321-4F72-B51E-95AF41C5C972}" srcOrd="3" destOrd="0" presId="urn:microsoft.com/office/officeart/2005/8/layout/cycle3"/>
    <dgm:cxn modelId="{8C3D8A0B-2723-4F29-85EB-B16965A9DAE9}" type="presParOf" srcId="{43D04DB3-9B56-45BD-94B9-6B9B5BF26B6C}" destId="{2D20586A-62F6-4977-AEC0-27C1A016B116}" srcOrd="4" destOrd="0" presId="urn:microsoft.com/office/officeart/2005/8/layout/cycle3"/>
    <dgm:cxn modelId="{7265DF2C-484C-40DE-8BCF-341A042DD86C}" type="presParOf" srcId="{43D04DB3-9B56-45BD-94B9-6B9B5BF26B6C}" destId="{952F7BCB-5F2D-439A-AD4B-1CC812E6EA50}" srcOrd="5" destOrd="0" presId="urn:microsoft.com/office/officeart/2005/8/layout/cycle3"/>
    <dgm:cxn modelId="{D0A94D8E-697C-469B-90D1-07A990B29BB9}" type="presParOf" srcId="{43D04DB3-9B56-45BD-94B9-6B9B5BF26B6C}" destId="{F952CE2A-9CBB-4FE6-B577-A3C982C767D0}" srcOrd="6" destOrd="0" presId="urn:microsoft.com/office/officeart/2005/8/layout/cycle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F8248-47A3-4B5F-8389-870876EB1C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7415D-398D-44FA-8A66-447C9B9B1E71}">
      <dgm:prSet phldrT="[Текст]" custT="1"/>
      <dgm:spPr>
        <a:solidFill>
          <a:srgbClr val="F7B7F2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Angliyadan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3 ta mamlakat qisman muxtoriyatga ega. </a:t>
          </a:r>
          <a:endParaRPr lang="ru-RU"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B56AB-83DE-45D4-A59E-1D100CC50BE2}" type="par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C6ED-EECF-4844-B899-203E3C82CD80}" type="sib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E0463-9712-4894-806E-A542206157B6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unitar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hisoblanib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4 ta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Shotlandiya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Uels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Irlandiyadan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iborat</a:t>
          </a:r>
          <a:r>
            <a: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E0EA-74AD-479A-BB90-C13ACF31CEE8}" type="parTrans" cxnId="{0B6313D2-A1E6-42DA-BA91-F8230668A2D5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3B260-E4A6-4C66-9CAF-7C390F215E3D}" type="sibTrans" cxnId="{0B6313D2-A1E6-42DA-BA91-F8230668A2D5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E15FB-F5E0-46E1-9FBB-B9874523A2A6}">
      <dgm:prSet phldrT="[Текст]" custT="1"/>
      <dgm:spPr>
        <a:solidFill>
          <a:srgbClr val="C8A5E3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– 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konstitutsion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London.</a:t>
          </a:r>
          <a:endParaRPr lang="ru-RU" sz="2400" b="1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4B40-ACA4-4066-A3B7-D8643D056493}" type="parTrans" cxnId="{5DE193E0-40F1-420C-B6BD-9D087B093C3C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403AE-3515-462C-8963-E3D20C336C3F}" type="sibTrans" cxnId="{5DE193E0-40F1-420C-B6BD-9D087B093C3C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08AB1-EE39-4F35-960F-25021D6FA8E5}">
      <dgm:prSet phldrT="[Текст]" custT="1"/>
      <dgm:spPr>
        <a:solidFill>
          <a:srgbClr val="FCCE7C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hukmdori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ayni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Hamdo‘stligi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Qirolliklari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15 ta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jumladan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Zelandiyaning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3544-057A-4EBC-A7BC-6B38716D6B84}" type="parTrans" cxnId="{321576D2-27AD-46C6-9E52-A824683A6900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BE386-24A8-4FE6-936D-DA998A41732A}" type="sibTrans" cxnId="{321576D2-27AD-46C6-9E52-A824683A690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97469-4430-4408-8F00-CCDC4D461788}" type="pres">
      <dgm:prSet presAssocID="{D4DF8248-47A3-4B5F-8389-870876EB1C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BAA41-3610-4D24-A035-79DA7DF0EDD6}" type="pres">
      <dgm:prSet presAssocID="{5387415D-398D-44FA-8A66-447C9B9B1E71}" presName="centerShape" presStyleLbl="node0" presStyleIdx="0" presStyleCnt="1" custScaleX="124794" custScaleY="107793" custLinFactNeighborX="-2190"/>
      <dgm:spPr/>
    </dgm:pt>
    <dgm:pt modelId="{4D7C9CF6-229C-4DE3-AAE9-FBBFC3814552}" type="pres">
      <dgm:prSet presAssocID="{E1D2E0EA-74AD-479A-BB90-C13ACF31CEE8}" presName="parTrans" presStyleLbl="bgSibTrans2D1" presStyleIdx="0" presStyleCnt="3" custLinFactNeighborX="3609" custLinFactNeighborY="21817"/>
      <dgm:spPr/>
    </dgm:pt>
    <dgm:pt modelId="{C41D41E7-313D-4926-A17B-9A97A4A1E654}" type="pres">
      <dgm:prSet presAssocID="{784E0463-9712-4894-806E-A542206157B6}" presName="node" presStyleLbl="node1" presStyleIdx="0" presStyleCnt="3" custScaleX="149096" custRadScaleRad="124247" custRadScaleInc="-21359">
        <dgm:presLayoutVars>
          <dgm:bulletEnabled val="1"/>
        </dgm:presLayoutVars>
      </dgm:prSet>
      <dgm:spPr/>
    </dgm:pt>
    <dgm:pt modelId="{AC1D7649-DEB1-45B1-BDEB-BD2D7FCCAC0E}" type="pres">
      <dgm:prSet presAssocID="{C4644B40-ACA4-4066-A3B7-D8643D056493}" presName="parTrans" presStyleLbl="bgSibTrans2D1" presStyleIdx="1" presStyleCnt="3" custLinFactNeighborY="11635"/>
      <dgm:spPr/>
    </dgm:pt>
    <dgm:pt modelId="{04C6422E-A789-4C89-9E0C-1EED79411996}" type="pres">
      <dgm:prSet presAssocID="{F95E15FB-F5E0-46E1-9FBB-B9874523A2A6}" presName="node" presStyleLbl="node1" presStyleIdx="1" presStyleCnt="3" custScaleX="184317" custScaleY="68367" custRadScaleRad="100023" custRadScaleInc="-2046">
        <dgm:presLayoutVars>
          <dgm:bulletEnabled val="1"/>
        </dgm:presLayoutVars>
      </dgm:prSet>
      <dgm:spPr/>
    </dgm:pt>
    <dgm:pt modelId="{CEDA2C9D-3339-4365-B369-7C208AA6F255}" type="pres">
      <dgm:prSet presAssocID="{85D63544-057A-4EBC-A7BC-6B38716D6B84}" presName="parTrans" presStyleLbl="bgSibTrans2D1" presStyleIdx="2" presStyleCnt="3" custLinFactNeighborX="-4535" custLinFactNeighborY="24018"/>
      <dgm:spPr/>
    </dgm:pt>
    <dgm:pt modelId="{C1E715A4-58E7-4055-BDA3-8B0C5AED5B99}" type="pres">
      <dgm:prSet presAssocID="{0EE08AB1-EE39-4F35-960F-25021D6FA8E5}" presName="node" presStyleLbl="node1" presStyleIdx="2" presStyleCnt="3" custScaleX="162208" custRadScaleRad="123453" custRadScaleInc="22895">
        <dgm:presLayoutVars>
          <dgm:bulletEnabled val="1"/>
        </dgm:presLayoutVars>
      </dgm:prSet>
      <dgm:spPr/>
    </dgm:pt>
  </dgm:ptLst>
  <dgm:cxnLst>
    <dgm:cxn modelId="{4F8A0905-6541-40E2-B447-A6C4A45BAF80}" type="presOf" srcId="{85D63544-057A-4EBC-A7BC-6B38716D6B84}" destId="{CEDA2C9D-3339-4365-B369-7C208AA6F255}" srcOrd="0" destOrd="0" presId="urn:microsoft.com/office/officeart/2005/8/layout/radial4"/>
    <dgm:cxn modelId="{89C6900E-85A2-4C7C-A657-6F8F43A7BAD3}" type="presOf" srcId="{E1D2E0EA-74AD-479A-BB90-C13ACF31CEE8}" destId="{4D7C9CF6-229C-4DE3-AAE9-FBBFC3814552}" srcOrd="0" destOrd="0" presId="urn:microsoft.com/office/officeart/2005/8/layout/radial4"/>
    <dgm:cxn modelId="{EA575E3F-AAB7-490D-9D3F-C0D4F35239C3}" type="presOf" srcId="{D4DF8248-47A3-4B5F-8389-870876EB1C93}" destId="{58A97469-4430-4408-8F00-CCDC4D461788}" srcOrd="0" destOrd="0" presId="urn:microsoft.com/office/officeart/2005/8/layout/radial4"/>
    <dgm:cxn modelId="{70C5135F-B96F-46B7-9A91-434DD121F36A}" srcId="{D4DF8248-47A3-4B5F-8389-870876EB1C93}" destId="{5387415D-398D-44FA-8A66-447C9B9B1E71}" srcOrd="0" destOrd="0" parTransId="{752B56AB-83DE-45D4-A59E-1D100CC50BE2}" sibTransId="{0ADCC6ED-EECF-4844-B899-203E3C82CD80}"/>
    <dgm:cxn modelId="{E1258747-4295-4AC1-A431-B5C2A476917E}" type="presOf" srcId="{0EE08AB1-EE39-4F35-960F-25021D6FA8E5}" destId="{C1E715A4-58E7-4055-BDA3-8B0C5AED5B99}" srcOrd="0" destOrd="0" presId="urn:microsoft.com/office/officeart/2005/8/layout/radial4"/>
    <dgm:cxn modelId="{924D6DAB-EA34-4E4D-81C6-021E195467B0}" type="presOf" srcId="{5387415D-398D-44FA-8A66-447C9B9B1E71}" destId="{1A0BAA41-3610-4D24-A035-79DA7DF0EDD6}" srcOrd="0" destOrd="0" presId="urn:microsoft.com/office/officeart/2005/8/layout/radial4"/>
    <dgm:cxn modelId="{F36C60BA-3A9A-4457-9EFE-5870D63921FE}" type="presOf" srcId="{F95E15FB-F5E0-46E1-9FBB-B9874523A2A6}" destId="{04C6422E-A789-4C89-9E0C-1EED79411996}" srcOrd="0" destOrd="0" presId="urn:microsoft.com/office/officeart/2005/8/layout/radial4"/>
    <dgm:cxn modelId="{ABC92FBE-AA9C-4D8D-8AE7-6E5C17991057}" type="presOf" srcId="{C4644B40-ACA4-4066-A3B7-D8643D056493}" destId="{AC1D7649-DEB1-45B1-BDEB-BD2D7FCCAC0E}" srcOrd="0" destOrd="0" presId="urn:microsoft.com/office/officeart/2005/8/layout/radial4"/>
    <dgm:cxn modelId="{07321BCD-3A67-4A2B-BC50-BB7D75CC97DC}" type="presOf" srcId="{784E0463-9712-4894-806E-A542206157B6}" destId="{C41D41E7-313D-4926-A17B-9A97A4A1E654}" srcOrd="0" destOrd="0" presId="urn:microsoft.com/office/officeart/2005/8/layout/radial4"/>
    <dgm:cxn modelId="{0B6313D2-A1E6-42DA-BA91-F8230668A2D5}" srcId="{5387415D-398D-44FA-8A66-447C9B9B1E71}" destId="{784E0463-9712-4894-806E-A542206157B6}" srcOrd="0" destOrd="0" parTransId="{E1D2E0EA-74AD-479A-BB90-C13ACF31CEE8}" sibTransId="{B7B3B260-E4A6-4C66-9CAF-7C390F215E3D}"/>
    <dgm:cxn modelId="{321576D2-27AD-46C6-9E52-A824683A6900}" srcId="{5387415D-398D-44FA-8A66-447C9B9B1E71}" destId="{0EE08AB1-EE39-4F35-960F-25021D6FA8E5}" srcOrd="2" destOrd="0" parTransId="{85D63544-057A-4EBC-A7BC-6B38716D6B84}" sibTransId="{479BE386-24A8-4FE6-936D-DA998A41732A}"/>
    <dgm:cxn modelId="{5DE193E0-40F1-420C-B6BD-9D087B093C3C}" srcId="{5387415D-398D-44FA-8A66-447C9B9B1E71}" destId="{F95E15FB-F5E0-46E1-9FBB-B9874523A2A6}" srcOrd="1" destOrd="0" parTransId="{C4644B40-ACA4-4066-A3B7-D8643D056493}" sibTransId="{8A9403AE-3515-462C-8963-E3D20C336C3F}"/>
    <dgm:cxn modelId="{1200AA1B-3942-4760-B3EF-B6E6E46B4409}" type="presParOf" srcId="{58A97469-4430-4408-8F00-CCDC4D461788}" destId="{1A0BAA41-3610-4D24-A035-79DA7DF0EDD6}" srcOrd="0" destOrd="0" presId="urn:microsoft.com/office/officeart/2005/8/layout/radial4"/>
    <dgm:cxn modelId="{9B8459BC-DD71-4796-9B28-5723A599034B}" type="presParOf" srcId="{58A97469-4430-4408-8F00-CCDC4D461788}" destId="{4D7C9CF6-229C-4DE3-AAE9-FBBFC3814552}" srcOrd="1" destOrd="0" presId="urn:microsoft.com/office/officeart/2005/8/layout/radial4"/>
    <dgm:cxn modelId="{4D092C92-B799-45B9-9EB5-981BB809C148}" type="presParOf" srcId="{58A97469-4430-4408-8F00-CCDC4D461788}" destId="{C41D41E7-313D-4926-A17B-9A97A4A1E654}" srcOrd="2" destOrd="0" presId="urn:microsoft.com/office/officeart/2005/8/layout/radial4"/>
    <dgm:cxn modelId="{128E15D3-1E38-46B1-B4D9-82C32D9D4AA3}" type="presParOf" srcId="{58A97469-4430-4408-8F00-CCDC4D461788}" destId="{AC1D7649-DEB1-45B1-BDEB-BD2D7FCCAC0E}" srcOrd="3" destOrd="0" presId="urn:microsoft.com/office/officeart/2005/8/layout/radial4"/>
    <dgm:cxn modelId="{4AED03BD-AC80-45E5-8D0D-C0C6D89DE5FB}" type="presParOf" srcId="{58A97469-4430-4408-8F00-CCDC4D461788}" destId="{04C6422E-A789-4C89-9E0C-1EED79411996}" srcOrd="4" destOrd="0" presId="urn:microsoft.com/office/officeart/2005/8/layout/radial4"/>
    <dgm:cxn modelId="{426697D5-C5AA-4C1A-B70A-0F36DF6FF317}" type="presParOf" srcId="{58A97469-4430-4408-8F00-CCDC4D461788}" destId="{CEDA2C9D-3339-4365-B369-7C208AA6F255}" srcOrd="5" destOrd="0" presId="urn:microsoft.com/office/officeart/2005/8/layout/radial4"/>
    <dgm:cxn modelId="{744F4518-4C11-459F-BAA6-FE5E0CC726E7}" type="presParOf" srcId="{58A97469-4430-4408-8F00-CCDC4D461788}" destId="{C1E715A4-58E7-4055-BDA3-8B0C5AED5B99}" srcOrd="6" destOrd="0" presId="urn:microsoft.com/office/officeart/2005/8/layout/radial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CB9C1-8376-4470-A118-F0FA66E94E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C3B8FE-17D9-4853-8B28-1B89E80D7F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3-o‘rinda turadi (2018-yil holatiga ko‘ra, 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66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FABE8-7B25-4B78-986C-078D35A1A096}" type="parTrans" cxnId="{BFA76B08-0CF5-4B34-9000-245A671B57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EA1D-4BA5-4B94-8C76-CE40481668A0}" type="sibTrans" cxnId="{BFA76B08-0CF5-4B34-9000-245A671B5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0F95F-CC71-4ABA-A794-ACD84FC58A8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0,3 %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hisobiga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o‘smoqda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19A33-69F1-4D5A-9A13-8725A1D3CC49}" type="parTrans" cxnId="{74D9BD93-DEB4-4A5A-B836-612BB2D968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38BE-1073-4027-AF57-0D72EDECA79C}" type="sibTrans" cxnId="{74D9BD93-DEB4-4A5A-B836-612BB2D968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A1DF-D005-4D4A-BFC2-3700652DDF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, Afrika,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dengizidagi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orollardan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E9090-AE11-4335-8E26-70327B432312}" type="par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B9886-191F-49F9-8ACA-1CEB2F923B44}" type="sib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EB9B8-C580-4492-A7A5-CB35AD1DC782}" type="pres">
      <dgm:prSet presAssocID="{E5ECB9C1-8376-4470-A118-F0FA66E94EDD}" presName="Name0" presStyleCnt="0">
        <dgm:presLayoutVars>
          <dgm:dir/>
          <dgm:resizeHandles val="exact"/>
        </dgm:presLayoutVars>
      </dgm:prSet>
      <dgm:spPr/>
    </dgm:pt>
    <dgm:pt modelId="{95DCFD46-FB55-438F-BA18-4AF2C15B142B}" type="pres">
      <dgm:prSet presAssocID="{A7C3B8FE-17D9-4853-8B28-1B89E80D7FF8}" presName="node" presStyleLbl="node1" presStyleIdx="0" presStyleCnt="3">
        <dgm:presLayoutVars>
          <dgm:bulletEnabled val="1"/>
        </dgm:presLayoutVars>
      </dgm:prSet>
      <dgm:spPr/>
    </dgm:pt>
    <dgm:pt modelId="{C8DBCBDF-26D2-4173-ACC2-63E77ABC070B}" type="pres">
      <dgm:prSet presAssocID="{07DDEA1D-4BA5-4B94-8C76-CE40481668A0}" presName="sibTrans" presStyleLbl="sibTrans2D1" presStyleIdx="0" presStyleCnt="2" custScaleX="175752"/>
      <dgm:spPr/>
    </dgm:pt>
    <dgm:pt modelId="{3956429E-F0B8-498E-AED8-393BD76F64FD}" type="pres">
      <dgm:prSet presAssocID="{07DDEA1D-4BA5-4B94-8C76-CE40481668A0}" presName="connectorText" presStyleLbl="sibTrans2D1" presStyleIdx="0" presStyleCnt="2"/>
      <dgm:spPr/>
    </dgm:pt>
    <dgm:pt modelId="{C04F96F2-4619-4A29-84F8-288D3CEFA8BD}" type="pres">
      <dgm:prSet presAssocID="{3550F95F-CC71-4ABA-A794-ACD84FC58A87}" presName="node" presStyleLbl="node1" presStyleIdx="1" presStyleCnt="3">
        <dgm:presLayoutVars>
          <dgm:bulletEnabled val="1"/>
        </dgm:presLayoutVars>
      </dgm:prSet>
      <dgm:spPr/>
    </dgm:pt>
    <dgm:pt modelId="{483A8A77-86CF-4EAF-B582-8D1627033F58}" type="pres">
      <dgm:prSet presAssocID="{2B2B38BE-1073-4027-AF57-0D72EDECA79C}" presName="sibTrans" presStyleLbl="sibTrans2D1" presStyleIdx="1" presStyleCnt="2" custScaleX="172245"/>
      <dgm:spPr/>
    </dgm:pt>
    <dgm:pt modelId="{02F94208-6755-4B77-91AD-E57C92957D23}" type="pres">
      <dgm:prSet presAssocID="{2B2B38BE-1073-4027-AF57-0D72EDECA79C}" presName="connectorText" presStyleLbl="sibTrans2D1" presStyleIdx="1" presStyleCnt="2"/>
      <dgm:spPr/>
    </dgm:pt>
    <dgm:pt modelId="{29FC0EF2-001C-4B31-BB71-F57F2D1D8AD2}" type="pres">
      <dgm:prSet presAssocID="{7B9BA1DF-D005-4D4A-BFC2-3700652D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A76B08-0CF5-4B34-9000-245A671B573C}" srcId="{E5ECB9C1-8376-4470-A118-F0FA66E94EDD}" destId="{A7C3B8FE-17D9-4853-8B28-1B89E80D7FF8}" srcOrd="0" destOrd="0" parTransId="{AE9FABE8-7B25-4B78-986C-078D35A1A096}" sibTransId="{07DDEA1D-4BA5-4B94-8C76-CE40481668A0}"/>
    <dgm:cxn modelId="{24487F26-B7B2-4B57-9BA7-4910364F4309}" type="presOf" srcId="{2B2B38BE-1073-4027-AF57-0D72EDECA79C}" destId="{483A8A77-86CF-4EAF-B582-8D1627033F58}" srcOrd="0" destOrd="0" presId="urn:microsoft.com/office/officeart/2005/8/layout/process1"/>
    <dgm:cxn modelId="{08728665-C1EC-45D2-A5CE-571605003287}" type="presOf" srcId="{2B2B38BE-1073-4027-AF57-0D72EDECA79C}" destId="{02F94208-6755-4B77-91AD-E57C92957D23}" srcOrd="1" destOrd="0" presId="urn:microsoft.com/office/officeart/2005/8/layout/process1"/>
    <dgm:cxn modelId="{65BB7268-2E70-43B9-8113-1481058DB43E}" srcId="{E5ECB9C1-8376-4470-A118-F0FA66E94EDD}" destId="{7B9BA1DF-D005-4D4A-BFC2-3700652DDF83}" srcOrd="2" destOrd="0" parTransId="{466E9090-AE11-4335-8E26-70327B432312}" sibTransId="{91FB9886-191F-49F9-8ACA-1CEB2F923B44}"/>
    <dgm:cxn modelId="{BE557E52-178D-4831-B825-50E38F895208}" type="presOf" srcId="{3550F95F-CC71-4ABA-A794-ACD84FC58A87}" destId="{C04F96F2-4619-4A29-84F8-288D3CEFA8BD}" srcOrd="0" destOrd="0" presId="urn:microsoft.com/office/officeart/2005/8/layout/process1"/>
    <dgm:cxn modelId="{A40D0A5A-4E6B-4AF0-BFB8-85FD09756A34}" type="presOf" srcId="{A7C3B8FE-17D9-4853-8B28-1B89E80D7FF8}" destId="{95DCFD46-FB55-438F-BA18-4AF2C15B142B}" srcOrd="0" destOrd="0" presId="urn:microsoft.com/office/officeart/2005/8/layout/process1"/>
    <dgm:cxn modelId="{C408D65A-6B4B-4062-9062-8F8CBAB843D5}" type="presOf" srcId="{E5ECB9C1-8376-4470-A118-F0FA66E94EDD}" destId="{B6AEB9B8-C580-4492-A7A5-CB35AD1DC782}" srcOrd="0" destOrd="0" presId="urn:microsoft.com/office/officeart/2005/8/layout/process1"/>
    <dgm:cxn modelId="{D1257F82-3D28-40D8-B375-7CBC5FB0BA92}" type="presOf" srcId="{07DDEA1D-4BA5-4B94-8C76-CE40481668A0}" destId="{3956429E-F0B8-498E-AED8-393BD76F64FD}" srcOrd="1" destOrd="0" presId="urn:microsoft.com/office/officeart/2005/8/layout/process1"/>
    <dgm:cxn modelId="{74D9BD93-DEB4-4A5A-B836-612BB2D9683C}" srcId="{E5ECB9C1-8376-4470-A118-F0FA66E94EDD}" destId="{3550F95F-CC71-4ABA-A794-ACD84FC58A87}" srcOrd="1" destOrd="0" parTransId="{B9D19A33-69F1-4D5A-9A13-8725A1D3CC49}" sibTransId="{2B2B38BE-1073-4027-AF57-0D72EDECA79C}"/>
    <dgm:cxn modelId="{36BF3CC9-D2D5-44AD-889A-1E7E720CEBBA}" type="presOf" srcId="{07DDEA1D-4BA5-4B94-8C76-CE40481668A0}" destId="{C8DBCBDF-26D2-4173-ACC2-63E77ABC070B}" srcOrd="0" destOrd="0" presId="urn:microsoft.com/office/officeart/2005/8/layout/process1"/>
    <dgm:cxn modelId="{462764DC-ABFA-4EE6-94CF-BFDE0343D92D}" type="presOf" srcId="{7B9BA1DF-D005-4D4A-BFC2-3700652DDF83}" destId="{29FC0EF2-001C-4B31-BB71-F57F2D1D8AD2}" srcOrd="0" destOrd="0" presId="urn:microsoft.com/office/officeart/2005/8/layout/process1"/>
    <dgm:cxn modelId="{FFD3DFA0-AC6C-4920-A64E-697BB22C4E30}" type="presParOf" srcId="{B6AEB9B8-C580-4492-A7A5-CB35AD1DC782}" destId="{95DCFD46-FB55-438F-BA18-4AF2C15B142B}" srcOrd="0" destOrd="0" presId="urn:microsoft.com/office/officeart/2005/8/layout/process1"/>
    <dgm:cxn modelId="{C1D3DBBD-DA7B-4CAC-B663-FD268A26F05C}" type="presParOf" srcId="{B6AEB9B8-C580-4492-A7A5-CB35AD1DC782}" destId="{C8DBCBDF-26D2-4173-ACC2-63E77ABC070B}" srcOrd="1" destOrd="0" presId="urn:microsoft.com/office/officeart/2005/8/layout/process1"/>
    <dgm:cxn modelId="{D7D862E7-6D5B-4F89-A12F-F62F2ABEEFD3}" type="presParOf" srcId="{C8DBCBDF-26D2-4173-ACC2-63E77ABC070B}" destId="{3956429E-F0B8-498E-AED8-393BD76F64FD}" srcOrd="0" destOrd="0" presId="urn:microsoft.com/office/officeart/2005/8/layout/process1"/>
    <dgm:cxn modelId="{AB9DB28D-803D-4E22-98A6-1B59DCA7E37F}" type="presParOf" srcId="{B6AEB9B8-C580-4492-A7A5-CB35AD1DC782}" destId="{C04F96F2-4619-4A29-84F8-288D3CEFA8BD}" srcOrd="2" destOrd="0" presId="urn:microsoft.com/office/officeart/2005/8/layout/process1"/>
    <dgm:cxn modelId="{F6CD9996-C547-42B9-92DF-EC4C11473EB2}" type="presParOf" srcId="{B6AEB9B8-C580-4492-A7A5-CB35AD1DC782}" destId="{483A8A77-86CF-4EAF-B582-8D1627033F58}" srcOrd="3" destOrd="0" presId="urn:microsoft.com/office/officeart/2005/8/layout/process1"/>
    <dgm:cxn modelId="{51FAFE05-79EE-41AE-A673-479E8DCBEA1D}" type="presParOf" srcId="{483A8A77-86CF-4EAF-B582-8D1627033F58}" destId="{02F94208-6755-4B77-91AD-E57C92957D23}" srcOrd="0" destOrd="0" presId="urn:microsoft.com/office/officeart/2005/8/layout/process1"/>
    <dgm:cxn modelId="{299EEA31-8D05-456B-A7D2-19A84FF70CD6}" type="presParOf" srcId="{B6AEB9B8-C580-4492-A7A5-CB35AD1DC782}" destId="{29FC0EF2-001C-4B31-BB71-F57F2D1D8A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80 % dan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London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Birmingem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Manchester,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Liverpul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Glazgo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Edinburg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etnik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inglizlar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Shotlandiyaliklar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uelsliklar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irlandiyaliklar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 tub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protestant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xristianligi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2" custScaleX="131154" custLinFactNeighborX="-71688" custLinFactNeighborY="6115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1"/>
      <dgm:spPr/>
    </dgm:pt>
    <dgm:pt modelId="{CB6E878A-D431-434D-9FC9-CECB945D5265}" type="pres">
      <dgm:prSet presAssocID="{D13AAA76-86CA-40E9-A293-19C7ADB293CB}" presName="connectorText" presStyleLbl="sibTrans1D1" presStyleIdx="0" presStyleCnt="1"/>
      <dgm:spPr/>
    </dgm:pt>
    <dgm:pt modelId="{936A6B57-C1E0-46E7-9CDB-B4FEF23F08FE}" type="pres">
      <dgm:prSet presAssocID="{01E2FC08-0087-4712-8745-8D19FD8A23AF}" presName="node" presStyleLbl="node1" presStyleIdx="1" presStyleCnt="2" custScaleX="139753" custLinFactNeighborX="71668" custLinFactNeighborY="-5219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A5254-ADAB-4583-8762-AEFB98C5F931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DCA592-605C-4E3A-841B-86AC1CF477A4}">
      <dgm:prSet phldrT="[Текст]" custT="1"/>
      <dgm:spPr/>
      <dgm:t>
        <a:bodyPr/>
        <a:lstStyle/>
        <a:p>
          <a:pPr algn="ctr"/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London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Nyu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-York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Tokio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birgalikda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Arial" panose="020B0604020202020204" pitchFamily="34" charset="0"/>
              <a:cs typeface="Arial" panose="020B0604020202020204" pitchFamily="34" charset="0"/>
            </a:rPr>
            <a:t>moliyaviy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Arial" panose="020B0604020202020204" pitchFamily="34" charset="0"/>
              <a:cs typeface="Arial" panose="020B0604020202020204" pitchFamily="34" charset="0"/>
            </a:rPr>
            <a:t>markazi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7EB3D-0AAC-4B9E-B7F5-07459BEB8AFC}" type="par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15DA0-B900-43E7-9DE5-507230895295}" type="sib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982CA-2959-4B16-A5C8-0680441D5D4D}">
      <dgm:prSet phldrT="[Текст]" custT="1"/>
      <dgm:spPr/>
      <dgm:t>
        <a:bodyPr/>
        <a:lstStyle/>
        <a:p>
          <a:pPr algn="ctr"/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Britaniyaga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dunyoga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tarixiy-madaniy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yodgorliklarni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ko‘rish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million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sayyohlar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buyuradilar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4DB98-5D5A-4A23-BBE9-7AAFA61B10B4}" type="par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FF5C7-6313-4085-B1B3-D89AF2D4A95C}" type="sib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998AA-E341-42A2-AE97-FB78EC23BBB8}" type="pres">
      <dgm:prSet presAssocID="{BCCA5254-ADAB-4583-8762-AEFB98C5F93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45FA18F-5A1E-4785-A492-FFA76B7B18F6}" type="pres">
      <dgm:prSet presAssocID="{BCCA5254-ADAB-4583-8762-AEFB98C5F931}" presName="Background" presStyleLbl="bgImgPlace1" presStyleIdx="0" presStyleCnt="1" custScaleX="100783" custScaleY="97672" custLinFactNeighborX="3809" custLinFactNeighborY="31395"/>
      <dgm:spPr>
        <a:solidFill>
          <a:srgbClr val="FFFF00"/>
        </a:solidFill>
      </dgm:spPr>
    </dgm:pt>
    <dgm:pt modelId="{3D5CAFD4-97FE-47DE-B0CD-3567DC38D95E}" type="pres">
      <dgm:prSet presAssocID="{BCCA5254-ADAB-4583-8762-AEFB98C5F931}" presName="ParentText1" presStyleLbl="revTx" presStyleIdx="0" presStyleCnt="2" custScaleX="93883" custLinFactNeighborX="-912" custLinFactNeighborY="15813">
        <dgm:presLayoutVars>
          <dgm:chMax val="0"/>
          <dgm:chPref val="0"/>
          <dgm:bulletEnabled val="1"/>
        </dgm:presLayoutVars>
      </dgm:prSet>
      <dgm:spPr/>
    </dgm:pt>
    <dgm:pt modelId="{0967A265-F3C0-4E9E-B07B-5ADDD62C3CDB}" type="pres">
      <dgm:prSet presAssocID="{BCCA5254-ADAB-4583-8762-AEFB98C5F931}" presName="ParentText2" presStyleLbl="revTx" presStyleIdx="1" presStyleCnt="2" custScaleX="127109" custLinFactNeighborX="6989" custLinFactNeighborY="17009">
        <dgm:presLayoutVars>
          <dgm:chMax val="0"/>
          <dgm:chPref val="0"/>
          <dgm:bulletEnabled val="1"/>
        </dgm:presLayoutVars>
      </dgm:prSet>
      <dgm:spPr/>
    </dgm:pt>
    <dgm:pt modelId="{C0CBF9A4-ACA6-4B75-B80E-61CAFA655E5E}" type="pres">
      <dgm:prSet presAssocID="{BCCA5254-ADAB-4583-8762-AEFB98C5F931}" presName="Plus" presStyleLbl="alignNode1" presStyleIdx="0" presStyleCnt="2" custFlipVert="1" custFlipHor="0" custScaleX="28309" custScaleY="7053" custLinFactNeighborX="51344" custLinFactNeighborY="21008"/>
      <dgm:spPr/>
    </dgm:pt>
    <dgm:pt modelId="{79BA5017-6DEE-4511-8B9E-9576E7C41E2C}" type="pres">
      <dgm:prSet presAssocID="{BCCA5254-ADAB-4583-8762-AEFB98C5F931}" presName="Minus" presStyleLbl="alignNode1" presStyleIdx="1" presStyleCnt="2" custFlipHor="1" custScaleX="39111" custScaleY="29913" custLinFactNeighborX="7739" custLinFactNeighborY="72446"/>
      <dgm:spPr/>
    </dgm:pt>
    <dgm:pt modelId="{9557C831-C10D-4B83-827A-788118F83D4B}" type="pres">
      <dgm:prSet presAssocID="{BCCA5254-ADAB-4583-8762-AEFB98C5F931}" presName="Divider" presStyleLbl="parChTrans1D1" presStyleIdx="0" presStyleCnt="1" custFlipHor="0" custScaleX="2000000" custScaleY="112853" custLinFactX="-8500000" custLinFactNeighborX="-8503199" custLinFactNeighborY="34290"/>
      <dgm:spPr>
        <a:ln>
          <a:solidFill>
            <a:srgbClr val="C00000"/>
          </a:solidFill>
        </a:ln>
      </dgm:spPr>
    </dgm:pt>
  </dgm:ptLst>
  <dgm:cxnLst>
    <dgm:cxn modelId="{BB7EAB13-45A6-42E6-9F7C-7202936D9488}" type="presOf" srcId="{7FDCA592-605C-4E3A-841B-86AC1CF477A4}" destId="{3D5CAFD4-97FE-47DE-B0CD-3567DC38D95E}" srcOrd="0" destOrd="0" presId="urn:microsoft.com/office/officeart/2009/3/layout/PlusandMinus"/>
    <dgm:cxn modelId="{8D37C32B-1002-400C-B7D9-76B31CA904DF}" type="presOf" srcId="{3E0982CA-2959-4B16-A5C8-0680441D5D4D}" destId="{0967A265-F3C0-4E9E-B07B-5ADDD62C3CDB}" srcOrd="0" destOrd="0" presId="urn:microsoft.com/office/officeart/2009/3/layout/PlusandMinus"/>
    <dgm:cxn modelId="{D414D958-0A66-4FFF-A48E-67CC0B9F9613}" type="presOf" srcId="{BCCA5254-ADAB-4583-8762-AEFB98C5F931}" destId="{7E3998AA-E341-42A2-AE97-FB78EC23BBB8}" srcOrd="0" destOrd="0" presId="urn:microsoft.com/office/officeart/2009/3/layout/PlusandMinus"/>
    <dgm:cxn modelId="{B962C3CA-BB91-4CA7-AA7C-A311A79DC890}" srcId="{BCCA5254-ADAB-4583-8762-AEFB98C5F931}" destId="{7FDCA592-605C-4E3A-841B-86AC1CF477A4}" srcOrd="0" destOrd="0" parTransId="{CA37EB3D-0AAC-4B9E-B7F5-07459BEB8AFC}" sibTransId="{0BE15DA0-B900-43E7-9DE5-507230895295}"/>
    <dgm:cxn modelId="{8D2F9FED-7621-4C6E-BB9F-4F2070E4E566}" srcId="{BCCA5254-ADAB-4583-8762-AEFB98C5F931}" destId="{3E0982CA-2959-4B16-A5C8-0680441D5D4D}" srcOrd="1" destOrd="0" parTransId="{15C4DB98-5D5A-4A23-BBE9-7AAFA61B10B4}" sibTransId="{82AFF5C7-6313-4085-B1B3-D89AF2D4A95C}"/>
    <dgm:cxn modelId="{BFB315A2-9B4D-46D5-9A53-A804DEF82DEF}" type="presParOf" srcId="{7E3998AA-E341-42A2-AE97-FB78EC23BBB8}" destId="{245FA18F-5A1E-4785-A492-FFA76B7B18F6}" srcOrd="0" destOrd="0" presId="urn:microsoft.com/office/officeart/2009/3/layout/PlusandMinus"/>
    <dgm:cxn modelId="{639D1F6D-D2A4-4D96-9020-DB47B7B1F636}" type="presParOf" srcId="{7E3998AA-E341-42A2-AE97-FB78EC23BBB8}" destId="{3D5CAFD4-97FE-47DE-B0CD-3567DC38D95E}" srcOrd="1" destOrd="0" presId="urn:microsoft.com/office/officeart/2009/3/layout/PlusandMinus"/>
    <dgm:cxn modelId="{60959163-52FB-4C8F-8DAC-207A673A9EF4}" type="presParOf" srcId="{7E3998AA-E341-42A2-AE97-FB78EC23BBB8}" destId="{0967A265-F3C0-4E9E-B07B-5ADDD62C3CDB}" srcOrd="2" destOrd="0" presId="urn:microsoft.com/office/officeart/2009/3/layout/PlusandMinus"/>
    <dgm:cxn modelId="{168C0C0F-177A-4F31-8E98-88BEF1C9A940}" type="presParOf" srcId="{7E3998AA-E341-42A2-AE97-FB78EC23BBB8}" destId="{C0CBF9A4-ACA6-4B75-B80E-61CAFA655E5E}" srcOrd="3" destOrd="0" presId="urn:microsoft.com/office/officeart/2009/3/layout/PlusandMinus"/>
    <dgm:cxn modelId="{9094511A-087A-4CAD-B985-D710DABA0F1E}" type="presParOf" srcId="{7E3998AA-E341-42A2-AE97-FB78EC23BBB8}" destId="{79BA5017-6DEE-4511-8B9E-9576E7C41E2C}" srcOrd="4" destOrd="0" presId="urn:microsoft.com/office/officeart/2009/3/layout/PlusandMinus"/>
    <dgm:cxn modelId="{6025DA5E-1D36-424B-B88D-0DFEE362A087}" type="presParOf" srcId="{7E3998AA-E341-42A2-AE97-FB78EC23BBB8}" destId="{9557C831-C10D-4B83-827A-788118F83D4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F7EC-239B-4DAB-9A03-E44C43BBE2BF}">
      <dsp:nvSpPr>
        <dsp:cNvPr id="0" name=""/>
        <dsp:cNvSpPr/>
      </dsp:nvSpPr>
      <dsp:spPr>
        <a:xfrm flipH="1" flipV="1">
          <a:off x="8850423" y="1976045"/>
          <a:ext cx="60079" cy="342707"/>
        </a:xfrm>
        <a:prstGeom prst="leftCircularArrow">
          <a:avLst>
            <a:gd name="adj1" fmla="val 4507"/>
            <a:gd name="adj2" fmla="val 262532"/>
            <a:gd name="adj3" fmla="val 10193693"/>
            <a:gd name="adj4" fmla="val -1375099"/>
            <a:gd name="adj5" fmla="val 468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188672-5CD2-4174-A729-977C588A94C8}">
      <dsp:nvSpPr>
        <dsp:cNvPr id="0" name=""/>
        <dsp:cNvSpPr/>
      </dsp:nvSpPr>
      <dsp:spPr>
        <a:xfrm>
          <a:off x="2906930" y="228608"/>
          <a:ext cx="6278461" cy="1145976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Qirolligi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shimoli-g‘arbidagi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orollarida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2962872" y="284550"/>
        <a:ext cx="6166577" cy="1034092"/>
      </dsp:txXfrm>
    </dsp:sp>
    <dsp:sp modelId="{F050F393-86D0-4D66-B4B7-F048FB9AA2CC}">
      <dsp:nvSpPr>
        <dsp:cNvPr id="0" name=""/>
        <dsp:cNvSpPr/>
      </dsp:nvSpPr>
      <dsp:spPr>
        <a:xfrm>
          <a:off x="7092201" y="1603203"/>
          <a:ext cx="4974821" cy="129239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qismini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orolining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155291" y="1666293"/>
        <a:ext cx="4848641" cy="1166217"/>
      </dsp:txXfrm>
    </dsp:sp>
    <dsp:sp modelId="{A9E55CE5-2321-4F72-B51E-95AF41C5C972}">
      <dsp:nvSpPr>
        <dsp:cNvPr id="0" name=""/>
        <dsp:cNvSpPr/>
      </dsp:nvSpPr>
      <dsp:spPr>
        <a:xfrm>
          <a:off x="7074769" y="2971792"/>
          <a:ext cx="4972231" cy="159722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nechta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maydaroq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orollar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i-FI" sz="2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 okeani suvlari bilan yuviladi. </a:t>
          </a:r>
          <a:endParaRPr lang="en-US" sz="20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2739" y="3049762"/>
        <a:ext cx="4816291" cy="1441287"/>
      </dsp:txXfrm>
    </dsp:sp>
    <dsp:sp modelId="{2D20586A-62F6-4977-AEC0-27C1A016B116}">
      <dsp:nvSpPr>
        <dsp:cNvPr id="0" name=""/>
        <dsp:cNvSpPr/>
      </dsp:nvSpPr>
      <dsp:spPr>
        <a:xfrm>
          <a:off x="4882407" y="4724360"/>
          <a:ext cx="5102048" cy="1145976"/>
        </a:xfrm>
        <a:prstGeom prst="roundRect">
          <a:avLst/>
        </a:prstGeom>
        <a:solidFill>
          <a:srgbClr val="FCCE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La-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Mansh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bo‘g‘izi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Britaniyani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shimoli-g‘arbiy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qirg‘og‘idan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ajratib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938349" y="4780302"/>
        <a:ext cx="4990164" cy="1034092"/>
      </dsp:txXfrm>
    </dsp:sp>
    <dsp:sp modelId="{952F7BCB-5F2D-439A-AD4B-1CC812E6EA50}">
      <dsp:nvSpPr>
        <dsp:cNvPr id="0" name=""/>
        <dsp:cNvSpPr/>
      </dsp:nvSpPr>
      <dsp:spPr>
        <a:xfrm>
          <a:off x="5619" y="3581413"/>
          <a:ext cx="4650945" cy="1597181"/>
        </a:xfrm>
        <a:prstGeom prst="roundRect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vaqtda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taga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bor.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dengizidagi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orollarda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3587" y="3659381"/>
        <a:ext cx="4495009" cy="1441245"/>
      </dsp:txXfrm>
    </dsp:sp>
    <dsp:sp modelId="{F952CE2A-9CBB-4FE6-B577-A3C982C767D0}">
      <dsp:nvSpPr>
        <dsp:cNvPr id="0" name=""/>
        <dsp:cNvSpPr/>
      </dsp:nvSpPr>
      <dsp:spPr>
        <a:xfrm>
          <a:off x="0" y="1526986"/>
          <a:ext cx="4775467" cy="190201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qit’asidagi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yagona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mustamlaka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hudud – Gibraltar ham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Qirollikning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Ammo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rasman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hech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qaysi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dengizorti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kirmaydi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92849" y="1619835"/>
        <a:ext cx="4589769" cy="1716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AA41-3610-4D24-A035-79DA7DF0EDD6}">
      <dsp:nvSpPr>
        <dsp:cNvPr id="0" name=""/>
        <dsp:cNvSpPr/>
      </dsp:nvSpPr>
      <dsp:spPr>
        <a:xfrm>
          <a:off x="4162845" y="2908266"/>
          <a:ext cx="3385906" cy="2924635"/>
        </a:xfrm>
        <a:prstGeom prst="ellipse">
          <a:avLst/>
        </a:prstGeom>
        <a:solidFill>
          <a:srgbClr val="F7B7F2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Angliyadan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3 ta mamlakat qisman muxtoriyatga ega. </a:t>
          </a:r>
          <a:endParaRPr lang="ru-RU" sz="2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8699" y="3336569"/>
        <a:ext cx="2394198" cy="2068029"/>
      </dsp:txXfrm>
    </dsp:sp>
    <dsp:sp modelId="{4D7C9CF6-229C-4DE3-AAE9-FBBFC3814552}">
      <dsp:nvSpPr>
        <dsp:cNvPr id="0" name=""/>
        <dsp:cNvSpPr/>
      </dsp:nvSpPr>
      <dsp:spPr>
        <a:xfrm rot="12178380">
          <a:off x="1912665" y="2968463"/>
          <a:ext cx="2478265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D41E7-313D-4926-A17B-9A97A4A1E654}">
      <dsp:nvSpPr>
        <dsp:cNvPr id="0" name=""/>
        <dsp:cNvSpPr/>
      </dsp:nvSpPr>
      <dsp:spPr>
        <a:xfrm>
          <a:off x="0" y="1671747"/>
          <a:ext cx="3843003" cy="20620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unitar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hisoblanib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4 ta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Shotlandiya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Uels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Irlandiyadan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iborat</a:t>
          </a:r>
          <a:r>
            <a:rPr lang="en-US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2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95" y="1732142"/>
        <a:ext cx="3722213" cy="1941239"/>
      </dsp:txXfrm>
    </dsp:sp>
    <dsp:sp modelId="{AC1D7649-DEB1-45B1-BDEB-BD2D7FCCAC0E}">
      <dsp:nvSpPr>
        <dsp:cNvPr id="0" name=""/>
        <dsp:cNvSpPr/>
      </dsp:nvSpPr>
      <dsp:spPr>
        <a:xfrm rot="16276893">
          <a:off x="4924029" y="1507836"/>
          <a:ext cx="1978349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6422E-A789-4C89-9E0C-1EED79411996}">
      <dsp:nvSpPr>
        <dsp:cNvPr id="0" name=""/>
        <dsp:cNvSpPr/>
      </dsp:nvSpPr>
      <dsp:spPr>
        <a:xfrm>
          <a:off x="3559909" y="110696"/>
          <a:ext cx="4750837" cy="1409747"/>
        </a:xfrm>
        <a:prstGeom prst="roundRect">
          <a:avLst>
            <a:gd name="adj" fmla="val 10000"/>
          </a:avLst>
        </a:prstGeom>
        <a:solidFill>
          <a:srgbClr val="C8A5E3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– 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konstitutsion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London.</a:t>
          </a:r>
          <a:endParaRPr lang="ru-RU" sz="2400" b="1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1199" y="151986"/>
        <a:ext cx="4668257" cy="1327167"/>
      </dsp:txXfrm>
    </dsp:sp>
    <dsp:sp modelId="{CEDA2C9D-3339-4365-B369-7C208AA6F255}">
      <dsp:nvSpPr>
        <dsp:cNvPr id="0" name=""/>
        <dsp:cNvSpPr/>
      </dsp:nvSpPr>
      <dsp:spPr>
        <a:xfrm rot="20367034">
          <a:off x="7347204" y="3055037"/>
          <a:ext cx="2717528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715A4-58E7-4055-BDA3-8B0C5AED5B99}">
      <dsp:nvSpPr>
        <dsp:cNvPr id="0" name=""/>
        <dsp:cNvSpPr/>
      </dsp:nvSpPr>
      <dsp:spPr>
        <a:xfrm>
          <a:off x="8011029" y="1747984"/>
          <a:ext cx="4180970" cy="2062029"/>
        </a:xfrm>
        <a:prstGeom prst="roundRect">
          <a:avLst>
            <a:gd name="adj" fmla="val 10000"/>
          </a:avLst>
        </a:prstGeom>
        <a:solidFill>
          <a:srgbClr val="FCCE7C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hukmdori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ayni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paytda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Hamdo‘stligi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Qirolliklari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hisoblangan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15 ta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jumladan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Zelandiyaning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0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1424" y="1808379"/>
        <a:ext cx="4060180" cy="1941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FD46-FB55-438F-BA18-4AF2C15B142B}">
      <dsp:nvSpPr>
        <dsp:cNvPr id="0" name=""/>
        <dsp:cNvSpPr/>
      </dsp:nvSpPr>
      <dsp:spPr>
        <a:xfrm>
          <a:off x="10715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Birlashgan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ichida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3-o‘rinda turadi (2018-yil holatiga ko‘ra, 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66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kishidan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ziyod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). 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90" y="826545"/>
        <a:ext cx="3063831" cy="2233109"/>
      </dsp:txXfrm>
    </dsp:sp>
    <dsp:sp modelId="{C8DBCBDF-26D2-4173-ACC2-63E77ABC070B}">
      <dsp:nvSpPr>
        <dsp:cNvPr id="0" name=""/>
        <dsp:cNvSpPr/>
      </dsp:nvSpPr>
      <dsp:spPr>
        <a:xfrm>
          <a:off x="3276600" y="1545955"/>
          <a:ext cx="1193337" cy="7942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600" y="1704813"/>
        <a:ext cx="955050" cy="476573"/>
      </dsp:txXfrm>
    </dsp:sp>
    <dsp:sp modelId="{C04F96F2-4619-4A29-84F8-288D3CEFA8BD}">
      <dsp:nvSpPr>
        <dsp:cNvPr id="0" name=""/>
        <dsp:cNvSpPr/>
      </dsp:nvSpPr>
      <dsp:spPr>
        <a:xfrm>
          <a:off x="4494609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yillik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hisobda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0,3 %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hisobiga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o‘smoqda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084" y="826545"/>
        <a:ext cx="3063831" cy="2233109"/>
      </dsp:txXfrm>
    </dsp:sp>
    <dsp:sp modelId="{483A8A77-86CF-4EAF-B582-8D1627033F58}">
      <dsp:nvSpPr>
        <dsp:cNvPr id="0" name=""/>
        <dsp:cNvSpPr/>
      </dsp:nvSpPr>
      <dsp:spPr>
        <a:xfrm>
          <a:off x="7772400" y="1545955"/>
          <a:ext cx="1169525" cy="7942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2400" y="1704813"/>
        <a:ext cx="931238" cy="476573"/>
      </dsp:txXfrm>
    </dsp:sp>
    <dsp:sp modelId="{29FC0EF2-001C-4B31-BB71-F57F2D1D8AD2}">
      <dsp:nvSpPr>
        <dsp:cNvPr id="0" name=""/>
        <dsp:cNvSpPr/>
      </dsp:nvSpPr>
      <dsp:spPr>
        <a:xfrm>
          <a:off x="8978503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, Afrika,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dengizidagi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orollardan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47978" y="826545"/>
        <a:ext cx="3063831" cy="2233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651511" y="1437812"/>
          <a:ext cx="488269" cy="324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234" y="0"/>
              </a:lnTo>
              <a:lnTo>
                <a:pt x="261234" y="3240256"/>
              </a:lnTo>
              <a:lnTo>
                <a:pt x="488269" y="324025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3607" y="3053045"/>
        <a:ext cx="164076" cy="9789"/>
      </dsp:txXfrm>
    </dsp:sp>
    <dsp:sp modelId="{4397CC95-AF0A-4564-B5C2-33CFF62FFC03}">
      <dsp:nvSpPr>
        <dsp:cNvPr id="0" name=""/>
        <dsp:cNvSpPr/>
      </dsp:nvSpPr>
      <dsp:spPr>
        <a:xfrm>
          <a:off x="76213" y="162114"/>
          <a:ext cx="5577097" cy="255139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urbanizatsiya</a:t>
          </a:r>
          <a:r>
            <a:rPr lang="en-US" sz="24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80 % dan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qatoriga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London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tashqari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Birmingem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Manchester,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Liverpul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Glazgo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Edinburg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kiradi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6213" y="162114"/>
        <a:ext cx="5577097" cy="2551396"/>
      </dsp:txXfrm>
    </dsp:sp>
    <dsp:sp modelId="{936A6B57-C1E0-46E7-9CDB-B4FEF23F08FE}">
      <dsp:nvSpPr>
        <dsp:cNvPr id="0" name=""/>
        <dsp:cNvSpPr/>
      </dsp:nvSpPr>
      <dsp:spPr>
        <a:xfrm>
          <a:off x="6172180" y="3402370"/>
          <a:ext cx="5942755" cy="255139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etnik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inglizlar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Shotlandiyaliklar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uelsliklar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irlandiyaliklar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 tub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protestant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xristianligi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2180" y="3402370"/>
        <a:ext cx="5942755" cy="2551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A18F-5A1E-4785-A492-FFA76B7B18F6}">
      <dsp:nvSpPr>
        <dsp:cNvPr id="0" name=""/>
        <dsp:cNvSpPr/>
      </dsp:nvSpPr>
      <dsp:spPr>
        <a:xfrm>
          <a:off x="775276" y="2666983"/>
          <a:ext cx="7126728" cy="35693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5CAFD4-97FE-47DE-B0CD-3567DC38D95E}">
      <dsp:nvSpPr>
        <dsp:cNvPr id="0" name=""/>
        <dsp:cNvSpPr/>
      </dsp:nvSpPr>
      <dsp:spPr>
        <a:xfrm>
          <a:off x="815426" y="2398892"/>
          <a:ext cx="3082847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London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Nyu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-York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Tokio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birgalikda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moliyaviy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markazi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426" y="2398892"/>
        <a:ext cx="3082847" cy="3126325"/>
      </dsp:txXfrm>
    </dsp:sp>
    <dsp:sp modelId="{0967A265-F3C0-4E9E-B07B-5ADDD62C3CDB}">
      <dsp:nvSpPr>
        <dsp:cNvPr id="0" name=""/>
        <dsp:cNvSpPr/>
      </dsp:nvSpPr>
      <dsp:spPr>
        <a:xfrm>
          <a:off x="3886213" y="2436283"/>
          <a:ext cx="4173893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Britaniyaga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dunyoga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tarixiy-madaniy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yodgorliklarni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ko‘rish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million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sayyohlar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tashrif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buyuradilar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6213" y="2436283"/>
        <a:ext cx="4173893" cy="3126325"/>
      </dsp:txXfrm>
    </dsp:sp>
    <dsp:sp modelId="{C0CBF9A4-ACA6-4B75-B80E-61CAFA655E5E}">
      <dsp:nvSpPr>
        <dsp:cNvPr id="0" name=""/>
        <dsp:cNvSpPr/>
      </dsp:nvSpPr>
      <dsp:spPr>
        <a:xfrm flipV="1">
          <a:off x="1006842" y="1678235"/>
          <a:ext cx="391162" cy="97455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BA5017-6DEE-4511-8B9E-9576E7C41E2C}">
      <dsp:nvSpPr>
        <dsp:cNvPr id="0" name=""/>
        <dsp:cNvSpPr/>
      </dsp:nvSpPr>
      <dsp:spPr>
        <a:xfrm flipH="1">
          <a:off x="7126182" y="1721758"/>
          <a:ext cx="508630" cy="13331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57C831-C10D-4B83-827A-788118F83D4B}">
      <dsp:nvSpPr>
        <dsp:cNvPr id="0" name=""/>
        <dsp:cNvSpPr/>
      </dsp:nvSpPr>
      <dsp:spPr>
        <a:xfrm>
          <a:off x="3923369" y="2743199"/>
          <a:ext cx="16256" cy="3369724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97829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6568" y="1549842"/>
            <a:ext cx="7131051" cy="40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5200" b="1" dirty="0">
              <a:solidFill>
                <a:srgbClr val="00000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200" b="1" dirty="0" err="1">
                <a:solidFill>
                  <a:srgbClr val="000000"/>
                </a:solidFill>
              </a:rPr>
              <a:t>Mavzu</a:t>
            </a:r>
            <a:r>
              <a:rPr lang="en-US" altLang="ru-RU" sz="5200" b="1" dirty="0">
                <a:solidFill>
                  <a:srgbClr val="000000"/>
                </a:solidFill>
              </a:rPr>
              <a:t>: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200" b="1" dirty="0" err="1">
                <a:solidFill>
                  <a:srgbClr val="000000"/>
                </a:solidFill>
              </a:rPr>
              <a:t>Buyuk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Britaniya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va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Shimoliy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Irlandiya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Birlashgan</a:t>
            </a:r>
            <a:r>
              <a:rPr lang="en-US" altLang="ru-RU" sz="5200" b="1" dirty="0">
                <a:solidFill>
                  <a:srgbClr val="000000"/>
                </a:solidFill>
              </a:rPr>
              <a:t> </a:t>
            </a:r>
            <a:r>
              <a:rPr lang="en-US" altLang="ru-RU" sz="5200" b="1" dirty="0" err="1">
                <a:solidFill>
                  <a:srgbClr val="000000"/>
                </a:solidFill>
              </a:rPr>
              <a:t>Qirolligi</a:t>
            </a:r>
            <a:endParaRPr lang="ru-RU" altLang="ru-RU" sz="5200" b="1" dirty="0">
              <a:solidFill>
                <a:srgbClr val="00000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92940"/>
            <a:ext cx="1745796" cy="1745796"/>
          </a:xfrm>
          <a:prstGeom prst="rect">
            <a:avLst/>
          </a:prstGeom>
          <a:noFill/>
        </p:spPr>
      </p:pic>
      <p:pic>
        <p:nvPicPr>
          <p:cNvPr id="1028" name="Picture 4" descr="Maps of England Britain and the UK">
            <a:extLst>
              <a:ext uri="{FF2B5EF4-FFF2-40B4-BE49-F238E27FC236}">
                <a16:creationId xmlns:a16="http://schemas.microsoft.com/office/drawing/2014/main" id="{5951EA5B-AECB-47D5-9D40-732D2AAF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15" y="2514600"/>
            <a:ext cx="2333685" cy="31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E76EDB-4075-4B9B-911E-C334E7F8ED86}"/>
              </a:ext>
            </a:extLst>
          </p:cNvPr>
          <p:cNvSpPr/>
          <p:nvPr/>
        </p:nvSpPr>
        <p:spPr>
          <a:xfrm>
            <a:off x="1477275" y="5986046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1028805"/>
            <a:ext cx="7391400" cy="11809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qudratli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“Katta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2552804"/>
            <a:ext cx="7391400" cy="8761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2-o‘rinda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962400" y="3657601"/>
            <a:ext cx="8047383" cy="3048000"/>
          </a:xfrm>
          <a:prstGeom prst="roundRect">
            <a:avLst/>
          </a:prstGeom>
          <a:solidFill>
            <a:srgbClr val="CCCC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inqilobining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XIX–XX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kemasozlik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9935D1-D00B-47B6-AA27-52A7998723C6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Britain Economy High Resolution Stock Photography and Images - Alamy">
            <a:extLst>
              <a:ext uri="{FF2B5EF4-FFF2-40B4-BE49-F238E27FC236}">
                <a16:creationId xmlns:a16="http://schemas.microsoft.com/office/drawing/2014/main" id="{04EC6287-7CE0-46EE-A988-8C16A189A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12223"/>
          <a:stretch/>
        </p:blipFill>
        <p:spPr bwMode="auto">
          <a:xfrm>
            <a:off x="152400" y="3657601"/>
            <a:ext cx="37238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Biggest Cities In The United Kingdom - WorldAtlas">
            <a:extLst>
              <a:ext uri="{FF2B5EF4-FFF2-40B4-BE49-F238E27FC236}">
                <a16:creationId xmlns:a16="http://schemas.microsoft.com/office/drawing/2014/main" id="{B3D76E8D-F551-407D-9F76-82562211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28805"/>
            <a:ext cx="4038600" cy="24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5169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914400"/>
            <a:ext cx="6781800" cy="1752600"/>
          </a:xfrm>
          <a:prstGeom prst="round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aviasozlik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farmasevtika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AC660175-6CE7-496A-BC71-4F3AB6227C0D}"/>
              </a:ext>
            </a:extLst>
          </p:cNvPr>
          <p:cNvSpPr/>
          <p:nvPr/>
        </p:nvSpPr>
        <p:spPr>
          <a:xfrm>
            <a:off x="152400" y="4825770"/>
            <a:ext cx="6781800" cy="18798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sut-go‘sht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qoramolchiligi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qo‘ychilik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cho‘chqachilik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qandlavlagi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5943600" y="3200400"/>
            <a:ext cx="6096000" cy="10668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E0AB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957157-6E67-42BA-8DA1-563F268BC618}"/>
              </a:ext>
            </a:extLst>
          </p:cNvPr>
          <p:cNvSpPr/>
          <p:nvPr/>
        </p:nvSpPr>
        <p:spPr>
          <a:xfrm>
            <a:off x="0" y="-1"/>
            <a:ext cx="12192000" cy="844063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ssay theme: “Industry of Great Britain”">
            <a:extLst>
              <a:ext uri="{FF2B5EF4-FFF2-40B4-BE49-F238E27FC236}">
                <a16:creationId xmlns:a16="http://schemas.microsoft.com/office/drawing/2014/main" id="{168BB3AC-ABF4-47CD-8D13-F8813DA23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7315200" y="928466"/>
            <a:ext cx="4495800" cy="22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reat Britain: The British Industry has not kept pace with the economy ||  Picture 2 / 2">
            <a:extLst>
              <a:ext uri="{FF2B5EF4-FFF2-40B4-BE49-F238E27FC236}">
                <a16:creationId xmlns:a16="http://schemas.microsoft.com/office/drawing/2014/main" id="{D3904F36-7446-496E-BBC0-048E0D2B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7338"/>
            <a:ext cx="5334000" cy="20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griculture Bill | CPW Daniell">
            <a:extLst>
              <a:ext uri="{FF2B5EF4-FFF2-40B4-BE49-F238E27FC236}">
                <a16:creationId xmlns:a16="http://schemas.microsoft.com/office/drawing/2014/main" id="{99D88D0E-922A-44D2-999D-C38059E0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88898"/>
            <a:ext cx="4572000" cy="23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eat Britain Tourism Survey Shows Brexit Impact On Domestic Tourism">
            <a:extLst>
              <a:ext uri="{FF2B5EF4-FFF2-40B4-BE49-F238E27FC236}">
                <a16:creationId xmlns:a16="http://schemas.microsoft.com/office/drawing/2014/main" id="{4CFA82A6-B7B1-46D1-A09F-12C31B85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r="25914"/>
          <a:stretch/>
        </p:blipFill>
        <p:spPr bwMode="auto">
          <a:xfrm>
            <a:off x="7695619" y="2827661"/>
            <a:ext cx="4219716" cy="38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1E0A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1326920"/>
              </p:ext>
            </p:extLst>
          </p:nvPr>
        </p:nvGraphicFramePr>
        <p:xfrm>
          <a:off x="-609600" y="533400"/>
          <a:ext cx="8128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B60FC4-A807-45F5-AA6B-27666EAD0ADA}"/>
              </a:ext>
            </a:extLst>
          </p:cNvPr>
          <p:cNvSpPr/>
          <p:nvPr/>
        </p:nvSpPr>
        <p:spPr>
          <a:xfrm>
            <a:off x="4800600" y="863916"/>
            <a:ext cx="7187038" cy="1943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2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</a:t>
            </a:r>
            <a:r>
              <a:rPr lang="en-US" sz="2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bank-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telekommunikatsiya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672182-89B6-4413-AAC3-0EC1D422FF50}"/>
              </a:ext>
            </a:extLst>
          </p:cNvPr>
          <p:cNvSpPr/>
          <p:nvPr/>
        </p:nvSpPr>
        <p:spPr>
          <a:xfrm>
            <a:off x="0" y="-152400"/>
            <a:ext cx="12192000" cy="844063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ondon Travel Guide - Expert Picks for your Vacation | Fodor's Travel">
            <a:extLst>
              <a:ext uri="{FF2B5EF4-FFF2-40B4-BE49-F238E27FC236}">
                <a16:creationId xmlns:a16="http://schemas.microsoft.com/office/drawing/2014/main" id="{6614B0C9-2604-4E29-B59B-D0FA9081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5" y="787661"/>
            <a:ext cx="4400465" cy="23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1E0A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7B4469-C6E2-46DD-A602-284F48FF3EF0}"/>
              </a:ext>
            </a:extLst>
          </p:cNvPr>
          <p:cNvSpPr/>
          <p:nvPr/>
        </p:nvSpPr>
        <p:spPr>
          <a:xfrm>
            <a:off x="0" y="-152400"/>
            <a:ext cx="12192000" cy="844063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7B7481AC-4D5F-4300-A43B-72AD1E680A66}"/>
              </a:ext>
            </a:extLst>
          </p:cNvPr>
          <p:cNvSpPr/>
          <p:nvPr/>
        </p:nvSpPr>
        <p:spPr>
          <a:xfrm>
            <a:off x="152400" y="799384"/>
            <a:ext cx="3962400" cy="438221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609600" y="1371600"/>
            <a:ext cx="297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sayyohlarni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davlatlaridan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NTRAVELREPORT: UK domestic tourism continues on a high after a record  breaking start to the year">
            <a:extLst>
              <a:ext uri="{FF2B5EF4-FFF2-40B4-BE49-F238E27FC236}">
                <a16:creationId xmlns:a16="http://schemas.microsoft.com/office/drawing/2014/main" id="{E4CDD2A5-0D2D-4DE4-BB9F-1CACF497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1" y="5247809"/>
            <a:ext cx="3746589" cy="15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aggling Indians, rude Germans, intolerant Aussies: UK tourist manual  accused of ethnic stereotyping — RT World News">
            <a:extLst>
              <a:ext uri="{FF2B5EF4-FFF2-40B4-BE49-F238E27FC236}">
                <a16:creationId xmlns:a16="http://schemas.microsoft.com/office/drawing/2014/main" id="{C24A8CAC-F9E5-41F3-BD08-2EFFE388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4" y="846236"/>
            <a:ext cx="3840867" cy="28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isitBritain | VisitBritain">
            <a:extLst>
              <a:ext uri="{FF2B5EF4-FFF2-40B4-BE49-F238E27FC236}">
                <a16:creationId xmlns:a16="http://schemas.microsoft.com/office/drawing/2014/main" id="{17E855DD-6B41-4F75-BF3B-4CBAECF1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63916"/>
            <a:ext cx="3886198" cy="28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rivate equity accused of 'cashing in' UK government loans | Private Equity  Insights">
            <a:extLst>
              <a:ext uri="{FF2B5EF4-FFF2-40B4-BE49-F238E27FC236}">
                <a16:creationId xmlns:a16="http://schemas.microsoft.com/office/drawing/2014/main" id="{02C0977B-1F84-486E-AC24-0F86750F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4" y="3888372"/>
            <a:ext cx="3840867" cy="28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What are Chinese tourists' favourite places in Britain?">
            <a:extLst>
              <a:ext uri="{FF2B5EF4-FFF2-40B4-BE49-F238E27FC236}">
                <a16:creationId xmlns:a16="http://schemas.microsoft.com/office/drawing/2014/main" id="{D1334ED2-8040-4578-B9B6-3BFBA315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17" y="3888371"/>
            <a:ext cx="3882681" cy="28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683198"/>
          </a:xfrm>
          <a:prstGeom prst="rect">
            <a:avLst/>
          </a:prstGeom>
          <a:solidFill>
            <a:srgbClr val="1E0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EE2F96C-8201-46E9-9AA4-E7E1ED0DE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85809"/>
              </p:ext>
            </p:extLst>
          </p:nvPr>
        </p:nvGraphicFramePr>
        <p:xfrm>
          <a:off x="152400" y="762001"/>
          <a:ext cx="11887200" cy="59129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740802"/>
                    </a:ext>
                  </a:extLst>
                </a:gridCol>
                <a:gridCol w="8492926">
                  <a:extLst>
                    <a:ext uri="{9D8B030D-6E8A-4147-A177-3AD203B41FA5}">
                      <a16:colId xmlns:a16="http://schemas.microsoft.com/office/drawing/2014/main" val="2943980667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559137225"/>
                    </a:ext>
                  </a:extLst>
                </a:gridCol>
                <a:gridCol w="1354236">
                  <a:extLst>
                    <a:ext uri="{9D8B030D-6E8A-4147-A177-3AD203B41FA5}">
                      <a16:colId xmlns:a16="http://schemas.microsoft.com/office/drawing/2014/main" val="834397990"/>
                    </a:ext>
                  </a:extLst>
                </a:gridCol>
              </a:tblGrid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uz-Cyrl-UZ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27344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Buyuk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Britaniya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Shimoliy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Irlandiya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Birlashgan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shimoli-g‘arbidagi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Britaniya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orollarida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02717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Hozirgi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vaqtda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Buyuk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Britaniyaning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yaqin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dengizorti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hududlari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ya’ni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mustamlakalari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bor.</a:t>
                      </a:r>
                      <a:endParaRPr lang="ru-RU" sz="22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48379"/>
                  </a:ext>
                </a:extLst>
              </a:tr>
              <a:tr h="57892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Buyuk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Britaniyaning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boshqaruv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mutlaq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monarxiya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1577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Mamlakatning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baland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nuqtasi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Ben-Nevis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tog‘i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(1343 m)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Shotlandiyada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joylashgan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6111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Mamlakatning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yirik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shaharlari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qatoriga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Londondan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tashqari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Birmingem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Manchester,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Liverpul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Glazgo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Edinburg </a:t>
                      </a:r>
                      <a:r>
                        <a:rPr lang="en-US" sz="22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sz="2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2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22111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YIM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hajmi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bo‘yicha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Birlashgan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Qirollik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Yevropada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Fransiya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Italiyadan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keyingi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4-o‘rinda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turadi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81357"/>
                  </a:ext>
                </a:extLst>
              </a:tr>
              <a:tr h="71195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Birlashgan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Qirollik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sayyohlarni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qabul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jahonning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yetakchi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davlatlaridan</a:t>
                      </a:r>
                      <a:r>
                        <a:rPr lang="ru-RU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03758"/>
                  </a:ext>
                </a:extLst>
              </a:tr>
            </a:tbl>
          </a:graphicData>
        </a:graphic>
      </p:graphicFrame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A29F8F64-BCD6-42B5-8679-62BBE3517541}"/>
              </a:ext>
            </a:extLst>
          </p:cNvPr>
          <p:cNvSpPr/>
          <p:nvPr/>
        </p:nvSpPr>
        <p:spPr>
          <a:xfrm>
            <a:off x="9717258" y="1600200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A4E310F0-52C9-4C82-B199-4042769F1783}"/>
              </a:ext>
            </a:extLst>
          </p:cNvPr>
          <p:cNvSpPr/>
          <p:nvPr/>
        </p:nvSpPr>
        <p:spPr>
          <a:xfrm>
            <a:off x="9718430" y="2423062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7677AB76-A2A5-4AF1-9E80-BE628E92787B}"/>
              </a:ext>
            </a:extLst>
          </p:cNvPr>
          <p:cNvSpPr/>
          <p:nvPr/>
        </p:nvSpPr>
        <p:spPr>
          <a:xfrm>
            <a:off x="9717258" y="3726131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557EB559-9B54-4635-AFEC-F76E559B67B8}"/>
              </a:ext>
            </a:extLst>
          </p:cNvPr>
          <p:cNvSpPr/>
          <p:nvPr/>
        </p:nvSpPr>
        <p:spPr>
          <a:xfrm>
            <a:off x="9717258" y="4495800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73E49540-9C9C-4AF5-BA6E-2ED3E684B209}"/>
              </a:ext>
            </a:extLst>
          </p:cNvPr>
          <p:cNvSpPr/>
          <p:nvPr/>
        </p:nvSpPr>
        <p:spPr>
          <a:xfrm>
            <a:off x="9717258" y="5992960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596A767-34EB-4888-A421-701D085FBB01}"/>
              </a:ext>
            </a:extLst>
          </p:cNvPr>
          <p:cNvSpPr/>
          <p:nvPr/>
        </p:nvSpPr>
        <p:spPr>
          <a:xfrm>
            <a:off x="11049000" y="3200400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3C7A6DAE-293A-4987-91D7-2C2917411B39}"/>
              </a:ext>
            </a:extLst>
          </p:cNvPr>
          <p:cNvSpPr/>
          <p:nvPr/>
        </p:nvSpPr>
        <p:spPr>
          <a:xfrm>
            <a:off x="11049000" y="5334000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800" cy="1048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600" y="2209800"/>
            <a:ext cx="1169173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714999" cy="38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ritish Car Brands, Companies and Manufacturers |">
            <a:extLst>
              <a:ext uri="{FF2B5EF4-FFF2-40B4-BE49-F238E27FC236}">
                <a16:creationId xmlns:a16="http://schemas.microsoft.com/office/drawing/2014/main" id="{FA7F019B-78DE-44E6-9B8B-1BEBD939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90254"/>
            <a:ext cx="6035040" cy="37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8207987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"/>
            <a:ext cx="12192000" cy="109661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Birlashgan Qirollik - Vikipediya">
            <a:extLst>
              <a:ext uri="{FF2B5EF4-FFF2-40B4-BE49-F238E27FC236}">
                <a16:creationId xmlns:a16="http://schemas.microsoft.com/office/drawing/2014/main" id="{657C163B-4217-4439-9851-0C643CCC3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5" r="22229"/>
          <a:stretch/>
        </p:blipFill>
        <p:spPr bwMode="auto">
          <a:xfrm>
            <a:off x="4876800" y="2438400"/>
            <a:ext cx="2057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uyuk Britaniya | Eduplatform Uzbekistan">
            <a:extLst>
              <a:ext uri="{FF2B5EF4-FFF2-40B4-BE49-F238E27FC236}">
                <a16:creationId xmlns:a16="http://schemas.microsoft.com/office/drawing/2014/main" id="{95F82FC5-59E5-4525-83CF-85738336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6750"/>
            <a:ext cx="2590800" cy="12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уюк британия | Buyuk Britaniya | Великобритания | Buyuk britain »  Fotouz.uz | Фото HD Photo Wallper Pictures Images Мода fashion Обои 2019  Скачать картинки | Обои на рабочий стол, скачать бесплатно">
            <a:extLst>
              <a:ext uri="{FF2B5EF4-FFF2-40B4-BE49-F238E27FC236}">
                <a16:creationId xmlns:a16="http://schemas.microsoft.com/office/drawing/2014/main" id="{C4361B95-7797-4EFF-B5F7-FCA8B6E5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66750"/>
            <a:ext cx="2667000" cy="12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ondon— Buyuk Britaniya va Shimoliy Irlandiya Birlashgan Qirolligipoytahti.">
            <a:extLst>
              <a:ext uri="{FF2B5EF4-FFF2-40B4-BE49-F238E27FC236}">
                <a16:creationId xmlns:a16="http://schemas.microsoft.com/office/drawing/2014/main" id="{74B8029E-AA0A-4A3E-A852-F93EA97B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97" y="5565168"/>
            <a:ext cx="2071203" cy="12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D0E68E-3AF3-4F6C-84F6-3424E64F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382423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uyuk Britaniya » GeoOlamga xush kelibsiz!">
            <a:extLst>
              <a:ext uri="{FF2B5EF4-FFF2-40B4-BE49-F238E27FC236}">
                <a16:creationId xmlns:a16="http://schemas.microsoft.com/office/drawing/2014/main" id="{55E32237-286A-4D28-973E-EE887B41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7262"/>
            <a:ext cx="3124200" cy="15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Герб Великобритании | Александр Ковалев | Яндекс Дзен">
            <a:extLst>
              <a:ext uri="{FF2B5EF4-FFF2-40B4-BE49-F238E27FC236}">
                <a16:creationId xmlns:a16="http://schemas.microsoft.com/office/drawing/2014/main" id="{E1B2D6E7-0AB3-4FC1-B124-86BB546A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33" y="954762"/>
            <a:ext cx="1981198" cy="16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9ABA8B-7D9F-46EA-9498-D8F1E51637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500" t="61116" r="79375" b="21097"/>
          <a:stretch/>
        </p:blipFill>
        <p:spPr>
          <a:xfrm>
            <a:off x="419100" y="4724400"/>
            <a:ext cx="2781300" cy="2119086"/>
          </a:xfrm>
          <a:prstGeom prst="rect">
            <a:avLst/>
          </a:prstGeom>
        </p:spPr>
      </p:pic>
      <p:pic>
        <p:nvPicPr>
          <p:cNvPr id="9" name="Picture 8" descr="Angliya - Wikiwand">
            <a:extLst>
              <a:ext uri="{FF2B5EF4-FFF2-40B4-BE49-F238E27FC236}">
                <a16:creationId xmlns:a16="http://schemas.microsoft.com/office/drawing/2014/main" id="{C161B381-BE0B-4993-8BFA-D701693B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09" y="954762"/>
            <a:ext cx="1161491" cy="1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uyuk Britaniya qirolichasi Yelizaveta II moda haftaligiga nega tashrif  buyurdi? - YouTube">
            <a:extLst>
              <a:ext uri="{FF2B5EF4-FFF2-40B4-BE49-F238E27FC236}">
                <a16:creationId xmlns:a16="http://schemas.microsoft.com/office/drawing/2014/main" id="{A1E72C91-ABED-4977-8CEC-64EB7E42A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11876"/>
          <a:stretch/>
        </p:blipFill>
        <p:spPr bwMode="auto">
          <a:xfrm>
            <a:off x="9661515" y="4779276"/>
            <a:ext cx="2378085" cy="20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7214F-7D43-422C-ABE7-AC5AB9310058}"/>
              </a:ext>
            </a:extLst>
          </p:cNvPr>
          <p:cNvSpPr/>
          <p:nvPr/>
        </p:nvSpPr>
        <p:spPr>
          <a:xfrm>
            <a:off x="7712085" y="5105400"/>
            <a:ext cx="1889115" cy="1636164"/>
          </a:xfrm>
          <a:prstGeom prst="rect">
            <a:avLst/>
          </a:prstGeom>
          <a:solidFill>
            <a:srgbClr val="236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qirolichasi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– Yelizaveta II.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Kingdom Countries And Ireland Political Map. England,.. Royalty Free  Cliparts, Vectors, And Stock Illustration. Image 67963349.">
            <a:extLst>
              <a:ext uri="{FF2B5EF4-FFF2-40B4-BE49-F238E27FC236}">
                <a16:creationId xmlns:a16="http://schemas.microsoft.com/office/drawing/2014/main" id="{746C04D8-DD02-4D22-BF51-31A59629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9941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C3566-84D2-483F-9A2F-BC913596BF10}"/>
              </a:ext>
            </a:extLst>
          </p:cNvPr>
          <p:cNvSpPr/>
          <p:nvPr/>
        </p:nvSpPr>
        <p:spPr>
          <a:xfrm>
            <a:off x="0" y="9906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Maps of United Kingdom of Great Britain and Northern Ireland | Map Library  | Maps of the World">
            <a:extLst>
              <a:ext uri="{FF2B5EF4-FFF2-40B4-BE49-F238E27FC236}">
                <a16:creationId xmlns:a16="http://schemas.microsoft.com/office/drawing/2014/main" id="{9F6A24E2-4FCB-4898-AEAE-33B28A007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2344" r="7234" b="7031"/>
          <a:stretch/>
        </p:blipFill>
        <p:spPr bwMode="auto">
          <a:xfrm>
            <a:off x="3984625" y="1057235"/>
            <a:ext cx="3406775" cy="57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762028-126E-4CB9-BF75-3A672A682D9A}"/>
              </a:ext>
            </a:extLst>
          </p:cNvPr>
          <p:cNvSpPr/>
          <p:nvPr/>
        </p:nvSpPr>
        <p:spPr>
          <a:xfrm>
            <a:off x="3810000" y="1066800"/>
            <a:ext cx="76200" cy="5715000"/>
          </a:xfrm>
          <a:prstGeom prst="rect">
            <a:avLst/>
          </a:prstGeom>
          <a:solidFill>
            <a:srgbClr val="1E0AB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03744B-FB95-4062-A204-A888CEAC434F}"/>
              </a:ext>
            </a:extLst>
          </p:cNvPr>
          <p:cNvSpPr/>
          <p:nvPr/>
        </p:nvSpPr>
        <p:spPr>
          <a:xfrm>
            <a:off x="2819400" y="24384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виток: вертикальный 13">
            <a:extLst>
              <a:ext uri="{FF2B5EF4-FFF2-40B4-BE49-F238E27FC236}">
                <a16:creationId xmlns:a16="http://schemas.microsoft.com/office/drawing/2014/main" id="{35FFE8D0-6140-47A6-A5DF-D67A0F76EF15}"/>
              </a:ext>
            </a:extLst>
          </p:cNvPr>
          <p:cNvSpPr/>
          <p:nvPr/>
        </p:nvSpPr>
        <p:spPr>
          <a:xfrm>
            <a:off x="7445375" y="1057235"/>
            <a:ext cx="4746625" cy="5648365"/>
          </a:xfrm>
          <a:prstGeom prst="verticalScroll">
            <a:avLst/>
          </a:prstGeom>
          <a:solidFill>
            <a:srgbClr val="F7B7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hududlarini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Uelsda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Ben-Nevis </a:t>
            </a:r>
            <a:r>
              <a:rPr lang="en-US" sz="2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</a:t>
            </a:r>
            <a:r>
              <a:rPr lang="en-US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(1343 m)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Shotlandiyada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D67E10-3F4B-4A9C-AC6F-8F7B1BA18D77}"/>
              </a:ext>
            </a:extLst>
          </p:cNvPr>
          <p:cNvSpPr/>
          <p:nvPr/>
        </p:nvSpPr>
        <p:spPr>
          <a:xfrm>
            <a:off x="4916657" y="1213277"/>
            <a:ext cx="7046744" cy="53399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Qirollikda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qazilmalardan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sayozligida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yoqilg‘ining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importyoriga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olinadigan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manbalariga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talabni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qondira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olmayapti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A10225-F29A-47EB-8AB7-155C8A680253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File:SolarGIS-Solar-map-United-Kingdom-en.png - Wikimedia Commons">
            <a:extLst>
              <a:ext uri="{FF2B5EF4-FFF2-40B4-BE49-F238E27FC236}">
                <a16:creationId xmlns:a16="http://schemas.microsoft.com/office/drawing/2014/main" id="{8F6F421A-3C73-4649-81C1-B7BD0270C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152" r="762" b="8071"/>
          <a:stretch/>
        </p:blipFill>
        <p:spPr bwMode="auto">
          <a:xfrm>
            <a:off x="226254" y="1160839"/>
            <a:ext cx="4535657" cy="54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9A8CC1-C468-4807-BDFD-0E0279F1C416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Climate of the British Isles - The British Geographer">
            <a:extLst>
              <a:ext uri="{FF2B5EF4-FFF2-40B4-BE49-F238E27FC236}">
                <a16:creationId xmlns:a16="http://schemas.microsoft.com/office/drawing/2014/main" id="{B1D6A709-2835-49E5-942F-37D30CC28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"/>
          <a:stretch/>
        </p:blipFill>
        <p:spPr bwMode="auto">
          <a:xfrm>
            <a:off x="152400" y="1143000"/>
            <a:ext cx="4800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148AD6-7B85-44C5-9F1F-6B6481B58CE7}"/>
              </a:ext>
            </a:extLst>
          </p:cNvPr>
          <p:cNvSpPr/>
          <p:nvPr/>
        </p:nvSpPr>
        <p:spPr>
          <a:xfrm>
            <a:off x="152400" y="11430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562600" y="1143000"/>
            <a:ext cx="63246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okeanidan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esadigan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Golfstrim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yomg‘irlar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yanvarning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0⁰C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limate and nature of Great Britain: короткий рассказ на английском языке о  климате и природе Великобритании - Топики по английскому на Study.ru -  английский топики (English Topics)">
            <a:extLst>
              <a:ext uri="{FF2B5EF4-FFF2-40B4-BE49-F238E27FC236}">
                <a16:creationId xmlns:a16="http://schemas.microsoft.com/office/drawing/2014/main" id="{0865526C-7FDA-4A13-9341-334B935D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6" y="1035957"/>
            <a:ext cx="2209800" cy="7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бои дорога, зелень, облака, пейзаж, горы, природа, дома, Шотландия,  Великобритания, домики, Scotland, Great Britain, United Kingdom,  Соединённое Королевство картинки на рабочий стол, раздел пейзажи - скачать">
            <a:extLst>
              <a:ext uri="{FF2B5EF4-FFF2-40B4-BE49-F238E27FC236}">
                <a16:creationId xmlns:a16="http://schemas.microsoft.com/office/drawing/2014/main" id="{E1F2D93D-BBDF-46C7-BFBF-452B8FF4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052732"/>
            <a:ext cx="1981201" cy="23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B2891E2-1D80-4FFE-BD94-7C44858D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90000"/>
              </p:ext>
            </p:extLst>
          </p:nvPr>
        </p:nvGraphicFramePr>
        <p:xfrm>
          <a:off x="0" y="228600"/>
          <a:ext cx="1219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Nodavlat notijorat tashkilotlar haqida aholi to'la xabardormi? | Tarjumon.uz">
            <a:extLst>
              <a:ext uri="{FF2B5EF4-FFF2-40B4-BE49-F238E27FC236}">
                <a16:creationId xmlns:a16="http://schemas.microsoft.com/office/drawing/2014/main" id="{CC548BE0-1CBA-43D1-83FF-E13EECBF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22" y="3989030"/>
            <a:ext cx="3072578" cy="28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6CD097-94B7-4C1B-ABBD-B574F537362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nited Kingdom Age structure - Demographics">
            <a:extLst>
              <a:ext uri="{FF2B5EF4-FFF2-40B4-BE49-F238E27FC236}">
                <a16:creationId xmlns:a16="http://schemas.microsoft.com/office/drawing/2014/main" id="{5E44126E-7936-480C-A4BF-2A90E47B9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10918"/>
          <a:stretch/>
        </p:blipFill>
        <p:spPr bwMode="auto">
          <a:xfrm>
            <a:off x="7162800" y="3989031"/>
            <a:ext cx="4876800" cy="28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1314EF-5384-4148-9BD9-EF92398C99FF}"/>
              </a:ext>
            </a:extLst>
          </p:cNvPr>
          <p:cNvSpPr/>
          <p:nvPr/>
        </p:nvSpPr>
        <p:spPr>
          <a:xfrm>
            <a:off x="8610600" y="3489959"/>
            <a:ext cx="2057400" cy="4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DD477A-AE2A-4008-A103-2D7D77987388}"/>
              </a:ext>
            </a:extLst>
          </p:cNvPr>
          <p:cNvSpPr/>
          <p:nvPr/>
        </p:nvSpPr>
        <p:spPr>
          <a:xfrm>
            <a:off x="10888394" y="3733800"/>
            <a:ext cx="1303606" cy="4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</a:t>
            </a:r>
            <a:endParaRPr lang="ru-RU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C8205E-4825-4E3C-B30C-E21DBFBFFFE8}"/>
              </a:ext>
            </a:extLst>
          </p:cNvPr>
          <p:cNvSpPr/>
          <p:nvPr/>
        </p:nvSpPr>
        <p:spPr>
          <a:xfrm>
            <a:off x="7078394" y="3782643"/>
            <a:ext cx="1379806" cy="4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Erkaklar</a:t>
            </a:r>
            <a:endParaRPr lang="ru-RU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UK population set to rise 10m over the next 25 years with over half coming  from abroad | Daily Mail Online">
            <a:extLst>
              <a:ext uri="{FF2B5EF4-FFF2-40B4-BE49-F238E27FC236}">
                <a16:creationId xmlns:a16="http://schemas.microsoft.com/office/drawing/2014/main" id="{067345F7-E00F-4EFA-9925-14B02FB27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6657"/>
          <a:stretch/>
        </p:blipFill>
        <p:spPr bwMode="auto">
          <a:xfrm>
            <a:off x="0" y="4114800"/>
            <a:ext cx="4090222" cy="27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A6A44C-14F7-432D-AE69-DE5531B42436}"/>
              </a:ext>
            </a:extLst>
          </p:cNvPr>
          <p:cNvSpPr/>
          <p:nvPr/>
        </p:nvSpPr>
        <p:spPr>
          <a:xfrm>
            <a:off x="0" y="3630242"/>
            <a:ext cx="4267200" cy="4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qo‘mitasi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3820773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11832-0B71-4239-B428-CC0F316432D9}"/>
              </a:ext>
            </a:extLst>
          </p:cNvPr>
          <p:cNvSpPr/>
          <p:nvPr/>
        </p:nvSpPr>
        <p:spPr>
          <a:xfrm>
            <a:off x="0" y="0"/>
            <a:ext cx="12192000" cy="751822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These are the best UK cities to live and work in">
            <a:extLst>
              <a:ext uri="{FF2B5EF4-FFF2-40B4-BE49-F238E27FC236}">
                <a16:creationId xmlns:a16="http://schemas.microsoft.com/office/drawing/2014/main" id="{DA1A5E08-0623-41C8-BAE9-5A05C29C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79714"/>
            <a:ext cx="5562600" cy="31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op cities to live and work in the UK revealed">
            <a:extLst>
              <a:ext uri="{FF2B5EF4-FFF2-40B4-BE49-F238E27FC236}">
                <a16:creationId xmlns:a16="http://schemas.microsoft.com/office/drawing/2014/main" id="{6DC902CD-4EE1-4617-BD3A-150677CB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99435"/>
            <a:ext cx="5943600" cy="31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4114800" y="1143000"/>
            <a:ext cx="7924800" cy="5562600"/>
          </a:xfrm>
          <a:prstGeom prst="rect">
            <a:avLst/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Uels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Shotlandiya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pasttekisligida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Shotlandiyaning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pastdir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85%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522BD4-EF96-4B05-8C59-F5004D79749C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Irlandiya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idded UK population density based on the UK census at the 5 km × 5 km...  | Download Scientific Diagram">
            <a:extLst>
              <a:ext uri="{FF2B5EF4-FFF2-40B4-BE49-F238E27FC236}">
                <a16:creationId xmlns:a16="http://schemas.microsoft.com/office/drawing/2014/main" id="{09985429-31A2-4D99-A691-78DC904E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313"/>
            <a:ext cx="3657599" cy="57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1132</Words>
  <Application>Microsoft Office PowerPoint</Application>
  <PresentationFormat>Широкоэкранный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Germaniya Federativ Respublikasi</vt:lpstr>
      <vt:lpstr>Презентация PowerPoint</vt:lpstr>
      <vt:lpstr>Germaniya Federativ Respublikasi</vt:lpstr>
      <vt:lpstr>Germaniya Federativ Respublikasi</vt:lpstr>
      <vt:lpstr>ПРВ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292</cp:revision>
  <dcterms:created xsi:type="dcterms:W3CDTF">2020-06-30T15:34:35Z</dcterms:created>
  <dcterms:modified xsi:type="dcterms:W3CDTF">2021-02-17T10:35:40Z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