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269" r:id="rId5"/>
    <p:sldId id="332" r:id="rId6"/>
    <p:sldId id="261" r:id="rId7"/>
    <p:sldId id="370" r:id="rId8"/>
    <p:sldId id="310" r:id="rId9"/>
    <p:sldId id="371" r:id="rId10"/>
    <p:sldId id="263" r:id="rId11"/>
    <p:sldId id="329" r:id="rId12"/>
    <p:sldId id="315" r:id="rId13"/>
    <p:sldId id="336" r:id="rId14"/>
    <p:sldId id="316" r:id="rId15"/>
    <p:sldId id="338" r:id="rId16"/>
    <p:sldId id="372" r:id="rId17"/>
    <p:sldId id="1406" r:id="rId18"/>
    <p:sldId id="296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2365C7"/>
    <a:srgbClr val="FFFFFF"/>
    <a:srgbClr val="F7B7F2"/>
    <a:srgbClr val="FFFF66"/>
    <a:srgbClr val="000000"/>
    <a:srgbClr val="FCCE7C"/>
    <a:srgbClr val="C8A5E3"/>
    <a:srgbClr val="CCCC00"/>
    <a:srgbClr val="D4B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6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E8D26-06B8-492B-82EC-85C23B11E79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BEB70F-C82F-40FB-BA19-F8E425CC5D9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3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Yevropaning</a:t>
          </a:r>
          <a:r>
            <a: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qudratli</a:t>
          </a:r>
          <a:r>
            <a: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davlati</a:t>
          </a:r>
          <a:r>
            <a: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8F891D2D-D3DD-4A8C-985C-3396ABD7BDC9}" type="parTrans" cxnId="{0A280C9B-DDA7-4565-A6B6-DFE30B6ADAFD}">
      <dgm:prSet/>
      <dgm:spPr/>
      <dgm:t>
        <a:bodyPr/>
        <a:lstStyle/>
        <a:p>
          <a:endParaRPr lang="en-US"/>
        </a:p>
      </dgm:t>
    </dgm:pt>
    <dgm:pt modelId="{020C7F45-C5E5-479E-B0C6-F5F899F73DBE}" type="sibTrans" cxnId="{0A280C9B-DDA7-4565-A6B6-DFE30B6ADAF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D011D27-0F4F-489F-B1B9-7C1722C3BA34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qit’asining</a:t>
          </a:r>
          <a:r>
            <a: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markazida</a:t>
          </a:r>
          <a:r>
            <a: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B171728E-5E07-4134-B280-B2AE40BD32C9}" type="parTrans" cxnId="{155CF8C5-2001-4C4B-B65B-E50FFC4B2DB6}">
      <dgm:prSet/>
      <dgm:spPr/>
      <dgm:t>
        <a:bodyPr/>
        <a:lstStyle/>
        <a:p>
          <a:endParaRPr lang="en-US"/>
        </a:p>
      </dgm:t>
    </dgm:pt>
    <dgm:pt modelId="{2491C745-F862-4814-B7DF-4157107F88BC}" type="sibTrans" cxnId="{155CF8C5-2001-4C4B-B65B-E50FFC4B2DB6}">
      <dgm:prSet/>
      <dgm:spPr/>
      <dgm:t>
        <a:bodyPr/>
        <a:lstStyle/>
        <a:p>
          <a:endParaRPr lang="en-US"/>
        </a:p>
      </dgm:t>
    </dgm:pt>
    <dgm:pt modelId="{A70C4B28-D8CE-48C3-9A27-EDE0574A82B7}">
      <dgm:prSet phldrT="[Текст]" custT="1"/>
      <dgm:spPr/>
      <dgm:t>
        <a:bodyPr/>
        <a:lstStyle/>
        <a:p>
          <a:r>
            <a:rPr lang="en-US" sz="2400" b="1" dirty="0" err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Yevropada</a:t>
          </a:r>
          <a:r>
            <a: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6-o‘rinda </a:t>
          </a:r>
          <a:r>
            <a:rPr lang="en-US" sz="2400" b="1" dirty="0" err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735E351D-298A-483B-B24F-EC132CF0F796}" type="parTrans" cxnId="{AF2C0DBF-B7AD-42ED-8253-F2A065EBECE3}">
      <dgm:prSet/>
      <dgm:spPr/>
      <dgm:t>
        <a:bodyPr/>
        <a:lstStyle/>
        <a:p>
          <a:endParaRPr lang="en-US"/>
        </a:p>
      </dgm:t>
    </dgm:pt>
    <dgm:pt modelId="{F5435DC4-1DC1-4851-9B6E-97AF94708E44}" type="sibTrans" cxnId="{AF2C0DBF-B7AD-42ED-8253-F2A065EBECE3}">
      <dgm:prSet/>
      <dgm:spPr/>
      <dgm:t>
        <a:bodyPr/>
        <a:lstStyle/>
        <a:p>
          <a:endParaRPr lang="en-US"/>
        </a:p>
      </dgm:t>
    </dgm:pt>
    <dgm:pt modelId="{48487395-8ACB-4E0F-B85E-EDD4BB7A4E66}">
      <dgm:prSet phldrT="[Текст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Qirg‘oqlari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shimoli-g‘arbda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shimoli-sharqda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Boltiq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chegaralangan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67FCFB37-6C3D-4D15-A54A-7C9F110FF139}" type="parTrans" cxnId="{13FC14DD-6FEF-4D3F-8903-A5C71F9CF5AC}">
      <dgm:prSet/>
      <dgm:spPr/>
      <dgm:t>
        <a:bodyPr/>
        <a:lstStyle/>
        <a:p>
          <a:endParaRPr lang="en-US"/>
        </a:p>
      </dgm:t>
    </dgm:pt>
    <dgm:pt modelId="{9AE0702C-3B1D-41B1-874B-D1DA4D5AE39F}" type="sibTrans" cxnId="{13FC14DD-6FEF-4D3F-8903-A5C71F9CF5AC}">
      <dgm:prSet/>
      <dgm:spPr/>
      <dgm:t>
        <a:bodyPr/>
        <a:lstStyle/>
        <a:p>
          <a:endParaRPr lang="en-US"/>
        </a:p>
      </dgm:t>
    </dgm:pt>
    <dgm:pt modelId="{5CE7280D-FEE3-43C8-A31B-DE0E68CB1E75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hududidan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kanallardan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Boltiq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dengizlarini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tutashtiruvchi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Kil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kanali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o‘tadi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BAF9054F-0361-4066-9C5C-10966AB86E96}" type="parTrans" cxnId="{747A5F6D-B194-4ACA-BD7F-5FD5A607A015}">
      <dgm:prSet/>
      <dgm:spPr/>
      <dgm:t>
        <a:bodyPr/>
        <a:lstStyle/>
        <a:p>
          <a:endParaRPr lang="en-US"/>
        </a:p>
      </dgm:t>
    </dgm:pt>
    <dgm:pt modelId="{F6E3390C-1F4D-4538-9F8E-06FED78688BC}" type="sibTrans" cxnId="{747A5F6D-B194-4ACA-BD7F-5FD5A607A015}">
      <dgm:prSet/>
      <dgm:spPr/>
      <dgm:t>
        <a:bodyPr/>
        <a:lstStyle/>
        <a:p>
          <a:endParaRPr lang="en-US"/>
        </a:p>
      </dgm:t>
    </dgm:pt>
    <dgm:pt modelId="{0A2356AD-17DD-49D0-B759-A31B2115EA2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Quruqlikda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9 ta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chegaradosh</a:t>
          </a:r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965081F1-5EB0-4D5D-AF73-5963F66C4979}" type="parTrans" cxnId="{E536F9BB-DAC0-436E-BDC0-09774423F462}">
      <dgm:prSet/>
      <dgm:spPr/>
      <dgm:t>
        <a:bodyPr/>
        <a:lstStyle/>
        <a:p>
          <a:endParaRPr lang="en-US"/>
        </a:p>
      </dgm:t>
    </dgm:pt>
    <dgm:pt modelId="{A79C27CD-4D44-4628-973C-73791940B19C}" type="sibTrans" cxnId="{E536F9BB-DAC0-436E-BDC0-09774423F462}">
      <dgm:prSet/>
      <dgm:spPr/>
      <dgm:t>
        <a:bodyPr/>
        <a:lstStyle/>
        <a:p>
          <a:endParaRPr lang="en-US"/>
        </a:p>
      </dgm:t>
    </dgm:pt>
    <dgm:pt modelId="{7BD4E1A8-1158-4473-895C-F77D54689AD5}" type="pres">
      <dgm:prSet presAssocID="{B4EE8D26-06B8-492B-82EC-85C23B11E795}" presName="Name0" presStyleCnt="0">
        <dgm:presLayoutVars>
          <dgm:dir/>
          <dgm:resizeHandles val="exact"/>
        </dgm:presLayoutVars>
      </dgm:prSet>
      <dgm:spPr/>
    </dgm:pt>
    <dgm:pt modelId="{43D04DB3-9B56-45BD-94B9-6B9B5BF26B6C}" type="pres">
      <dgm:prSet presAssocID="{B4EE8D26-06B8-492B-82EC-85C23B11E795}" presName="cycle" presStyleCnt="0"/>
      <dgm:spPr/>
    </dgm:pt>
    <dgm:pt modelId="{E2188672-5CD2-4174-A729-977C588A94C8}" type="pres">
      <dgm:prSet presAssocID="{40BEB70F-C82F-40FB-BA19-F8E425CC5D9C}" presName="nodeFirstNode" presStyleLbl="node1" presStyleIdx="0" presStyleCnt="6" custScaleX="241274">
        <dgm:presLayoutVars>
          <dgm:bulletEnabled val="1"/>
        </dgm:presLayoutVars>
      </dgm:prSet>
      <dgm:spPr/>
    </dgm:pt>
    <dgm:pt modelId="{E11DF7EC-239B-4DAB-9A03-E44C43BBE2BF}" type="pres">
      <dgm:prSet presAssocID="{020C7F45-C5E5-479E-B0C6-F5F899F73DBE}" presName="sibTransFirstNode" presStyleLbl="bgShp" presStyleIdx="0" presStyleCnt="1" custFlipVert="1" custFlipHor="1" custScaleX="869" custScaleY="4957" custLinFactNeighborX="40996" custLinFactNeighborY="19466"/>
      <dgm:spPr/>
    </dgm:pt>
    <dgm:pt modelId="{F050F393-86D0-4D66-B4B7-F048FB9AA2CC}" type="pres">
      <dgm:prSet presAssocID="{ED011D27-0F4F-489F-B1B9-7C1722C3BA34}" presName="nodeFollowingNodes" presStyleLbl="node1" presStyleIdx="1" presStyleCnt="6" custScaleX="184807" custRadScaleRad="173124" custRadScaleInc="31848">
        <dgm:presLayoutVars>
          <dgm:bulletEnabled val="1"/>
        </dgm:presLayoutVars>
      </dgm:prSet>
      <dgm:spPr/>
    </dgm:pt>
    <dgm:pt modelId="{A9E55CE5-2321-4F72-B51E-95AF41C5C972}" type="pres">
      <dgm:prSet presAssocID="{A70C4B28-D8CE-48C3-9A27-EDE0574A82B7}" presName="nodeFollowingNodes" presStyleLbl="node1" presStyleIdx="2" presStyleCnt="6" custScaleX="179687" custRadScaleRad="177822" custRadScaleInc="-37893">
        <dgm:presLayoutVars>
          <dgm:bulletEnabled val="1"/>
        </dgm:presLayoutVars>
      </dgm:prSet>
      <dgm:spPr/>
    </dgm:pt>
    <dgm:pt modelId="{2D20586A-62F6-4977-AEC0-27C1A016B116}" type="pres">
      <dgm:prSet presAssocID="{48487395-8ACB-4E0F-B85E-EDD4BB7A4E66}" presName="nodeFollowingNodes" presStyleLbl="node1" presStyleIdx="3" presStyleCnt="6" custScaleX="222607" custRadScaleRad="148078" custRadScaleInc="-93739">
        <dgm:presLayoutVars>
          <dgm:bulletEnabled val="1"/>
        </dgm:presLayoutVars>
      </dgm:prSet>
      <dgm:spPr/>
    </dgm:pt>
    <dgm:pt modelId="{952F7BCB-5F2D-439A-AD4B-1CC812E6EA50}" type="pres">
      <dgm:prSet presAssocID="{5CE7280D-FEE3-43C8-A31B-DE0E68CB1E75}" presName="nodeFollowingNodes" presStyleLbl="node1" presStyleIdx="4" presStyleCnt="6" custScaleX="223609" custRadScaleRad="156094" custRadScaleInc="-21817">
        <dgm:presLayoutVars>
          <dgm:bulletEnabled val="1"/>
        </dgm:presLayoutVars>
      </dgm:prSet>
      <dgm:spPr/>
    </dgm:pt>
    <dgm:pt modelId="{F952CE2A-9CBB-4FE6-B577-A3C982C767D0}" type="pres">
      <dgm:prSet presAssocID="{0A2356AD-17DD-49D0-B759-A31B2115EA21}" presName="nodeFollowingNodes" presStyleLbl="node1" presStyleIdx="5" presStyleCnt="6" custScaleX="180026" custRadScaleRad="176508" custRadScaleInc="-81162">
        <dgm:presLayoutVars>
          <dgm:bulletEnabled val="1"/>
        </dgm:presLayoutVars>
      </dgm:prSet>
      <dgm:spPr/>
    </dgm:pt>
  </dgm:ptLst>
  <dgm:cxnLst>
    <dgm:cxn modelId="{2F337E03-2882-480A-9E1C-24D9238194F9}" type="presOf" srcId="{020C7F45-C5E5-479E-B0C6-F5F899F73DBE}" destId="{E11DF7EC-239B-4DAB-9A03-E44C43BBE2BF}" srcOrd="0" destOrd="0" presId="urn:microsoft.com/office/officeart/2005/8/layout/cycle3"/>
    <dgm:cxn modelId="{DBB6CD10-C357-4669-8404-83A53ECFC325}" type="presOf" srcId="{A70C4B28-D8CE-48C3-9A27-EDE0574A82B7}" destId="{A9E55CE5-2321-4F72-B51E-95AF41C5C972}" srcOrd="0" destOrd="0" presId="urn:microsoft.com/office/officeart/2005/8/layout/cycle3"/>
    <dgm:cxn modelId="{4BD0FD20-6687-4845-8DC2-58ABA1CA997B}" type="presOf" srcId="{B4EE8D26-06B8-492B-82EC-85C23B11E795}" destId="{7BD4E1A8-1158-4473-895C-F77D54689AD5}" srcOrd="0" destOrd="0" presId="urn:microsoft.com/office/officeart/2005/8/layout/cycle3"/>
    <dgm:cxn modelId="{747A5F6D-B194-4ACA-BD7F-5FD5A607A015}" srcId="{B4EE8D26-06B8-492B-82EC-85C23B11E795}" destId="{5CE7280D-FEE3-43C8-A31B-DE0E68CB1E75}" srcOrd="4" destOrd="0" parTransId="{BAF9054F-0361-4066-9C5C-10966AB86E96}" sibTransId="{F6E3390C-1F4D-4538-9F8E-06FED78688BC}"/>
    <dgm:cxn modelId="{1CE46D59-247C-4EB0-8602-7EAD659CA5D4}" type="presOf" srcId="{5CE7280D-FEE3-43C8-A31B-DE0E68CB1E75}" destId="{952F7BCB-5F2D-439A-AD4B-1CC812E6EA50}" srcOrd="0" destOrd="0" presId="urn:microsoft.com/office/officeart/2005/8/layout/cycle3"/>
    <dgm:cxn modelId="{3B76A297-6058-4D8C-ABB2-432D1FFF305D}" type="presOf" srcId="{0A2356AD-17DD-49D0-B759-A31B2115EA21}" destId="{F952CE2A-9CBB-4FE6-B577-A3C982C767D0}" srcOrd="0" destOrd="0" presId="urn:microsoft.com/office/officeart/2005/8/layout/cycle3"/>
    <dgm:cxn modelId="{55723999-308E-44EB-AA7A-7FA07E9621F7}" type="presOf" srcId="{48487395-8ACB-4E0F-B85E-EDD4BB7A4E66}" destId="{2D20586A-62F6-4977-AEC0-27C1A016B116}" srcOrd="0" destOrd="0" presId="urn:microsoft.com/office/officeart/2005/8/layout/cycle3"/>
    <dgm:cxn modelId="{0A280C9B-DDA7-4565-A6B6-DFE30B6ADAFD}" srcId="{B4EE8D26-06B8-492B-82EC-85C23B11E795}" destId="{40BEB70F-C82F-40FB-BA19-F8E425CC5D9C}" srcOrd="0" destOrd="0" parTransId="{8F891D2D-D3DD-4A8C-985C-3396ABD7BDC9}" sibTransId="{020C7F45-C5E5-479E-B0C6-F5F899F73DBE}"/>
    <dgm:cxn modelId="{E536F9BB-DAC0-436E-BDC0-09774423F462}" srcId="{B4EE8D26-06B8-492B-82EC-85C23B11E795}" destId="{0A2356AD-17DD-49D0-B759-A31B2115EA21}" srcOrd="5" destOrd="0" parTransId="{965081F1-5EB0-4D5D-AF73-5963F66C4979}" sibTransId="{A79C27CD-4D44-4628-973C-73791940B19C}"/>
    <dgm:cxn modelId="{AF2C0DBF-B7AD-42ED-8253-F2A065EBECE3}" srcId="{B4EE8D26-06B8-492B-82EC-85C23B11E795}" destId="{A70C4B28-D8CE-48C3-9A27-EDE0574A82B7}" srcOrd="2" destOrd="0" parTransId="{735E351D-298A-483B-B24F-EC132CF0F796}" sibTransId="{F5435DC4-1DC1-4851-9B6E-97AF94708E44}"/>
    <dgm:cxn modelId="{155CF8C5-2001-4C4B-B65B-E50FFC4B2DB6}" srcId="{B4EE8D26-06B8-492B-82EC-85C23B11E795}" destId="{ED011D27-0F4F-489F-B1B9-7C1722C3BA34}" srcOrd="1" destOrd="0" parTransId="{B171728E-5E07-4134-B280-B2AE40BD32C9}" sibTransId="{2491C745-F862-4814-B7DF-4157107F88BC}"/>
    <dgm:cxn modelId="{07A9D3D3-906A-4A1F-846D-60B9CC5DA3A3}" type="presOf" srcId="{40BEB70F-C82F-40FB-BA19-F8E425CC5D9C}" destId="{E2188672-5CD2-4174-A729-977C588A94C8}" srcOrd="0" destOrd="0" presId="urn:microsoft.com/office/officeart/2005/8/layout/cycle3"/>
    <dgm:cxn modelId="{13FC14DD-6FEF-4D3F-8903-A5C71F9CF5AC}" srcId="{B4EE8D26-06B8-492B-82EC-85C23B11E795}" destId="{48487395-8ACB-4E0F-B85E-EDD4BB7A4E66}" srcOrd="3" destOrd="0" parTransId="{67FCFB37-6C3D-4D15-A54A-7C9F110FF139}" sibTransId="{9AE0702C-3B1D-41B1-874B-D1DA4D5AE39F}"/>
    <dgm:cxn modelId="{38DEBBEC-E598-426F-8B5E-157203CB5C82}" type="presOf" srcId="{ED011D27-0F4F-489F-B1B9-7C1722C3BA34}" destId="{F050F393-86D0-4D66-B4B7-F048FB9AA2CC}" srcOrd="0" destOrd="0" presId="urn:microsoft.com/office/officeart/2005/8/layout/cycle3"/>
    <dgm:cxn modelId="{1BDB25D4-9F6F-4211-AD5C-357F1E372F49}" type="presParOf" srcId="{7BD4E1A8-1158-4473-895C-F77D54689AD5}" destId="{43D04DB3-9B56-45BD-94B9-6B9B5BF26B6C}" srcOrd="0" destOrd="0" presId="urn:microsoft.com/office/officeart/2005/8/layout/cycle3"/>
    <dgm:cxn modelId="{42454E35-ABA5-46D8-9474-FAC678240D27}" type="presParOf" srcId="{43D04DB3-9B56-45BD-94B9-6B9B5BF26B6C}" destId="{E2188672-5CD2-4174-A729-977C588A94C8}" srcOrd="0" destOrd="0" presId="urn:microsoft.com/office/officeart/2005/8/layout/cycle3"/>
    <dgm:cxn modelId="{8C40006B-911E-4385-8815-C4CD1CA2E6C6}" type="presParOf" srcId="{43D04DB3-9B56-45BD-94B9-6B9B5BF26B6C}" destId="{E11DF7EC-239B-4DAB-9A03-E44C43BBE2BF}" srcOrd="1" destOrd="0" presId="urn:microsoft.com/office/officeart/2005/8/layout/cycle3"/>
    <dgm:cxn modelId="{BF825827-39A8-490D-9C38-1CD045252E7E}" type="presParOf" srcId="{43D04DB3-9B56-45BD-94B9-6B9B5BF26B6C}" destId="{F050F393-86D0-4D66-B4B7-F048FB9AA2CC}" srcOrd="2" destOrd="0" presId="urn:microsoft.com/office/officeart/2005/8/layout/cycle3"/>
    <dgm:cxn modelId="{AB2A29A7-B2BC-4982-9FB8-F8DED8683F7A}" type="presParOf" srcId="{43D04DB3-9B56-45BD-94B9-6B9B5BF26B6C}" destId="{A9E55CE5-2321-4F72-B51E-95AF41C5C972}" srcOrd="3" destOrd="0" presId="urn:microsoft.com/office/officeart/2005/8/layout/cycle3"/>
    <dgm:cxn modelId="{8C3D8A0B-2723-4F29-85EB-B16965A9DAE9}" type="presParOf" srcId="{43D04DB3-9B56-45BD-94B9-6B9B5BF26B6C}" destId="{2D20586A-62F6-4977-AEC0-27C1A016B116}" srcOrd="4" destOrd="0" presId="urn:microsoft.com/office/officeart/2005/8/layout/cycle3"/>
    <dgm:cxn modelId="{7265DF2C-484C-40DE-8BCF-341A042DD86C}" type="presParOf" srcId="{43D04DB3-9B56-45BD-94B9-6B9B5BF26B6C}" destId="{952F7BCB-5F2D-439A-AD4B-1CC812E6EA50}" srcOrd="5" destOrd="0" presId="urn:microsoft.com/office/officeart/2005/8/layout/cycle3"/>
    <dgm:cxn modelId="{D0A94D8E-697C-469B-90D1-07A990B29BB9}" type="presParOf" srcId="{43D04DB3-9B56-45BD-94B9-6B9B5BF26B6C}" destId="{F952CE2A-9CBB-4FE6-B577-A3C982C767D0}" srcOrd="6" destOrd="0" presId="urn:microsoft.com/office/officeart/2005/8/layout/cycle3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F8248-47A3-4B5F-8389-870876EB1C9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87415D-398D-44FA-8A66-447C9B9B1E71}">
      <dgm:prSet phldrT="[Текст]" custT="1"/>
      <dgm:spPr>
        <a:solidFill>
          <a:srgbClr val="00B0F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poytaxti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Berlin 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GFRning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sharqiy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qismida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2B56AB-83DE-45D4-A59E-1D100CC50BE2}" type="parTrans" cxnId="{70C5135F-B96F-46B7-9A91-434DD121F36A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CC6ED-EECF-4844-B899-203E3C82CD80}" type="sibTrans" cxnId="{70C5135F-B96F-46B7-9A91-434DD121F36A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E0463-9712-4894-806E-A542206157B6}">
      <dgm:prSet phldrT="[Текст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Siyosiy-hududiy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tuzilishi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jihatidan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federativ</a:t>
          </a:r>
          <a:r>
            <a:rPr lang="en-US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16 ta federal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yerga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bo‘linadi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2E0EA-74AD-479A-BB90-C13ACF31CEE8}" type="parTrans" cxnId="{0B6313D2-A1E6-42DA-BA91-F8230668A2D5}">
      <dgm:prSet/>
      <dgm:spPr>
        <a:solidFill>
          <a:srgbClr val="7030A0"/>
        </a:solidFill>
      </dgm:spPr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3B260-E4A6-4C66-9CAF-7C390F215E3D}" type="sibTrans" cxnId="{0B6313D2-A1E6-42DA-BA91-F8230668A2D5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5E15FB-F5E0-46E1-9FBB-B9874523A2A6}">
      <dgm:prSet phldrT="[Текст]" custT="1"/>
      <dgm:spPr>
        <a:solidFill>
          <a:srgbClr val="C8A5E3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8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Germaniyaning</a:t>
          </a:r>
          <a:r>
            <a: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boshqaruv</a:t>
          </a:r>
          <a:r>
            <a: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shakli</a:t>
          </a:r>
          <a:r>
            <a: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8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parlamentar</a:t>
          </a:r>
          <a:r>
            <a:rPr lang="en-US" sz="2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en-US" sz="2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i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44B40-ACA4-4066-A3B7-D8643D056493}" type="parTrans" cxnId="{5DE193E0-40F1-420C-B6BD-9D087B093C3C}">
      <dgm:prSet/>
      <dgm:spPr>
        <a:solidFill>
          <a:srgbClr val="7030A0"/>
        </a:solidFill>
      </dgm:spPr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403AE-3515-462C-8963-E3D20C336C3F}" type="sibTrans" cxnId="{5DE193E0-40F1-420C-B6BD-9D087B093C3C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E08AB1-EE39-4F35-960F-25021D6FA8E5}">
      <dgm:prSet phldrT="[Текст]" custT="1"/>
      <dgm:spPr>
        <a:solidFill>
          <a:srgbClr val="FCCE7C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rahbari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prezident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ammo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ijro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hokimiyatining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rahbari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siyosiy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vakolatlar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egasi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hukumat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ya’ni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federal </a:t>
          </a:r>
          <a:r>
            <a:rPr lang="en-US" sz="2400" b="1" i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kansler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63544-057A-4EBC-A7BC-6B38716D6B84}" type="parTrans" cxnId="{321576D2-27AD-46C6-9E52-A824683A6900}">
      <dgm:prSet/>
      <dgm:spPr>
        <a:solidFill>
          <a:srgbClr val="7030A0"/>
        </a:solidFill>
      </dgm:spPr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BE386-24A8-4FE6-936D-DA998A41732A}" type="sibTrans" cxnId="{321576D2-27AD-46C6-9E52-A824683A6900}">
      <dgm:prSet/>
      <dgm:spPr/>
      <dgm:t>
        <a:bodyPr/>
        <a:lstStyle/>
        <a:p>
          <a:endParaRPr lang="ru-RU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97469-4430-4408-8F00-CCDC4D461788}" type="pres">
      <dgm:prSet presAssocID="{D4DF8248-47A3-4B5F-8389-870876EB1C9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BAA41-3610-4D24-A035-79DA7DF0EDD6}" type="pres">
      <dgm:prSet presAssocID="{5387415D-398D-44FA-8A66-447C9B9B1E71}" presName="centerShape" presStyleLbl="node0" presStyleIdx="0" presStyleCnt="1" custScaleX="124794" custScaleY="107793" custLinFactNeighborX="-2190"/>
      <dgm:spPr/>
    </dgm:pt>
    <dgm:pt modelId="{4D7C9CF6-229C-4DE3-AAE9-FBBFC3814552}" type="pres">
      <dgm:prSet presAssocID="{E1D2E0EA-74AD-479A-BB90-C13ACF31CEE8}" presName="parTrans" presStyleLbl="bgSibTrans2D1" presStyleIdx="0" presStyleCnt="3"/>
      <dgm:spPr/>
    </dgm:pt>
    <dgm:pt modelId="{C41D41E7-313D-4926-A17B-9A97A4A1E654}" type="pres">
      <dgm:prSet presAssocID="{784E0463-9712-4894-806E-A542206157B6}" presName="node" presStyleLbl="node1" presStyleIdx="0" presStyleCnt="3" custScaleX="140623" custRadScaleRad="127265" custRadScaleInc="-13685">
        <dgm:presLayoutVars>
          <dgm:bulletEnabled val="1"/>
        </dgm:presLayoutVars>
      </dgm:prSet>
      <dgm:spPr/>
    </dgm:pt>
    <dgm:pt modelId="{AC1D7649-DEB1-45B1-BDEB-BD2D7FCCAC0E}" type="pres">
      <dgm:prSet presAssocID="{C4644B40-ACA4-4066-A3B7-D8643D056493}" presName="parTrans" presStyleLbl="bgSibTrans2D1" presStyleIdx="1" presStyleCnt="3"/>
      <dgm:spPr/>
    </dgm:pt>
    <dgm:pt modelId="{04C6422E-A789-4C89-9E0C-1EED79411996}" type="pres">
      <dgm:prSet presAssocID="{F95E15FB-F5E0-46E1-9FBB-B9874523A2A6}" presName="node" presStyleLbl="node1" presStyleIdx="1" presStyleCnt="3" custScaleX="155015" custRadScaleRad="100023" custRadScaleInc="-2046">
        <dgm:presLayoutVars>
          <dgm:bulletEnabled val="1"/>
        </dgm:presLayoutVars>
      </dgm:prSet>
      <dgm:spPr/>
    </dgm:pt>
    <dgm:pt modelId="{CEDA2C9D-3339-4365-B369-7C208AA6F255}" type="pres">
      <dgm:prSet presAssocID="{85D63544-057A-4EBC-A7BC-6B38716D6B84}" presName="parTrans" presStyleLbl="bgSibTrans2D1" presStyleIdx="2" presStyleCnt="3" custLinFactNeighborX="272" custLinFactNeighborY="-2197"/>
      <dgm:spPr/>
    </dgm:pt>
    <dgm:pt modelId="{C1E715A4-58E7-4055-BDA3-8B0C5AED5B99}" type="pres">
      <dgm:prSet presAssocID="{0EE08AB1-EE39-4F35-960F-25021D6FA8E5}" presName="node" presStyleLbl="node1" presStyleIdx="2" presStyleCnt="3" custScaleX="154503" custRadScaleRad="125602" custRadScaleInc="13046">
        <dgm:presLayoutVars>
          <dgm:bulletEnabled val="1"/>
        </dgm:presLayoutVars>
      </dgm:prSet>
      <dgm:spPr/>
    </dgm:pt>
  </dgm:ptLst>
  <dgm:cxnLst>
    <dgm:cxn modelId="{4F8A0905-6541-40E2-B447-A6C4A45BAF80}" type="presOf" srcId="{85D63544-057A-4EBC-A7BC-6B38716D6B84}" destId="{CEDA2C9D-3339-4365-B369-7C208AA6F255}" srcOrd="0" destOrd="0" presId="urn:microsoft.com/office/officeart/2005/8/layout/radial4"/>
    <dgm:cxn modelId="{89C6900E-85A2-4C7C-A657-6F8F43A7BAD3}" type="presOf" srcId="{E1D2E0EA-74AD-479A-BB90-C13ACF31CEE8}" destId="{4D7C9CF6-229C-4DE3-AAE9-FBBFC3814552}" srcOrd="0" destOrd="0" presId="urn:microsoft.com/office/officeart/2005/8/layout/radial4"/>
    <dgm:cxn modelId="{EA575E3F-AAB7-490D-9D3F-C0D4F35239C3}" type="presOf" srcId="{D4DF8248-47A3-4B5F-8389-870876EB1C93}" destId="{58A97469-4430-4408-8F00-CCDC4D461788}" srcOrd="0" destOrd="0" presId="urn:microsoft.com/office/officeart/2005/8/layout/radial4"/>
    <dgm:cxn modelId="{70C5135F-B96F-46B7-9A91-434DD121F36A}" srcId="{D4DF8248-47A3-4B5F-8389-870876EB1C93}" destId="{5387415D-398D-44FA-8A66-447C9B9B1E71}" srcOrd="0" destOrd="0" parTransId="{752B56AB-83DE-45D4-A59E-1D100CC50BE2}" sibTransId="{0ADCC6ED-EECF-4844-B899-203E3C82CD80}"/>
    <dgm:cxn modelId="{E1258747-4295-4AC1-A431-B5C2A476917E}" type="presOf" srcId="{0EE08AB1-EE39-4F35-960F-25021D6FA8E5}" destId="{C1E715A4-58E7-4055-BDA3-8B0C5AED5B99}" srcOrd="0" destOrd="0" presId="urn:microsoft.com/office/officeart/2005/8/layout/radial4"/>
    <dgm:cxn modelId="{924D6DAB-EA34-4E4D-81C6-021E195467B0}" type="presOf" srcId="{5387415D-398D-44FA-8A66-447C9B9B1E71}" destId="{1A0BAA41-3610-4D24-A035-79DA7DF0EDD6}" srcOrd="0" destOrd="0" presId="urn:microsoft.com/office/officeart/2005/8/layout/radial4"/>
    <dgm:cxn modelId="{F36C60BA-3A9A-4457-9EFE-5870D63921FE}" type="presOf" srcId="{F95E15FB-F5E0-46E1-9FBB-B9874523A2A6}" destId="{04C6422E-A789-4C89-9E0C-1EED79411996}" srcOrd="0" destOrd="0" presId="urn:microsoft.com/office/officeart/2005/8/layout/radial4"/>
    <dgm:cxn modelId="{ABC92FBE-AA9C-4D8D-8AE7-6E5C17991057}" type="presOf" srcId="{C4644B40-ACA4-4066-A3B7-D8643D056493}" destId="{AC1D7649-DEB1-45B1-BDEB-BD2D7FCCAC0E}" srcOrd="0" destOrd="0" presId="urn:microsoft.com/office/officeart/2005/8/layout/radial4"/>
    <dgm:cxn modelId="{07321BCD-3A67-4A2B-BC50-BB7D75CC97DC}" type="presOf" srcId="{784E0463-9712-4894-806E-A542206157B6}" destId="{C41D41E7-313D-4926-A17B-9A97A4A1E654}" srcOrd="0" destOrd="0" presId="urn:microsoft.com/office/officeart/2005/8/layout/radial4"/>
    <dgm:cxn modelId="{0B6313D2-A1E6-42DA-BA91-F8230668A2D5}" srcId="{5387415D-398D-44FA-8A66-447C9B9B1E71}" destId="{784E0463-9712-4894-806E-A542206157B6}" srcOrd="0" destOrd="0" parTransId="{E1D2E0EA-74AD-479A-BB90-C13ACF31CEE8}" sibTransId="{B7B3B260-E4A6-4C66-9CAF-7C390F215E3D}"/>
    <dgm:cxn modelId="{321576D2-27AD-46C6-9E52-A824683A6900}" srcId="{5387415D-398D-44FA-8A66-447C9B9B1E71}" destId="{0EE08AB1-EE39-4F35-960F-25021D6FA8E5}" srcOrd="2" destOrd="0" parTransId="{85D63544-057A-4EBC-A7BC-6B38716D6B84}" sibTransId="{479BE386-24A8-4FE6-936D-DA998A41732A}"/>
    <dgm:cxn modelId="{5DE193E0-40F1-420C-B6BD-9D087B093C3C}" srcId="{5387415D-398D-44FA-8A66-447C9B9B1E71}" destId="{F95E15FB-F5E0-46E1-9FBB-B9874523A2A6}" srcOrd="1" destOrd="0" parTransId="{C4644B40-ACA4-4066-A3B7-D8643D056493}" sibTransId="{8A9403AE-3515-462C-8963-E3D20C336C3F}"/>
    <dgm:cxn modelId="{1200AA1B-3942-4760-B3EF-B6E6E46B4409}" type="presParOf" srcId="{58A97469-4430-4408-8F00-CCDC4D461788}" destId="{1A0BAA41-3610-4D24-A035-79DA7DF0EDD6}" srcOrd="0" destOrd="0" presId="urn:microsoft.com/office/officeart/2005/8/layout/radial4"/>
    <dgm:cxn modelId="{9B8459BC-DD71-4796-9B28-5723A599034B}" type="presParOf" srcId="{58A97469-4430-4408-8F00-CCDC4D461788}" destId="{4D7C9CF6-229C-4DE3-AAE9-FBBFC3814552}" srcOrd="1" destOrd="0" presId="urn:microsoft.com/office/officeart/2005/8/layout/radial4"/>
    <dgm:cxn modelId="{4D092C92-B799-45B9-9EB5-981BB809C148}" type="presParOf" srcId="{58A97469-4430-4408-8F00-CCDC4D461788}" destId="{C41D41E7-313D-4926-A17B-9A97A4A1E654}" srcOrd="2" destOrd="0" presId="urn:microsoft.com/office/officeart/2005/8/layout/radial4"/>
    <dgm:cxn modelId="{128E15D3-1E38-46B1-B4D9-82C32D9D4AA3}" type="presParOf" srcId="{58A97469-4430-4408-8F00-CCDC4D461788}" destId="{AC1D7649-DEB1-45B1-BDEB-BD2D7FCCAC0E}" srcOrd="3" destOrd="0" presId="urn:microsoft.com/office/officeart/2005/8/layout/radial4"/>
    <dgm:cxn modelId="{4AED03BD-AC80-45E5-8D0D-C0C6D89DE5FB}" type="presParOf" srcId="{58A97469-4430-4408-8F00-CCDC4D461788}" destId="{04C6422E-A789-4C89-9E0C-1EED79411996}" srcOrd="4" destOrd="0" presId="urn:microsoft.com/office/officeart/2005/8/layout/radial4"/>
    <dgm:cxn modelId="{426697D5-C5AA-4C1A-B70A-0F36DF6FF317}" type="presParOf" srcId="{58A97469-4430-4408-8F00-CCDC4D461788}" destId="{CEDA2C9D-3339-4365-B369-7C208AA6F255}" srcOrd="5" destOrd="0" presId="urn:microsoft.com/office/officeart/2005/8/layout/radial4"/>
    <dgm:cxn modelId="{744F4518-4C11-459F-BAA6-FE5E0CC726E7}" type="presParOf" srcId="{58A97469-4430-4408-8F00-CCDC4D461788}" destId="{C1E715A4-58E7-4055-BDA3-8B0C5AED5B99}" srcOrd="6" destOrd="0" presId="urn:microsoft.com/office/officeart/2005/8/layout/radial4"/>
  </dgm:cxnLst>
  <dgm:bg>
    <a:solidFill>
      <a:schemeClr val="accent5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ECB9C1-8376-4470-A118-F0FA66E94ED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7C3B8FE-17D9-4853-8B28-1B89E80D7FF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deyarli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83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kishilik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(2018-yil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ma’lumotlari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Yevropada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Rossiyadan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keyingi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2-o‘rinni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egallaydi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9FABE8-7B25-4B78-986C-078D35A1A096}" type="parTrans" cxnId="{BFA76B08-0CF5-4B34-9000-245A671B573C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DEA1D-4BA5-4B94-8C76-CE40481668A0}" type="sibTrans" cxnId="{BFA76B08-0CF5-4B34-9000-245A671B573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0F95F-CC71-4ABA-A794-ACD84FC58A8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Tug‘ilishning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pastligi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sababli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Germaniyada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ko‘payishi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1972-yildan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buyon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manfiy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qoldiqqa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19A33-69F1-4D5A-9A13-8725A1D3CC49}" type="parTrans" cxnId="{74D9BD93-DEB4-4A5A-B836-612BB2D9683C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B38BE-1073-4027-AF57-0D72EDECA79C}" type="sibTrans" cxnId="{74D9BD93-DEB4-4A5A-B836-612BB2D9683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BA1DF-D005-4D4A-BFC2-3700652DDF8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Germaniyada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ko‘payishining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manbayi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migratsiya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E9090-AE11-4335-8E26-70327B432312}" type="parTrans" cxnId="{65BB7268-2E70-43B9-8113-1481058DB43E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B9886-191F-49F9-8ACA-1CEB2F923B44}" type="sibTrans" cxnId="{65BB7268-2E70-43B9-8113-1481058DB43E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AEB9B8-C580-4492-A7A5-CB35AD1DC782}" type="pres">
      <dgm:prSet presAssocID="{E5ECB9C1-8376-4470-A118-F0FA66E94EDD}" presName="Name0" presStyleCnt="0">
        <dgm:presLayoutVars>
          <dgm:dir/>
          <dgm:resizeHandles val="exact"/>
        </dgm:presLayoutVars>
      </dgm:prSet>
      <dgm:spPr/>
    </dgm:pt>
    <dgm:pt modelId="{95DCFD46-FB55-438F-BA18-4AF2C15B142B}" type="pres">
      <dgm:prSet presAssocID="{A7C3B8FE-17D9-4853-8B28-1B89E80D7FF8}" presName="node" presStyleLbl="node1" presStyleIdx="0" presStyleCnt="3">
        <dgm:presLayoutVars>
          <dgm:bulletEnabled val="1"/>
        </dgm:presLayoutVars>
      </dgm:prSet>
      <dgm:spPr/>
    </dgm:pt>
    <dgm:pt modelId="{C8DBCBDF-26D2-4173-ACC2-63E77ABC070B}" type="pres">
      <dgm:prSet presAssocID="{07DDEA1D-4BA5-4B94-8C76-CE40481668A0}" presName="sibTrans" presStyleLbl="sibTrans2D1" presStyleIdx="0" presStyleCnt="2" custScaleX="175752"/>
      <dgm:spPr/>
    </dgm:pt>
    <dgm:pt modelId="{3956429E-F0B8-498E-AED8-393BD76F64FD}" type="pres">
      <dgm:prSet presAssocID="{07DDEA1D-4BA5-4B94-8C76-CE40481668A0}" presName="connectorText" presStyleLbl="sibTrans2D1" presStyleIdx="0" presStyleCnt="2"/>
      <dgm:spPr/>
    </dgm:pt>
    <dgm:pt modelId="{C04F96F2-4619-4A29-84F8-288D3CEFA8BD}" type="pres">
      <dgm:prSet presAssocID="{3550F95F-CC71-4ABA-A794-ACD84FC58A87}" presName="node" presStyleLbl="node1" presStyleIdx="1" presStyleCnt="3">
        <dgm:presLayoutVars>
          <dgm:bulletEnabled val="1"/>
        </dgm:presLayoutVars>
      </dgm:prSet>
      <dgm:spPr/>
    </dgm:pt>
    <dgm:pt modelId="{483A8A77-86CF-4EAF-B582-8D1627033F58}" type="pres">
      <dgm:prSet presAssocID="{2B2B38BE-1073-4027-AF57-0D72EDECA79C}" presName="sibTrans" presStyleLbl="sibTrans2D1" presStyleIdx="1" presStyleCnt="2" custScaleX="172245"/>
      <dgm:spPr/>
    </dgm:pt>
    <dgm:pt modelId="{02F94208-6755-4B77-91AD-E57C92957D23}" type="pres">
      <dgm:prSet presAssocID="{2B2B38BE-1073-4027-AF57-0D72EDECA79C}" presName="connectorText" presStyleLbl="sibTrans2D1" presStyleIdx="1" presStyleCnt="2"/>
      <dgm:spPr/>
    </dgm:pt>
    <dgm:pt modelId="{29FC0EF2-001C-4B31-BB71-F57F2D1D8AD2}" type="pres">
      <dgm:prSet presAssocID="{7B9BA1DF-D005-4D4A-BFC2-3700652DDF83}" presName="node" presStyleLbl="node1" presStyleIdx="2" presStyleCnt="3">
        <dgm:presLayoutVars>
          <dgm:bulletEnabled val="1"/>
        </dgm:presLayoutVars>
      </dgm:prSet>
      <dgm:spPr/>
    </dgm:pt>
  </dgm:ptLst>
  <dgm:cxnLst>
    <dgm:cxn modelId="{BFA76B08-0CF5-4B34-9000-245A671B573C}" srcId="{E5ECB9C1-8376-4470-A118-F0FA66E94EDD}" destId="{A7C3B8FE-17D9-4853-8B28-1B89E80D7FF8}" srcOrd="0" destOrd="0" parTransId="{AE9FABE8-7B25-4B78-986C-078D35A1A096}" sibTransId="{07DDEA1D-4BA5-4B94-8C76-CE40481668A0}"/>
    <dgm:cxn modelId="{24487F26-B7B2-4B57-9BA7-4910364F4309}" type="presOf" srcId="{2B2B38BE-1073-4027-AF57-0D72EDECA79C}" destId="{483A8A77-86CF-4EAF-B582-8D1627033F58}" srcOrd="0" destOrd="0" presId="urn:microsoft.com/office/officeart/2005/8/layout/process1"/>
    <dgm:cxn modelId="{08728665-C1EC-45D2-A5CE-571605003287}" type="presOf" srcId="{2B2B38BE-1073-4027-AF57-0D72EDECA79C}" destId="{02F94208-6755-4B77-91AD-E57C92957D23}" srcOrd="1" destOrd="0" presId="urn:microsoft.com/office/officeart/2005/8/layout/process1"/>
    <dgm:cxn modelId="{65BB7268-2E70-43B9-8113-1481058DB43E}" srcId="{E5ECB9C1-8376-4470-A118-F0FA66E94EDD}" destId="{7B9BA1DF-D005-4D4A-BFC2-3700652DDF83}" srcOrd="2" destOrd="0" parTransId="{466E9090-AE11-4335-8E26-70327B432312}" sibTransId="{91FB9886-191F-49F9-8ACA-1CEB2F923B44}"/>
    <dgm:cxn modelId="{BE557E52-178D-4831-B825-50E38F895208}" type="presOf" srcId="{3550F95F-CC71-4ABA-A794-ACD84FC58A87}" destId="{C04F96F2-4619-4A29-84F8-288D3CEFA8BD}" srcOrd="0" destOrd="0" presId="urn:microsoft.com/office/officeart/2005/8/layout/process1"/>
    <dgm:cxn modelId="{A40D0A5A-4E6B-4AF0-BFB8-85FD09756A34}" type="presOf" srcId="{A7C3B8FE-17D9-4853-8B28-1B89E80D7FF8}" destId="{95DCFD46-FB55-438F-BA18-4AF2C15B142B}" srcOrd="0" destOrd="0" presId="urn:microsoft.com/office/officeart/2005/8/layout/process1"/>
    <dgm:cxn modelId="{C408D65A-6B4B-4062-9062-8F8CBAB843D5}" type="presOf" srcId="{E5ECB9C1-8376-4470-A118-F0FA66E94EDD}" destId="{B6AEB9B8-C580-4492-A7A5-CB35AD1DC782}" srcOrd="0" destOrd="0" presId="urn:microsoft.com/office/officeart/2005/8/layout/process1"/>
    <dgm:cxn modelId="{D1257F82-3D28-40D8-B375-7CBC5FB0BA92}" type="presOf" srcId="{07DDEA1D-4BA5-4B94-8C76-CE40481668A0}" destId="{3956429E-F0B8-498E-AED8-393BD76F64FD}" srcOrd="1" destOrd="0" presId="urn:microsoft.com/office/officeart/2005/8/layout/process1"/>
    <dgm:cxn modelId="{74D9BD93-DEB4-4A5A-B836-612BB2D9683C}" srcId="{E5ECB9C1-8376-4470-A118-F0FA66E94EDD}" destId="{3550F95F-CC71-4ABA-A794-ACD84FC58A87}" srcOrd="1" destOrd="0" parTransId="{B9D19A33-69F1-4D5A-9A13-8725A1D3CC49}" sibTransId="{2B2B38BE-1073-4027-AF57-0D72EDECA79C}"/>
    <dgm:cxn modelId="{36BF3CC9-D2D5-44AD-889A-1E7E720CEBBA}" type="presOf" srcId="{07DDEA1D-4BA5-4B94-8C76-CE40481668A0}" destId="{C8DBCBDF-26D2-4173-ACC2-63E77ABC070B}" srcOrd="0" destOrd="0" presId="urn:microsoft.com/office/officeart/2005/8/layout/process1"/>
    <dgm:cxn modelId="{462764DC-ABFA-4EE6-94CF-BFDE0343D92D}" type="presOf" srcId="{7B9BA1DF-D005-4D4A-BFC2-3700652DDF83}" destId="{29FC0EF2-001C-4B31-BB71-F57F2D1D8AD2}" srcOrd="0" destOrd="0" presId="urn:microsoft.com/office/officeart/2005/8/layout/process1"/>
    <dgm:cxn modelId="{FFD3DFA0-AC6C-4920-A64E-697BB22C4E30}" type="presParOf" srcId="{B6AEB9B8-C580-4492-A7A5-CB35AD1DC782}" destId="{95DCFD46-FB55-438F-BA18-4AF2C15B142B}" srcOrd="0" destOrd="0" presId="urn:microsoft.com/office/officeart/2005/8/layout/process1"/>
    <dgm:cxn modelId="{C1D3DBBD-DA7B-4CAC-B663-FD268A26F05C}" type="presParOf" srcId="{B6AEB9B8-C580-4492-A7A5-CB35AD1DC782}" destId="{C8DBCBDF-26D2-4173-ACC2-63E77ABC070B}" srcOrd="1" destOrd="0" presId="urn:microsoft.com/office/officeart/2005/8/layout/process1"/>
    <dgm:cxn modelId="{D7D862E7-6D5B-4F89-A12F-F62F2ABEEFD3}" type="presParOf" srcId="{C8DBCBDF-26D2-4173-ACC2-63E77ABC070B}" destId="{3956429E-F0B8-498E-AED8-393BD76F64FD}" srcOrd="0" destOrd="0" presId="urn:microsoft.com/office/officeart/2005/8/layout/process1"/>
    <dgm:cxn modelId="{AB9DB28D-803D-4E22-98A6-1B59DCA7E37F}" type="presParOf" srcId="{B6AEB9B8-C580-4492-A7A5-CB35AD1DC782}" destId="{C04F96F2-4619-4A29-84F8-288D3CEFA8BD}" srcOrd="2" destOrd="0" presId="urn:microsoft.com/office/officeart/2005/8/layout/process1"/>
    <dgm:cxn modelId="{F6CD9996-C547-42B9-92DF-EC4C11473EB2}" type="presParOf" srcId="{B6AEB9B8-C580-4492-A7A5-CB35AD1DC782}" destId="{483A8A77-86CF-4EAF-B582-8D1627033F58}" srcOrd="3" destOrd="0" presId="urn:microsoft.com/office/officeart/2005/8/layout/process1"/>
    <dgm:cxn modelId="{51FAFE05-79EE-41AE-A673-479E8DCBEA1D}" type="presParOf" srcId="{483A8A77-86CF-4EAF-B582-8D1627033F58}" destId="{02F94208-6755-4B77-91AD-E57C92957D23}" srcOrd="0" destOrd="0" presId="urn:microsoft.com/office/officeart/2005/8/layout/process1"/>
    <dgm:cxn modelId="{299EEA31-8D05-456B-A7D2-19A84FF70CD6}" type="presParOf" srcId="{B6AEB9B8-C580-4492-A7A5-CB35AD1DC782}" destId="{29FC0EF2-001C-4B31-BB71-F57F2D1D8A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C7739-797E-426D-BF5B-EEAECACD366F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37E137-8A0D-40B6-8CE4-84C9798C15E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xorijiy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migrantlar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(12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millionga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yaqin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AQSHdan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2-o‘rindagi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Xorijiy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migrantlar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Turkiya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Gretsiya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sobiq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Yugoslaviya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Polsha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ayrim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arab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mamlakatlaridan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ko‘chib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kelganlar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son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ajralib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88172E75-9637-4EB9-B733-8289200A85D8}" type="parTrans" cxnId="{812B7339-664B-4E11-8E25-831007304975}">
      <dgm:prSet/>
      <dgm:spPr/>
      <dgm:t>
        <a:bodyPr/>
        <a:lstStyle/>
        <a:p>
          <a:endParaRPr lang="en-US"/>
        </a:p>
      </dgm:t>
    </dgm:pt>
    <dgm:pt modelId="{D13AAA76-86CA-40E9-A293-19C7ADB293CB}" type="sibTrans" cxnId="{812B7339-664B-4E11-8E25-83100730497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1E2FC08-0087-4712-8745-8D19FD8A23AF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Xorijiy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migrantlar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g‘arbiy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federal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yerlaridagi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mujassamlashgan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Germaniyaliklarning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75% dan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ko‘prog‘i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istiqomat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GFRning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Berlin,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Gamburg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Myunxen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Kyoln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Frankfurt-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Mayn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 Bremen.</a:t>
          </a:r>
        </a:p>
      </dgm:t>
    </dgm:pt>
    <dgm:pt modelId="{0A1650D6-5FC7-47A4-80E3-C14D3A500DD4}" type="parTrans" cxnId="{317F4607-CBAF-46C2-BBAE-5FCB80339717}">
      <dgm:prSet/>
      <dgm:spPr/>
      <dgm:t>
        <a:bodyPr/>
        <a:lstStyle/>
        <a:p>
          <a:endParaRPr lang="en-US"/>
        </a:p>
      </dgm:t>
    </dgm:pt>
    <dgm:pt modelId="{5F62FA45-62F4-4B11-A588-B2E6D14D1F25}" type="sibTrans" cxnId="{317F4607-CBAF-46C2-BBAE-5FCB8033971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8AE6F21-2481-46E7-900D-BFEA3395617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aholisining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90% dan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nemis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millatiga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GFRning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sharqiy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hududlarida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yashovchi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nemislar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protestantlar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lyuteranlar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ko‘pchilikni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etsa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mamlakatning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janubida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katoliklar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istiqomat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qilishadi</a:t>
          </a:r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CBA23EFA-9E53-4467-8CCD-1439992B6154}" type="parTrans" cxnId="{93750BD2-7BEF-477F-A39F-7A248EBD539B}">
      <dgm:prSet/>
      <dgm:spPr/>
      <dgm:t>
        <a:bodyPr/>
        <a:lstStyle/>
        <a:p>
          <a:endParaRPr lang="en-US"/>
        </a:p>
      </dgm:t>
    </dgm:pt>
    <dgm:pt modelId="{72B0A0FB-13BB-4094-B845-2E3BB21AA6F6}" type="sibTrans" cxnId="{93750BD2-7BEF-477F-A39F-7A248EBD539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328DD28-46C3-4CBB-AA78-4FADA33ED38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daryolarning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vodiylarida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zich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holda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zich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hudud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Rur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rayoni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Reyn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havzasida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Tog‘li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hududlarida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mamlakatning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shimoli-sharqida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nisbatan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siyrak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6C81441F-4147-4691-948C-59095D838DF0}" type="parTrans" cxnId="{E801E993-F44A-4810-BDA9-1132D3E3CD2D}">
      <dgm:prSet/>
      <dgm:spPr/>
      <dgm:t>
        <a:bodyPr/>
        <a:lstStyle/>
        <a:p>
          <a:endParaRPr lang="en-US"/>
        </a:p>
      </dgm:t>
    </dgm:pt>
    <dgm:pt modelId="{7369B4CA-C660-43DB-B3A0-97064AC6E9F1}" type="sibTrans" cxnId="{E801E993-F44A-4810-BDA9-1132D3E3CD2D}">
      <dgm:prSet/>
      <dgm:spPr/>
      <dgm:t>
        <a:bodyPr/>
        <a:lstStyle/>
        <a:p>
          <a:endParaRPr lang="en-US"/>
        </a:p>
      </dgm:t>
    </dgm:pt>
    <dgm:pt modelId="{87E3F472-264F-4407-8960-DB017D08B98D}" type="pres">
      <dgm:prSet presAssocID="{BD0C7739-797E-426D-BF5B-EEAECACD366F}" presName="Name0" presStyleCnt="0">
        <dgm:presLayoutVars>
          <dgm:dir/>
          <dgm:resizeHandles val="exact"/>
        </dgm:presLayoutVars>
      </dgm:prSet>
      <dgm:spPr/>
    </dgm:pt>
    <dgm:pt modelId="{4397CC95-AF0A-4564-B5C2-33CFF62FFC03}" type="pres">
      <dgm:prSet presAssocID="{F037E137-8A0D-40B6-8CE4-84C9798C15E2}" presName="node" presStyleLbl="node1" presStyleIdx="0" presStyleCnt="4" custScaleX="131154">
        <dgm:presLayoutVars>
          <dgm:bulletEnabled val="1"/>
        </dgm:presLayoutVars>
      </dgm:prSet>
      <dgm:spPr/>
    </dgm:pt>
    <dgm:pt modelId="{04DF21FB-8908-40EA-A0D5-8F3443263A2D}" type="pres">
      <dgm:prSet presAssocID="{D13AAA76-86CA-40E9-A293-19C7ADB293CB}" presName="sibTrans" presStyleLbl="sibTrans1D1" presStyleIdx="0" presStyleCnt="3"/>
      <dgm:spPr/>
    </dgm:pt>
    <dgm:pt modelId="{CB6E878A-D431-434D-9FC9-CECB945D5265}" type="pres">
      <dgm:prSet presAssocID="{D13AAA76-86CA-40E9-A293-19C7ADB293CB}" presName="connectorText" presStyleLbl="sibTrans1D1" presStyleIdx="0" presStyleCnt="3"/>
      <dgm:spPr/>
    </dgm:pt>
    <dgm:pt modelId="{936A6B57-C1E0-46E7-9CDB-B4FEF23F08FE}" type="pres">
      <dgm:prSet presAssocID="{01E2FC08-0087-4712-8745-8D19FD8A23AF}" presName="node" presStyleLbl="node1" presStyleIdx="1" presStyleCnt="4" custScaleX="139753">
        <dgm:presLayoutVars>
          <dgm:bulletEnabled val="1"/>
        </dgm:presLayoutVars>
      </dgm:prSet>
      <dgm:spPr/>
    </dgm:pt>
    <dgm:pt modelId="{4CCCFFCE-A9D7-456E-9FBF-6D5F5D461AB8}" type="pres">
      <dgm:prSet presAssocID="{5F62FA45-62F4-4B11-A588-B2E6D14D1F25}" presName="sibTrans" presStyleLbl="sibTrans1D1" presStyleIdx="1" presStyleCnt="3"/>
      <dgm:spPr/>
    </dgm:pt>
    <dgm:pt modelId="{D466406B-552C-4ABB-9B49-3A403E759EA5}" type="pres">
      <dgm:prSet presAssocID="{5F62FA45-62F4-4B11-A588-B2E6D14D1F25}" presName="connectorText" presStyleLbl="sibTrans1D1" presStyleIdx="1" presStyleCnt="3"/>
      <dgm:spPr/>
    </dgm:pt>
    <dgm:pt modelId="{BE677261-429B-4DB7-AACE-29F1EDD633EC}" type="pres">
      <dgm:prSet presAssocID="{D8AE6F21-2481-46E7-900D-BFEA33956172}" presName="node" presStyleLbl="node1" presStyleIdx="2" presStyleCnt="4" custScaleX="128243">
        <dgm:presLayoutVars>
          <dgm:bulletEnabled val="1"/>
        </dgm:presLayoutVars>
      </dgm:prSet>
      <dgm:spPr/>
    </dgm:pt>
    <dgm:pt modelId="{D24E48B3-DDF6-403A-B169-24ACDB9B1258}" type="pres">
      <dgm:prSet presAssocID="{72B0A0FB-13BB-4094-B845-2E3BB21AA6F6}" presName="sibTrans" presStyleLbl="sibTrans1D1" presStyleIdx="2" presStyleCnt="3"/>
      <dgm:spPr/>
    </dgm:pt>
    <dgm:pt modelId="{03C71E33-194B-4DEB-BEDF-28C9443140BF}" type="pres">
      <dgm:prSet presAssocID="{72B0A0FB-13BB-4094-B845-2E3BB21AA6F6}" presName="connectorText" presStyleLbl="sibTrans1D1" presStyleIdx="2" presStyleCnt="3"/>
      <dgm:spPr/>
    </dgm:pt>
    <dgm:pt modelId="{58AAB53B-40C8-419D-B737-96E19728A122}" type="pres">
      <dgm:prSet presAssocID="{2328DD28-46C3-4CBB-AA78-4FADA33ED38E}" presName="node" presStyleLbl="node1" presStyleIdx="3" presStyleCnt="4" custScaleX="140802">
        <dgm:presLayoutVars>
          <dgm:bulletEnabled val="1"/>
        </dgm:presLayoutVars>
      </dgm:prSet>
      <dgm:spPr/>
    </dgm:pt>
  </dgm:ptLst>
  <dgm:cxnLst>
    <dgm:cxn modelId="{317F4607-CBAF-46C2-BBAE-5FCB80339717}" srcId="{BD0C7739-797E-426D-BF5B-EEAECACD366F}" destId="{01E2FC08-0087-4712-8745-8D19FD8A23AF}" srcOrd="1" destOrd="0" parTransId="{0A1650D6-5FC7-47A4-80E3-C14D3A500DD4}" sibTransId="{5F62FA45-62F4-4B11-A588-B2E6D14D1F25}"/>
    <dgm:cxn modelId="{0882D516-CE9A-436D-825B-2C4B52BE07F2}" type="presOf" srcId="{D8AE6F21-2481-46E7-900D-BFEA33956172}" destId="{BE677261-429B-4DB7-AACE-29F1EDD633EC}" srcOrd="0" destOrd="0" presId="urn:microsoft.com/office/officeart/2005/8/layout/bProcess3"/>
    <dgm:cxn modelId="{812B7339-664B-4E11-8E25-831007304975}" srcId="{BD0C7739-797E-426D-BF5B-EEAECACD366F}" destId="{F037E137-8A0D-40B6-8CE4-84C9798C15E2}" srcOrd="0" destOrd="0" parTransId="{88172E75-9637-4EB9-B733-8289200A85D8}" sibTransId="{D13AAA76-86CA-40E9-A293-19C7ADB293CB}"/>
    <dgm:cxn modelId="{D941B15B-AE7A-42E2-8B36-2C9478366912}" type="presOf" srcId="{D13AAA76-86CA-40E9-A293-19C7ADB293CB}" destId="{CB6E878A-D431-434D-9FC9-CECB945D5265}" srcOrd="1" destOrd="0" presId="urn:microsoft.com/office/officeart/2005/8/layout/bProcess3"/>
    <dgm:cxn modelId="{2F742063-0F2E-4DFF-BF3F-81EA2DCDDE54}" type="presOf" srcId="{2328DD28-46C3-4CBB-AA78-4FADA33ED38E}" destId="{58AAB53B-40C8-419D-B737-96E19728A122}" srcOrd="0" destOrd="0" presId="urn:microsoft.com/office/officeart/2005/8/layout/bProcess3"/>
    <dgm:cxn modelId="{A0EA026F-9D84-4B7A-AE5D-00C32AB433F6}" type="presOf" srcId="{01E2FC08-0087-4712-8745-8D19FD8A23AF}" destId="{936A6B57-C1E0-46E7-9CDB-B4FEF23F08FE}" srcOrd="0" destOrd="0" presId="urn:microsoft.com/office/officeart/2005/8/layout/bProcess3"/>
    <dgm:cxn modelId="{56DD8050-DDFE-4EA6-897D-59740B5FDA0E}" type="presOf" srcId="{5F62FA45-62F4-4B11-A588-B2E6D14D1F25}" destId="{D466406B-552C-4ABB-9B49-3A403E759EA5}" srcOrd="1" destOrd="0" presId="urn:microsoft.com/office/officeart/2005/8/layout/bProcess3"/>
    <dgm:cxn modelId="{930FD68F-1C1B-46A6-A799-2FD18E287D58}" type="presOf" srcId="{BD0C7739-797E-426D-BF5B-EEAECACD366F}" destId="{87E3F472-264F-4407-8960-DB017D08B98D}" srcOrd="0" destOrd="0" presId="urn:microsoft.com/office/officeart/2005/8/layout/bProcess3"/>
    <dgm:cxn modelId="{E801E993-F44A-4810-BDA9-1132D3E3CD2D}" srcId="{BD0C7739-797E-426D-BF5B-EEAECACD366F}" destId="{2328DD28-46C3-4CBB-AA78-4FADA33ED38E}" srcOrd="3" destOrd="0" parTransId="{6C81441F-4147-4691-948C-59095D838DF0}" sibTransId="{7369B4CA-C660-43DB-B3A0-97064AC6E9F1}"/>
    <dgm:cxn modelId="{CCBFA99F-982F-4E72-BAB4-1966876F24E2}" type="presOf" srcId="{72B0A0FB-13BB-4094-B845-2E3BB21AA6F6}" destId="{D24E48B3-DDF6-403A-B169-24ACDB9B1258}" srcOrd="0" destOrd="0" presId="urn:microsoft.com/office/officeart/2005/8/layout/bProcess3"/>
    <dgm:cxn modelId="{93750BD2-7BEF-477F-A39F-7A248EBD539B}" srcId="{BD0C7739-797E-426D-BF5B-EEAECACD366F}" destId="{D8AE6F21-2481-46E7-900D-BFEA33956172}" srcOrd="2" destOrd="0" parTransId="{CBA23EFA-9E53-4467-8CCD-1439992B6154}" sibTransId="{72B0A0FB-13BB-4094-B845-2E3BB21AA6F6}"/>
    <dgm:cxn modelId="{0DB68BF2-4F87-459A-9D44-1561A39F0D42}" type="presOf" srcId="{F037E137-8A0D-40B6-8CE4-84C9798C15E2}" destId="{4397CC95-AF0A-4564-B5C2-33CFF62FFC03}" srcOrd="0" destOrd="0" presId="urn:microsoft.com/office/officeart/2005/8/layout/bProcess3"/>
    <dgm:cxn modelId="{5D87C9FA-1178-47E1-929E-6B86DC40BD0A}" type="presOf" srcId="{5F62FA45-62F4-4B11-A588-B2E6D14D1F25}" destId="{4CCCFFCE-A9D7-456E-9FBF-6D5F5D461AB8}" srcOrd="0" destOrd="0" presId="urn:microsoft.com/office/officeart/2005/8/layout/bProcess3"/>
    <dgm:cxn modelId="{420C16FC-4517-4154-A0C7-43CEBB2BBB60}" type="presOf" srcId="{D13AAA76-86CA-40E9-A293-19C7ADB293CB}" destId="{04DF21FB-8908-40EA-A0D5-8F3443263A2D}" srcOrd="0" destOrd="0" presId="urn:microsoft.com/office/officeart/2005/8/layout/bProcess3"/>
    <dgm:cxn modelId="{517646FE-2A25-4792-9339-7E6AEDC526D9}" type="presOf" srcId="{72B0A0FB-13BB-4094-B845-2E3BB21AA6F6}" destId="{03C71E33-194B-4DEB-BEDF-28C9443140BF}" srcOrd="1" destOrd="0" presId="urn:microsoft.com/office/officeart/2005/8/layout/bProcess3"/>
    <dgm:cxn modelId="{3783BDFA-9A43-4628-B327-63461E6AEBA2}" type="presParOf" srcId="{87E3F472-264F-4407-8960-DB017D08B98D}" destId="{4397CC95-AF0A-4564-B5C2-33CFF62FFC03}" srcOrd="0" destOrd="0" presId="urn:microsoft.com/office/officeart/2005/8/layout/bProcess3"/>
    <dgm:cxn modelId="{3EA82FBC-22F3-4A5A-B23C-1552ECC233F7}" type="presParOf" srcId="{87E3F472-264F-4407-8960-DB017D08B98D}" destId="{04DF21FB-8908-40EA-A0D5-8F3443263A2D}" srcOrd="1" destOrd="0" presId="urn:microsoft.com/office/officeart/2005/8/layout/bProcess3"/>
    <dgm:cxn modelId="{3CE8E7F3-118F-4984-BFB0-65DEAC1AC425}" type="presParOf" srcId="{04DF21FB-8908-40EA-A0D5-8F3443263A2D}" destId="{CB6E878A-D431-434D-9FC9-CECB945D5265}" srcOrd="0" destOrd="0" presId="urn:microsoft.com/office/officeart/2005/8/layout/bProcess3"/>
    <dgm:cxn modelId="{E1F0A9F8-C418-4647-9DCF-496AD2BFC001}" type="presParOf" srcId="{87E3F472-264F-4407-8960-DB017D08B98D}" destId="{936A6B57-C1E0-46E7-9CDB-B4FEF23F08FE}" srcOrd="2" destOrd="0" presId="urn:microsoft.com/office/officeart/2005/8/layout/bProcess3"/>
    <dgm:cxn modelId="{5B1562B2-44B4-4173-803D-D6C6EDA3FC2D}" type="presParOf" srcId="{87E3F472-264F-4407-8960-DB017D08B98D}" destId="{4CCCFFCE-A9D7-456E-9FBF-6D5F5D461AB8}" srcOrd="3" destOrd="0" presId="urn:microsoft.com/office/officeart/2005/8/layout/bProcess3"/>
    <dgm:cxn modelId="{AC41F0CC-73DD-4572-AF64-104A5AAEF437}" type="presParOf" srcId="{4CCCFFCE-A9D7-456E-9FBF-6D5F5D461AB8}" destId="{D466406B-552C-4ABB-9B49-3A403E759EA5}" srcOrd="0" destOrd="0" presId="urn:microsoft.com/office/officeart/2005/8/layout/bProcess3"/>
    <dgm:cxn modelId="{A79C7224-E216-43CC-878D-C47A9A92ED39}" type="presParOf" srcId="{87E3F472-264F-4407-8960-DB017D08B98D}" destId="{BE677261-429B-4DB7-AACE-29F1EDD633EC}" srcOrd="4" destOrd="0" presId="urn:microsoft.com/office/officeart/2005/8/layout/bProcess3"/>
    <dgm:cxn modelId="{C5149449-7D69-40A8-B447-55DAD22F1610}" type="presParOf" srcId="{87E3F472-264F-4407-8960-DB017D08B98D}" destId="{D24E48B3-DDF6-403A-B169-24ACDB9B1258}" srcOrd="5" destOrd="0" presId="urn:microsoft.com/office/officeart/2005/8/layout/bProcess3"/>
    <dgm:cxn modelId="{8D6AF074-CDEF-497F-A018-11B15FF162F6}" type="presParOf" srcId="{D24E48B3-DDF6-403A-B169-24ACDB9B1258}" destId="{03C71E33-194B-4DEB-BEDF-28C9443140BF}" srcOrd="0" destOrd="0" presId="urn:microsoft.com/office/officeart/2005/8/layout/bProcess3"/>
    <dgm:cxn modelId="{20FC8216-DF07-4353-92DD-AB8997AD3D61}" type="presParOf" srcId="{87E3F472-264F-4407-8960-DB017D08B98D}" destId="{58AAB53B-40C8-419D-B737-96E19728A122}" srcOrd="6" destOrd="0" presId="urn:microsoft.com/office/officeart/2005/8/layout/bProcess3"/>
  </dgm:cxnLst>
  <dgm:bg>
    <a:solidFill>
      <a:srgbClr val="FCCE7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CA5254-ADAB-4583-8762-AEFB98C5F931}" type="doc">
      <dgm:prSet loTypeId="urn:microsoft.com/office/officeart/2009/3/layout/PlusandMinus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DCA592-605C-4E3A-841B-86AC1CF477A4}">
      <dgm:prSet phldrT="[Текст]" custT="1"/>
      <dgm:spPr/>
      <dgm:t>
        <a:bodyPr/>
        <a:lstStyle/>
        <a:p>
          <a:pPr algn="ctr"/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iqtisodiyotida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dirty="0">
              <a:latin typeface="Arial" panose="020B0604020202020204" pitchFamily="34" charset="0"/>
              <a:cs typeface="Arial" panose="020B0604020202020204" pitchFamily="34" charset="0"/>
            </a:rPr>
            <a:t>transport, </a:t>
          </a:r>
          <a:r>
            <a:rPr lang="sv-SE" sz="2800" b="1" i="1" dirty="0">
              <a:latin typeface="Arial" panose="020B0604020202020204" pitchFamily="34" charset="0"/>
              <a:cs typeface="Arial" panose="020B0604020202020204" pitchFamily="34" charset="0"/>
            </a:rPr>
            <a:t>bank-moliya sektori, turizm </a:t>
          </a:r>
          <a:r>
            <a:rPr lang="sv-SE" sz="2800" dirty="0">
              <a:latin typeface="Arial" panose="020B0604020202020204" pitchFamily="34" charset="0"/>
              <a:cs typeface="Arial" panose="020B0604020202020204" pitchFamily="34" charset="0"/>
            </a:rPr>
            <a:t>va boshqa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xizmat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sohalari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ahamiyatga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7EB3D-0AAC-4B9E-B7F5-07459BEB8AFC}" type="parTrans" cxnId="{B962C3CA-BB91-4CA7-AA7C-A311A79DC890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15DA0-B900-43E7-9DE5-507230895295}" type="sibTrans" cxnId="{B962C3CA-BB91-4CA7-AA7C-A311A79DC890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982CA-2959-4B16-A5C8-0680441D5D4D}">
      <dgm:prSet phldrT="[Текст]"/>
      <dgm:spPr/>
      <dgm:t>
        <a:bodyPr/>
        <a:lstStyle/>
        <a:p>
          <a:pPr algn="ctr"/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Yevropadagi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aeroportga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1" dirty="0">
              <a:latin typeface="Arial" panose="020B0604020202020204" pitchFamily="34" charset="0"/>
              <a:cs typeface="Arial" panose="020B0604020202020204" pitchFamily="34" charset="0"/>
            </a:rPr>
            <a:t>Frankfurt-</a:t>
          </a:r>
          <a:r>
            <a:rPr lang="en-US" b="1" i="1" dirty="0" err="1">
              <a:latin typeface="Arial" panose="020B0604020202020204" pitchFamily="34" charset="0"/>
              <a:cs typeface="Arial" panose="020B0604020202020204" pitchFamily="34" charset="0"/>
            </a:rPr>
            <a:t>Mayn</a:t>
          </a:r>
          <a:r>
            <a:rPr lang="en-US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1" dirty="0" err="1">
              <a:latin typeface="Arial" panose="020B0604020202020204" pitchFamily="34" charset="0"/>
              <a:cs typeface="Arial" panose="020B0604020202020204" pitchFamily="34" charset="0"/>
            </a:rPr>
            <a:t>shahri</a:t>
          </a:r>
          <a:r>
            <a:rPr lang="en-US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qit’adagi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bank-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moliya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markazlaridan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4DB98-5D5A-4A23-BBE9-7AAFA61B10B4}" type="parTrans" cxnId="{8D2F9FED-7621-4C6E-BB9F-4F2070E4E566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FF5C7-6313-4085-B1B3-D89AF2D4A95C}" type="sibTrans" cxnId="{8D2F9FED-7621-4C6E-BB9F-4F2070E4E566}">
      <dgm:prSet/>
      <dgm:spPr/>
      <dgm:t>
        <a:bodyPr/>
        <a:lstStyle/>
        <a:p>
          <a:pPr algn="ctr"/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998AA-E341-42A2-AE97-FB78EC23BBB8}" type="pres">
      <dgm:prSet presAssocID="{BCCA5254-ADAB-4583-8762-AEFB98C5F93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245FA18F-5A1E-4785-A492-FFA76B7B18F6}" type="pres">
      <dgm:prSet presAssocID="{BCCA5254-ADAB-4583-8762-AEFB98C5F931}" presName="Background" presStyleLbl="bgImgPlace1" presStyleIdx="0" presStyleCnt="1" custScaleY="97672" custLinFactNeighborX="1683" custLinFactNeighborY="21045"/>
      <dgm:spPr>
        <a:solidFill>
          <a:schemeClr val="accent6">
            <a:lumMod val="40000"/>
            <a:lumOff val="60000"/>
          </a:schemeClr>
        </a:solidFill>
      </dgm:spPr>
    </dgm:pt>
    <dgm:pt modelId="{3D5CAFD4-97FE-47DE-B0CD-3567DC38D95E}" type="pres">
      <dgm:prSet presAssocID="{BCCA5254-ADAB-4583-8762-AEFB98C5F931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967A265-F3C0-4E9E-B07B-5ADDD62C3CDB}" type="pres">
      <dgm:prSet presAssocID="{BCCA5254-ADAB-4583-8762-AEFB98C5F931}" presName="ParentText2" presStyleLbl="revTx" presStyleIdx="1" presStyleCnt="2" custLinFactNeighborX="1187" custLinFactNeighborY="3779">
        <dgm:presLayoutVars>
          <dgm:chMax val="0"/>
          <dgm:chPref val="0"/>
          <dgm:bulletEnabled val="1"/>
        </dgm:presLayoutVars>
      </dgm:prSet>
      <dgm:spPr/>
    </dgm:pt>
    <dgm:pt modelId="{C0CBF9A4-ACA6-4B75-B80E-61CAFA655E5E}" type="pres">
      <dgm:prSet presAssocID="{BCCA5254-ADAB-4583-8762-AEFB98C5F931}" presName="Plus" presStyleLbl="alignNode1" presStyleIdx="0" presStyleCnt="2" custFlipVert="1" custFlipHor="0" custScaleX="28309" custScaleY="7053" custLinFactNeighborX="51344" custLinFactNeighborY="21008"/>
      <dgm:spPr/>
    </dgm:pt>
    <dgm:pt modelId="{79BA5017-6DEE-4511-8B9E-9576E7C41E2C}" type="pres">
      <dgm:prSet presAssocID="{BCCA5254-ADAB-4583-8762-AEFB98C5F931}" presName="Minus" presStyleLbl="alignNode1" presStyleIdx="1" presStyleCnt="2" custFlipHor="1" custScaleX="39111" custScaleY="29913" custLinFactNeighborX="7739" custLinFactNeighborY="72446"/>
      <dgm:spPr/>
    </dgm:pt>
    <dgm:pt modelId="{9557C831-C10D-4B83-827A-788118F83D4B}" type="pres">
      <dgm:prSet presAssocID="{BCCA5254-ADAB-4583-8762-AEFB98C5F931}" presName="Divider" presStyleLbl="parChTrans1D1" presStyleIdx="0" presStyleCnt="1" custFlipHor="0" custScaleX="2000000" custScaleY="112853" custLinFactNeighborY="23607"/>
      <dgm:spPr/>
    </dgm:pt>
  </dgm:ptLst>
  <dgm:cxnLst>
    <dgm:cxn modelId="{BB7EAB13-45A6-42E6-9F7C-7202936D9488}" type="presOf" srcId="{7FDCA592-605C-4E3A-841B-86AC1CF477A4}" destId="{3D5CAFD4-97FE-47DE-B0CD-3567DC38D95E}" srcOrd="0" destOrd="0" presId="urn:microsoft.com/office/officeart/2009/3/layout/PlusandMinus"/>
    <dgm:cxn modelId="{8D37C32B-1002-400C-B7D9-76B31CA904DF}" type="presOf" srcId="{3E0982CA-2959-4B16-A5C8-0680441D5D4D}" destId="{0967A265-F3C0-4E9E-B07B-5ADDD62C3CDB}" srcOrd="0" destOrd="0" presId="urn:microsoft.com/office/officeart/2009/3/layout/PlusandMinus"/>
    <dgm:cxn modelId="{D414D958-0A66-4FFF-A48E-67CC0B9F9613}" type="presOf" srcId="{BCCA5254-ADAB-4583-8762-AEFB98C5F931}" destId="{7E3998AA-E341-42A2-AE97-FB78EC23BBB8}" srcOrd="0" destOrd="0" presId="urn:microsoft.com/office/officeart/2009/3/layout/PlusandMinus"/>
    <dgm:cxn modelId="{B962C3CA-BB91-4CA7-AA7C-A311A79DC890}" srcId="{BCCA5254-ADAB-4583-8762-AEFB98C5F931}" destId="{7FDCA592-605C-4E3A-841B-86AC1CF477A4}" srcOrd="0" destOrd="0" parTransId="{CA37EB3D-0AAC-4B9E-B7F5-07459BEB8AFC}" sibTransId="{0BE15DA0-B900-43E7-9DE5-507230895295}"/>
    <dgm:cxn modelId="{8D2F9FED-7621-4C6E-BB9F-4F2070E4E566}" srcId="{BCCA5254-ADAB-4583-8762-AEFB98C5F931}" destId="{3E0982CA-2959-4B16-A5C8-0680441D5D4D}" srcOrd="1" destOrd="0" parTransId="{15C4DB98-5D5A-4A23-BBE9-7AAFA61B10B4}" sibTransId="{82AFF5C7-6313-4085-B1B3-D89AF2D4A95C}"/>
    <dgm:cxn modelId="{BFB315A2-9B4D-46D5-9A53-A804DEF82DEF}" type="presParOf" srcId="{7E3998AA-E341-42A2-AE97-FB78EC23BBB8}" destId="{245FA18F-5A1E-4785-A492-FFA76B7B18F6}" srcOrd="0" destOrd="0" presId="urn:microsoft.com/office/officeart/2009/3/layout/PlusandMinus"/>
    <dgm:cxn modelId="{639D1F6D-D2A4-4D96-9020-DB47B7B1F636}" type="presParOf" srcId="{7E3998AA-E341-42A2-AE97-FB78EC23BBB8}" destId="{3D5CAFD4-97FE-47DE-B0CD-3567DC38D95E}" srcOrd="1" destOrd="0" presId="urn:microsoft.com/office/officeart/2009/3/layout/PlusandMinus"/>
    <dgm:cxn modelId="{60959163-52FB-4C8F-8DAC-207A673A9EF4}" type="presParOf" srcId="{7E3998AA-E341-42A2-AE97-FB78EC23BBB8}" destId="{0967A265-F3C0-4E9E-B07B-5ADDD62C3CDB}" srcOrd="2" destOrd="0" presId="urn:microsoft.com/office/officeart/2009/3/layout/PlusandMinus"/>
    <dgm:cxn modelId="{168C0C0F-177A-4F31-8E98-88BEF1C9A940}" type="presParOf" srcId="{7E3998AA-E341-42A2-AE97-FB78EC23BBB8}" destId="{C0CBF9A4-ACA6-4B75-B80E-61CAFA655E5E}" srcOrd="3" destOrd="0" presId="urn:microsoft.com/office/officeart/2009/3/layout/PlusandMinus"/>
    <dgm:cxn modelId="{9094511A-087A-4CAD-B985-D710DABA0F1E}" type="presParOf" srcId="{7E3998AA-E341-42A2-AE97-FB78EC23BBB8}" destId="{79BA5017-6DEE-4511-8B9E-9576E7C41E2C}" srcOrd="4" destOrd="0" presId="urn:microsoft.com/office/officeart/2009/3/layout/PlusandMinus"/>
    <dgm:cxn modelId="{6025DA5E-1D36-424B-B88D-0DFEE362A087}" type="presParOf" srcId="{7E3998AA-E341-42A2-AE97-FB78EC23BBB8}" destId="{9557C831-C10D-4B83-827A-788118F83D4B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276D24-9ABC-4290-91F7-A98CD13FCE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B494C9A-7627-4E34-B36A-D24FF5881FA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Yevropaning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qudratli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davlati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Federativ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qit’aning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markazida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72DB1-16AB-47E1-9771-8C95DEEC5EB3}" type="parTrans" cxnId="{B9B5FEE0-DF21-4D33-B099-58B9012B82EA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C5129-82CC-4A3E-B607-B174074DF53C}" type="sibTrans" cxnId="{B9B5FEE0-DF21-4D33-B099-58B9012B82EA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12BFC-6BE6-4926-BFEB-FD76E5F0243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quruqlikda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6 ta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latin typeface="Arial" panose="020B0604020202020204" pitchFamily="34" charset="0"/>
              <a:cs typeface="Arial" panose="020B0604020202020204" pitchFamily="34" charset="0"/>
            </a:rPr>
            <a:t>chegaradosh</a:t>
          </a:r>
          <a:r>
            <a:rPr lang="en-US" sz="2400" b="0" i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7D386-1005-4578-9D52-64AC412B1C8C}" type="parTrans" cxnId="{EAC3218A-20F8-499F-859B-E4CD434A0220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616D27-4A29-43C0-821A-3765B3327D6F}" type="sibTrans" cxnId="{EAC3218A-20F8-499F-859B-E4CD434A0220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A4D9D8-6535-4D04-BCCE-C63FD88B49B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Germaniyaning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janubida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balandligi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deyarli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3 000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metrga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boradigan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Alp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tog‘lari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12A2C-A013-4024-853B-E76F1EEF6B01}" type="parTrans" cxnId="{62F4A8A1-9123-4434-8150-DB3CC21047F3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7EDD8-86F1-4485-B3C2-1EB82B8F6557}" type="sibTrans" cxnId="{62F4A8A1-9123-4434-8150-DB3CC21047F3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A30A1D-4FAC-4FE2-A9A1-79E17588F9B7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xorijiy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migrantlar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jahonda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AQSHdan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2-o‘rinda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0BC41-6013-42AE-97D0-34A52A56BD7A}" type="parTrans" cxnId="{420DDC08-E45C-4481-A858-092DC02BC62C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43670-A9CD-41AD-B97E-466D39EABF50}" type="sibTrans" cxnId="{420DDC08-E45C-4481-A858-092DC02BC62C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59397-67AA-4012-8CFB-75C5643F4173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Germaniyaning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Frankfurt-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Mayn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shahri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qit’asidagi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bank-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moliya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markazlaridan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i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5BD98-EA12-4295-B8A1-43A5EE713F74}" type="parTrans" cxnId="{E0B55DFB-3696-46FC-9581-27A19F82D03E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2EEBC-FE8B-43F3-B16F-F56344E0D012}" type="sibTrans" cxnId="{E0B55DFB-3696-46FC-9581-27A19F82D03E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D87DC-9022-4B1C-BEB0-24CBA53BE18E}" type="pres">
      <dgm:prSet presAssocID="{F5276D24-9ABC-4290-91F7-A98CD13FCE29}" presName="Name0" presStyleCnt="0">
        <dgm:presLayoutVars>
          <dgm:chMax val="7"/>
          <dgm:chPref val="7"/>
          <dgm:dir/>
        </dgm:presLayoutVars>
      </dgm:prSet>
      <dgm:spPr/>
    </dgm:pt>
    <dgm:pt modelId="{1D6C7BD8-417A-4B5C-8B13-452D778982EB}" type="pres">
      <dgm:prSet presAssocID="{F5276D24-9ABC-4290-91F7-A98CD13FCE29}" presName="Name1" presStyleCnt="0"/>
      <dgm:spPr/>
    </dgm:pt>
    <dgm:pt modelId="{7D1796A1-CF9C-41D3-9B40-4A3CA6AD26E7}" type="pres">
      <dgm:prSet presAssocID="{F5276D24-9ABC-4290-91F7-A98CD13FCE29}" presName="cycle" presStyleCnt="0"/>
      <dgm:spPr/>
    </dgm:pt>
    <dgm:pt modelId="{44854548-FF48-4D3C-9547-F34320E0ACC2}" type="pres">
      <dgm:prSet presAssocID="{F5276D24-9ABC-4290-91F7-A98CD13FCE29}" presName="srcNode" presStyleLbl="node1" presStyleIdx="0" presStyleCnt="5"/>
      <dgm:spPr/>
    </dgm:pt>
    <dgm:pt modelId="{E1C72192-A4DC-4D19-A68C-55B68E31AA64}" type="pres">
      <dgm:prSet presAssocID="{F5276D24-9ABC-4290-91F7-A98CD13FCE29}" presName="conn" presStyleLbl="parChTrans1D2" presStyleIdx="0" presStyleCnt="1"/>
      <dgm:spPr/>
    </dgm:pt>
    <dgm:pt modelId="{3DFD1BFF-4870-4F92-8303-F0E59B8B2BC5}" type="pres">
      <dgm:prSet presAssocID="{F5276D24-9ABC-4290-91F7-A98CD13FCE29}" presName="extraNode" presStyleLbl="node1" presStyleIdx="0" presStyleCnt="5"/>
      <dgm:spPr/>
    </dgm:pt>
    <dgm:pt modelId="{DD1F4B15-E707-4667-8A7D-CFEF0A384281}" type="pres">
      <dgm:prSet presAssocID="{F5276D24-9ABC-4290-91F7-A98CD13FCE29}" presName="dstNode" presStyleLbl="node1" presStyleIdx="0" presStyleCnt="5"/>
      <dgm:spPr/>
    </dgm:pt>
    <dgm:pt modelId="{7403132D-823E-4730-910C-42EDF71098B6}" type="pres">
      <dgm:prSet presAssocID="{3B494C9A-7627-4E34-B36A-D24FF5881FA0}" presName="text_1" presStyleLbl="node1" presStyleIdx="0" presStyleCnt="5" custScaleX="88286" custLinFactNeighborX="-3966">
        <dgm:presLayoutVars>
          <dgm:bulletEnabled val="1"/>
        </dgm:presLayoutVars>
      </dgm:prSet>
      <dgm:spPr/>
    </dgm:pt>
    <dgm:pt modelId="{2283A43F-9546-4122-9015-2B2D47F71C1F}" type="pres">
      <dgm:prSet presAssocID="{3B494C9A-7627-4E34-B36A-D24FF5881FA0}" presName="accent_1" presStyleCnt="0"/>
      <dgm:spPr/>
    </dgm:pt>
    <dgm:pt modelId="{9314F1FB-DAFE-4FE7-8916-A7DD44017D56}" type="pres">
      <dgm:prSet presAssocID="{3B494C9A-7627-4E34-B36A-D24FF5881FA0}" presName="accentRepeatNode" presStyleLbl="solidFgAcc1" presStyleIdx="0" presStyleCnt="5" custScaleX="10226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AFBB4C4B-6875-4320-9775-7EA114134881}" type="pres">
      <dgm:prSet presAssocID="{8F412BFC-6BE6-4926-BFEB-FD76E5F0243A}" presName="text_2" presStyleLbl="node1" presStyleIdx="1" presStyleCnt="5" custScaleX="88610" custLinFactNeighborX="-3926">
        <dgm:presLayoutVars>
          <dgm:bulletEnabled val="1"/>
        </dgm:presLayoutVars>
      </dgm:prSet>
      <dgm:spPr/>
    </dgm:pt>
    <dgm:pt modelId="{3141604E-6B3E-49AB-B4F0-9C793140B372}" type="pres">
      <dgm:prSet presAssocID="{8F412BFC-6BE6-4926-BFEB-FD76E5F0243A}" presName="accent_2" presStyleCnt="0"/>
      <dgm:spPr/>
    </dgm:pt>
    <dgm:pt modelId="{1020A973-F626-4866-B9E7-86331A1E49A8}" type="pres">
      <dgm:prSet presAssocID="{8F412BFC-6BE6-4926-BFEB-FD76E5F0243A}" presName="accentRepeatNode" presStyleLbl="solidFgAcc1" presStyleIdx="1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8AF7E988-FC84-4693-B5EE-3524D826DD5A}" type="pres">
      <dgm:prSet presAssocID="{AFA4D9D8-6535-4D04-BCCE-C63FD88B49B4}" presName="text_3" presStyleLbl="node1" presStyleIdx="2" presStyleCnt="5" custScaleX="89085" custLinFactNeighborX="-3734">
        <dgm:presLayoutVars>
          <dgm:bulletEnabled val="1"/>
        </dgm:presLayoutVars>
      </dgm:prSet>
      <dgm:spPr/>
    </dgm:pt>
    <dgm:pt modelId="{CEC4B6BF-B205-4388-9FE0-05741F3EF2B4}" type="pres">
      <dgm:prSet presAssocID="{AFA4D9D8-6535-4D04-BCCE-C63FD88B49B4}" presName="accent_3" presStyleCnt="0"/>
      <dgm:spPr/>
    </dgm:pt>
    <dgm:pt modelId="{67BB47EB-C1D6-40C6-AA67-BD38C710274B}" type="pres">
      <dgm:prSet presAssocID="{AFA4D9D8-6535-4D04-BCCE-C63FD88B49B4}" presName="accentRepeatNode" presStyleLbl="solidFgAcc1" presStyleIdx="2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9FD4E326-CCB6-4243-A11F-CEA98BACE912}" type="pres">
      <dgm:prSet presAssocID="{5BA30A1D-4FAC-4FE2-A9A1-79E17588F9B7}" presName="text_4" presStyleLbl="node1" presStyleIdx="3" presStyleCnt="5" custScaleX="88624" custLinFactNeighborX="-3466">
        <dgm:presLayoutVars>
          <dgm:bulletEnabled val="1"/>
        </dgm:presLayoutVars>
      </dgm:prSet>
      <dgm:spPr/>
    </dgm:pt>
    <dgm:pt modelId="{D0A1F691-10A8-4BF9-8EA6-A022FAF79468}" type="pres">
      <dgm:prSet presAssocID="{5BA30A1D-4FAC-4FE2-A9A1-79E17588F9B7}" presName="accent_4" presStyleCnt="0"/>
      <dgm:spPr/>
    </dgm:pt>
    <dgm:pt modelId="{0FFD4021-2A13-4E5A-9DF7-8C26542E65E9}" type="pres">
      <dgm:prSet presAssocID="{5BA30A1D-4FAC-4FE2-A9A1-79E17588F9B7}" presName="accentRepeatNode" presStyleLbl="solidFgAcc1" presStyleIdx="3" presStyleCnt="5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1DA1F5FF-36F9-427A-AFE7-A17CAB41A100}" type="pres">
      <dgm:prSet presAssocID="{E4E59397-67AA-4012-8CFB-75C5643F4173}" presName="text_5" presStyleLbl="node1" presStyleIdx="4" presStyleCnt="5" custScaleX="89162" custLinFactNeighborX="-2959">
        <dgm:presLayoutVars>
          <dgm:bulletEnabled val="1"/>
        </dgm:presLayoutVars>
      </dgm:prSet>
      <dgm:spPr/>
    </dgm:pt>
    <dgm:pt modelId="{9DD62064-F5D5-4D4F-BDB0-4896A955A6D3}" type="pres">
      <dgm:prSet presAssocID="{E4E59397-67AA-4012-8CFB-75C5643F4173}" presName="accent_5" presStyleCnt="0"/>
      <dgm:spPr/>
    </dgm:pt>
    <dgm:pt modelId="{0B5045D2-B617-412A-95D0-185C85ACF50A}" type="pres">
      <dgm:prSet presAssocID="{E4E59397-67AA-4012-8CFB-75C5643F4173}" presName="accentRepeatNode" presStyleLbl="solidFgAcc1" presStyleIdx="4" presStyleCnt="5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5E3EAB01-34C5-4F56-8B69-8BA7463EDBFB}" type="presOf" srcId="{E4E59397-67AA-4012-8CFB-75C5643F4173}" destId="{1DA1F5FF-36F9-427A-AFE7-A17CAB41A100}" srcOrd="0" destOrd="0" presId="urn:microsoft.com/office/officeart/2008/layout/VerticalCurvedList"/>
    <dgm:cxn modelId="{420DDC08-E45C-4481-A858-092DC02BC62C}" srcId="{F5276D24-9ABC-4290-91F7-A98CD13FCE29}" destId="{5BA30A1D-4FAC-4FE2-A9A1-79E17588F9B7}" srcOrd="3" destOrd="0" parTransId="{C610BC41-6013-42AE-97D0-34A52A56BD7A}" sibTransId="{61543670-A9CD-41AD-B97E-466D39EABF50}"/>
    <dgm:cxn modelId="{F76FD334-8391-42F8-BFE0-2FAEF17A8885}" type="presOf" srcId="{3B494C9A-7627-4E34-B36A-D24FF5881FA0}" destId="{7403132D-823E-4730-910C-42EDF71098B6}" srcOrd="0" destOrd="0" presId="urn:microsoft.com/office/officeart/2008/layout/VerticalCurvedList"/>
    <dgm:cxn modelId="{98B9BC45-93E9-421F-8D2C-A8719177DA25}" type="presOf" srcId="{AFA4D9D8-6535-4D04-BCCE-C63FD88B49B4}" destId="{8AF7E988-FC84-4693-B5EE-3524D826DD5A}" srcOrd="0" destOrd="0" presId="urn:microsoft.com/office/officeart/2008/layout/VerticalCurvedList"/>
    <dgm:cxn modelId="{EAC3218A-20F8-499F-859B-E4CD434A0220}" srcId="{F5276D24-9ABC-4290-91F7-A98CD13FCE29}" destId="{8F412BFC-6BE6-4926-BFEB-FD76E5F0243A}" srcOrd="1" destOrd="0" parTransId="{3DC7D386-1005-4578-9D52-64AC412B1C8C}" sibTransId="{9E616D27-4A29-43C0-821A-3765B3327D6F}"/>
    <dgm:cxn modelId="{62F4A8A1-9123-4434-8150-DB3CC21047F3}" srcId="{F5276D24-9ABC-4290-91F7-A98CD13FCE29}" destId="{AFA4D9D8-6535-4D04-BCCE-C63FD88B49B4}" srcOrd="2" destOrd="0" parTransId="{B3212A2C-A013-4024-853B-E76F1EEF6B01}" sibTransId="{F527EDD8-86F1-4485-B3C2-1EB82B8F6557}"/>
    <dgm:cxn modelId="{8B6C9CA3-D160-441E-9F8D-43DF5C9F02B3}" type="presOf" srcId="{5BA30A1D-4FAC-4FE2-A9A1-79E17588F9B7}" destId="{9FD4E326-CCB6-4243-A11F-CEA98BACE912}" srcOrd="0" destOrd="0" presId="urn:microsoft.com/office/officeart/2008/layout/VerticalCurvedList"/>
    <dgm:cxn modelId="{7B2F82B8-C527-466B-8EE4-6D3012A9D3A2}" type="presOf" srcId="{8F412BFC-6BE6-4926-BFEB-FD76E5F0243A}" destId="{AFBB4C4B-6875-4320-9775-7EA114134881}" srcOrd="0" destOrd="0" presId="urn:microsoft.com/office/officeart/2008/layout/VerticalCurvedList"/>
    <dgm:cxn modelId="{B9B5FEE0-DF21-4D33-B099-58B9012B82EA}" srcId="{F5276D24-9ABC-4290-91F7-A98CD13FCE29}" destId="{3B494C9A-7627-4E34-B36A-D24FF5881FA0}" srcOrd="0" destOrd="0" parTransId="{D9572DB1-16AB-47E1-9771-8C95DEEC5EB3}" sibTransId="{5F9C5129-82CC-4A3E-B607-B174074DF53C}"/>
    <dgm:cxn modelId="{4E24A7E5-96E1-404D-B63B-7706150DDE06}" type="presOf" srcId="{5F9C5129-82CC-4A3E-B607-B174074DF53C}" destId="{E1C72192-A4DC-4D19-A68C-55B68E31AA64}" srcOrd="0" destOrd="0" presId="urn:microsoft.com/office/officeart/2008/layout/VerticalCurvedList"/>
    <dgm:cxn modelId="{E0B55DFB-3696-46FC-9581-27A19F82D03E}" srcId="{F5276D24-9ABC-4290-91F7-A98CD13FCE29}" destId="{E4E59397-67AA-4012-8CFB-75C5643F4173}" srcOrd="4" destOrd="0" parTransId="{8B25BD98-EA12-4295-B8A1-43A5EE713F74}" sibTransId="{9112EEBC-FE8B-43F3-B16F-F56344E0D012}"/>
    <dgm:cxn modelId="{D4C52EFC-8216-47A9-A481-FB99D9083DA0}" type="presOf" srcId="{F5276D24-9ABC-4290-91F7-A98CD13FCE29}" destId="{620D87DC-9022-4B1C-BEB0-24CBA53BE18E}" srcOrd="0" destOrd="0" presId="urn:microsoft.com/office/officeart/2008/layout/VerticalCurvedList"/>
    <dgm:cxn modelId="{C0063049-B58E-460E-A207-881A9234FC71}" type="presParOf" srcId="{620D87DC-9022-4B1C-BEB0-24CBA53BE18E}" destId="{1D6C7BD8-417A-4B5C-8B13-452D778982EB}" srcOrd="0" destOrd="0" presId="urn:microsoft.com/office/officeart/2008/layout/VerticalCurvedList"/>
    <dgm:cxn modelId="{4B491B66-3C2D-497E-B2A1-DDB6767B9E21}" type="presParOf" srcId="{1D6C7BD8-417A-4B5C-8B13-452D778982EB}" destId="{7D1796A1-CF9C-41D3-9B40-4A3CA6AD26E7}" srcOrd="0" destOrd="0" presId="urn:microsoft.com/office/officeart/2008/layout/VerticalCurvedList"/>
    <dgm:cxn modelId="{EF7F9407-8529-4FCE-885C-90110B54B8BB}" type="presParOf" srcId="{7D1796A1-CF9C-41D3-9B40-4A3CA6AD26E7}" destId="{44854548-FF48-4D3C-9547-F34320E0ACC2}" srcOrd="0" destOrd="0" presId="urn:microsoft.com/office/officeart/2008/layout/VerticalCurvedList"/>
    <dgm:cxn modelId="{8B59F3D6-9DBE-441A-BB05-D5C9F8EE6F3F}" type="presParOf" srcId="{7D1796A1-CF9C-41D3-9B40-4A3CA6AD26E7}" destId="{E1C72192-A4DC-4D19-A68C-55B68E31AA64}" srcOrd="1" destOrd="0" presId="urn:microsoft.com/office/officeart/2008/layout/VerticalCurvedList"/>
    <dgm:cxn modelId="{256C6140-6148-433C-B84F-03CFDBDB3411}" type="presParOf" srcId="{7D1796A1-CF9C-41D3-9B40-4A3CA6AD26E7}" destId="{3DFD1BFF-4870-4F92-8303-F0E59B8B2BC5}" srcOrd="2" destOrd="0" presId="urn:microsoft.com/office/officeart/2008/layout/VerticalCurvedList"/>
    <dgm:cxn modelId="{A64F7B09-5A8D-44D0-BE50-E4B6A2084EF3}" type="presParOf" srcId="{7D1796A1-CF9C-41D3-9B40-4A3CA6AD26E7}" destId="{DD1F4B15-E707-4667-8A7D-CFEF0A384281}" srcOrd="3" destOrd="0" presId="urn:microsoft.com/office/officeart/2008/layout/VerticalCurvedList"/>
    <dgm:cxn modelId="{9CEFF39F-41A3-44B3-997C-7EEF63263EE0}" type="presParOf" srcId="{1D6C7BD8-417A-4B5C-8B13-452D778982EB}" destId="{7403132D-823E-4730-910C-42EDF71098B6}" srcOrd="1" destOrd="0" presId="urn:microsoft.com/office/officeart/2008/layout/VerticalCurvedList"/>
    <dgm:cxn modelId="{B49EAEB9-3080-41B7-9732-FB61869B920C}" type="presParOf" srcId="{1D6C7BD8-417A-4B5C-8B13-452D778982EB}" destId="{2283A43F-9546-4122-9015-2B2D47F71C1F}" srcOrd="2" destOrd="0" presId="urn:microsoft.com/office/officeart/2008/layout/VerticalCurvedList"/>
    <dgm:cxn modelId="{E4B3F1EB-2AB2-4627-9BF5-8A22893692D5}" type="presParOf" srcId="{2283A43F-9546-4122-9015-2B2D47F71C1F}" destId="{9314F1FB-DAFE-4FE7-8916-A7DD44017D56}" srcOrd="0" destOrd="0" presId="urn:microsoft.com/office/officeart/2008/layout/VerticalCurvedList"/>
    <dgm:cxn modelId="{93B9F7C7-193E-4DE7-A104-CD286D451E04}" type="presParOf" srcId="{1D6C7BD8-417A-4B5C-8B13-452D778982EB}" destId="{AFBB4C4B-6875-4320-9775-7EA114134881}" srcOrd="3" destOrd="0" presId="urn:microsoft.com/office/officeart/2008/layout/VerticalCurvedList"/>
    <dgm:cxn modelId="{4B2D1A33-69FC-46B9-97C8-2D7BFA4B3716}" type="presParOf" srcId="{1D6C7BD8-417A-4B5C-8B13-452D778982EB}" destId="{3141604E-6B3E-49AB-B4F0-9C793140B372}" srcOrd="4" destOrd="0" presId="urn:microsoft.com/office/officeart/2008/layout/VerticalCurvedList"/>
    <dgm:cxn modelId="{24315798-E11F-4BA4-A8DE-9958198D9C4A}" type="presParOf" srcId="{3141604E-6B3E-49AB-B4F0-9C793140B372}" destId="{1020A973-F626-4866-B9E7-86331A1E49A8}" srcOrd="0" destOrd="0" presId="urn:microsoft.com/office/officeart/2008/layout/VerticalCurvedList"/>
    <dgm:cxn modelId="{80C2923C-6256-4248-BF74-B9854D342776}" type="presParOf" srcId="{1D6C7BD8-417A-4B5C-8B13-452D778982EB}" destId="{8AF7E988-FC84-4693-B5EE-3524D826DD5A}" srcOrd="5" destOrd="0" presId="urn:microsoft.com/office/officeart/2008/layout/VerticalCurvedList"/>
    <dgm:cxn modelId="{6A0C949B-A54B-4944-9216-51A12B906B6B}" type="presParOf" srcId="{1D6C7BD8-417A-4B5C-8B13-452D778982EB}" destId="{CEC4B6BF-B205-4388-9FE0-05741F3EF2B4}" srcOrd="6" destOrd="0" presId="urn:microsoft.com/office/officeart/2008/layout/VerticalCurvedList"/>
    <dgm:cxn modelId="{C7FFE839-EC5C-46E2-8ECA-596E36548180}" type="presParOf" srcId="{CEC4B6BF-B205-4388-9FE0-05741F3EF2B4}" destId="{67BB47EB-C1D6-40C6-AA67-BD38C710274B}" srcOrd="0" destOrd="0" presId="urn:microsoft.com/office/officeart/2008/layout/VerticalCurvedList"/>
    <dgm:cxn modelId="{60342C94-0464-4910-9DE1-68E305169F35}" type="presParOf" srcId="{1D6C7BD8-417A-4B5C-8B13-452D778982EB}" destId="{9FD4E326-CCB6-4243-A11F-CEA98BACE912}" srcOrd="7" destOrd="0" presId="urn:microsoft.com/office/officeart/2008/layout/VerticalCurvedList"/>
    <dgm:cxn modelId="{0C08C353-2B5D-483F-B512-339BC62CF9EB}" type="presParOf" srcId="{1D6C7BD8-417A-4B5C-8B13-452D778982EB}" destId="{D0A1F691-10A8-4BF9-8EA6-A022FAF79468}" srcOrd="8" destOrd="0" presId="urn:microsoft.com/office/officeart/2008/layout/VerticalCurvedList"/>
    <dgm:cxn modelId="{8B2D00AA-C713-4099-9AD8-6372A43A46E0}" type="presParOf" srcId="{D0A1F691-10A8-4BF9-8EA6-A022FAF79468}" destId="{0FFD4021-2A13-4E5A-9DF7-8C26542E65E9}" srcOrd="0" destOrd="0" presId="urn:microsoft.com/office/officeart/2008/layout/VerticalCurvedList"/>
    <dgm:cxn modelId="{01DCD5FE-EC34-4012-8812-45846C2FDB20}" type="presParOf" srcId="{1D6C7BD8-417A-4B5C-8B13-452D778982EB}" destId="{1DA1F5FF-36F9-427A-AFE7-A17CAB41A100}" srcOrd="9" destOrd="0" presId="urn:microsoft.com/office/officeart/2008/layout/VerticalCurvedList"/>
    <dgm:cxn modelId="{C57E565A-E43D-4A37-9C1C-E4EB061248D8}" type="presParOf" srcId="{1D6C7BD8-417A-4B5C-8B13-452D778982EB}" destId="{9DD62064-F5D5-4D4F-BDB0-4896A955A6D3}" srcOrd="10" destOrd="0" presId="urn:microsoft.com/office/officeart/2008/layout/VerticalCurvedList"/>
    <dgm:cxn modelId="{25A75618-56E1-4F2A-A0A9-0A9F01FE702B}" type="presParOf" srcId="{9DD62064-F5D5-4D4F-BDB0-4896A955A6D3}" destId="{0B5045D2-B617-412A-95D0-185C85ACF50A}" srcOrd="0" destOrd="0" presId="urn:microsoft.com/office/officeart/2008/layout/VerticalCurvedList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DF7EC-239B-4DAB-9A03-E44C43BBE2BF}">
      <dsp:nvSpPr>
        <dsp:cNvPr id="0" name=""/>
        <dsp:cNvSpPr/>
      </dsp:nvSpPr>
      <dsp:spPr>
        <a:xfrm flipH="1" flipV="1">
          <a:off x="8818960" y="1622314"/>
          <a:ext cx="53574" cy="305600"/>
        </a:xfrm>
        <a:prstGeom prst="leftCircularArrow">
          <a:avLst>
            <a:gd name="adj1" fmla="val 5054"/>
            <a:gd name="adj2" fmla="val 298092"/>
            <a:gd name="adj3" fmla="val 10158133"/>
            <a:gd name="adj4" fmla="val -1375099"/>
            <a:gd name="adj5" fmla="val 5248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2188672-5CD2-4174-A729-977C588A94C8}">
      <dsp:nvSpPr>
        <dsp:cNvPr id="0" name=""/>
        <dsp:cNvSpPr/>
      </dsp:nvSpPr>
      <dsp:spPr>
        <a:xfrm>
          <a:off x="3553387" y="2041"/>
          <a:ext cx="5529886" cy="114597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Yevropaning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qudratli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davlati</a:t>
          </a:r>
          <a:r>
            <a:rPr lang="en-US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3609329" y="57983"/>
        <a:ext cx="5418002" cy="1034092"/>
      </dsp:txXfrm>
    </dsp:sp>
    <dsp:sp modelId="{F050F393-86D0-4D66-B4B7-F048FB9AA2CC}">
      <dsp:nvSpPr>
        <dsp:cNvPr id="0" name=""/>
        <dsp:cNvSpPr/>
      </dsp:nvSpPr>
      <dsp:spPr>
        <a:xfrm>
          <a:off x="7956310" y="1421636"/>
          <a:ext cx="4235689" cy="1145976"/>
        </a:xfrm>
        <a:prstGeom prst="roundRect">
          <a:avLst/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qit’asining</a:t>
          </a:r>
          <a:r>
            <a:rPr lang="en-US" sz="2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markazida</a:t>
          </a:r>
          <a:r>
            <a:rPr lang="en-US" sz="2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b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8012252" y="1477578"/>
        <a:ext cx="4123805" cy="1034092"/>
      </dsp:txXfrm>
    </dsp:sp>
    <dsp:sp modelId="{A9E55CE5-2321-4F72-B51E-95AF41C5C972}">
      <dsp:nvSpPr>
        <dsp:cNvPr id="0" name=""/>
        <dsp:cNvSpPr/>
      </dsp:nvSpPr>
      <dsp:spPr>
        <a:xfrm>
          <a:off x="8073658" y="3176386"/>
          <a:ext cx="4118341" cy="11459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b="1" kern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en-US" sz="2400" b="1" kern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400" b="1" kern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Yevropada</a:t>
          </a:r>
          <a:r>
            <a:rPr lang="en-US" sz="2400" b="1" kern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6-o‘rinda </a:t>
          </a:r>
          <a:r>
            <a:rPr lang="en-US" sz="2400" b="1" kern="1200" dirty="0" err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400" b="1" kern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8129600" y="3232328"/>
        <a:ext cx="4006457" cy="1034092"/>
      </dsp:txXfrm>
    </dsp:sp>
    <dsp:sp modelId="{2D20586A-62F6-4977-AEC0-27C1A016B116}">
      <dsp:nvSpPr>
        <dsp:cNvPr id="0" name=""/>
        <dsp:cNvSpPr/>
      </dsp:nvSpPr>
      <dsp:spPr>
        <a:xfrm>
          <a:off x="6413424" y="4763996"/>
          <a:ext cx="5102048" cy="11459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Qirg‘oqlari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shimoli-g‘arbda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shimoli-sharqda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Boltiq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chegaralangan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6469366" y="4819938"/>
        <a:ext cx="4990164" cy="1034092"/>
      </dsp:txXfrm>
    </dsp:sp>
    <dsp:sp modelId="{952F7BCB-5F2D-439A-AD4B-1CC812E6EA50}">
      <dsp:nvSpPr>
        <dsp:cNvPr id="0" name=""/>
        <dsp:cNvSpPr/>
      </dsp:nvSpPr>
      <dsp:spPr>
        <a:xfrm>
          <a:off x="941746" y="4797623"/>
          <a:ext cx="5125013" cy="114597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hududidan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kanallardan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Boltiq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dengizlarini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tutashtiruvchi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Kil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kanali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o‘tadi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997688" y="4853565"/>
        <a:ext cx="5013129" cy="1034092"/>
      </dsp:txXfrm>
    </dsp:sp>
    <dsp:sp modelId="{F952CE2A-9CBB-4FE6-B577-A3C982C767D0}">
      <dsp:nvSpPr>
        <dsp:cNvPr id="0" name=""/>
        <dsp:cNvSpPr/>
      </dsp:nvSpPr>
      <dsp:spPr>
        <a:xfrm>
          <a:off x="113288" y="3259626"/>
          <a:ext cx="4126111" cy="114597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Quruqlikda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9 ta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chegaradosh</a:t>
          </a: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69230" y="3315568"/>
        <a:ext cx="4014227" cy="1034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BAA41-3610-4D24-A035-79DA7DF0EDD6}">
      <dsp:nvSpPr>
        <dsp:cNvPr id="0" name=""/>
        <dsp:cNvSpPr/>
      </dsp:nvSpPr>
      <dsp:spPr>
        <a:xfrm>
          <a:off x="4157896" y="3071336"/>
          <a:ext cx="3385906" cy="292463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poytaxti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Berlin 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GFRning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sharqiy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qismida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3750" y="3499639"/>
        <a:ext cx="2394198" cy="2068029"/>
      </dsp:txXfrm>
    </dsp:sp>
    <dsp:sp modelId="{4D7C9CF6-229C-4DE3-AAE9-FBBFC3814552}">
      <dsp:nvSpPr>
        <dsp:cNvPr id="0" name=""/>
        <dsp:cNvSpPr/>
      </dsp:nvSpPr>
      <dsp:spPr>
        <a:xfrm rot="12462351">
          <a:off x="1818771" y="2712445"/>
          <a:ext cx="2600572" cy="77326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D41E7-313D-4926-A17B-9A97A4A1E654}">
      <dsp:nvSpPr>
        <dsp:cNvPr id="0" name=""/>
        <dsp:cNvSpPr/>
      </dsp:nvSpPr>
      <dsp:spPr>
        <a:xfrm>
          <a:off x="155550" y="1463516"/>
          <a:ext cx="3624609" cy="206202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Siyosiy-hududiy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tuzilishi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jihatidan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b="1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federativ</a:t>
          </a:r>
          <a:r>
            <a:rPr lang="en-US" sz="2400" b="1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400" b="1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16 ta federal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yerga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bo‘linadi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945" y="1523911"/>
        <a:ext cx="3503819" cy="1941239"/>
      </dsp:txXfrm>
    </dsp:sp>
    <dsp:sp modelId="{AC1D7649-DEB1-45B1-BDEB-BD2D7FCCAC0E}">
      <dsp:nvSpPr>
        <dsp:cNvPr id="0" name=""/>
        <dsp:cNvSpPr/>
      </dsp:nvSpPr>
      <dsp:spPr>
        <a:xfrm rot="16276893">
          <a:off x="4919081" y="1580938"/>
          <a:ext cx="1978348" cy="77326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6422E-A789-4C89-9E0C-1EED79411996}">
      <dsp:nvSpPr>
        <dsp:cNvPr id="0" name=""/>
        <dsp:cNvSpPr/>
      </dsp:nvSpPr>
      <dsp:spPr>
        <a:xfrm>
          <a:off x="3932595" y="-52372"/>
          <a:ext cx="3995568" cy="2062029"/>
        </a:xfrm>
        <a:prstGeom prst="roundRect">
          <a:avLst>
            <a:gd name="adj" fmla="val 10000"/>
          </a:avLst>
        </a:prstGeom>
        <a:solidFill>
          <a:srgbClr val="C8A5E3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Germaniyaning</a:t>
          </a:r>
          <a:r>
            <a:rPr lang="en-US" sz="28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boshqaruv</a:t>
          </a:r>
          <a:r>
            <a:rPr lang="en-US" sz="28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shakli</a:t>
          </a:r>
          <a:r>
            <a:rPr lang="en-US" sz="28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8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parlamentar</a:t>
          </a:r>
          <a:r>
            <a:rPr lang="en-US" sz="2800" b="1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en-US" sz="2800" b="1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i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2990" y="8023"/>
        <a:ext cx="3874778" cy="1941239"/>
      </dsp:txXfrm>
    </dsp:sp>
    <dsp:sp modelId="{CEDA2C9D-3339-4365-B369-7C208AA6F255}">
      <dsp:nvSpPr>
        <dsp:cNvPr id="0" name=""/>
        <dsp:cNvSpPr/>
      </dsp:nvSpPr>
      <dsp:spPr>
        <a:xfrm rot="20022751">
          <a:off x="7329416" y="2711404"/>
          <a:ext cx="2802027" cy="77326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715A4-58E7-4055-BDA3-8B0C5AED5B99}">
      <dsp:nvSpPr>
        <dsp:cNvPr id="0" name=""/>
        <dsp:cNvSpPr/>
      </dsp:nvSpPr>
      <dsp:spPr>
        <a:xfrm>
          <a:off x="7987748" y="1463534"/>
          <a:ext cx="3982371" cy="2062029"/>
        </a:xfrm>
        <a:prstGeom prst="roundRect">
          <a:avLst>
            <a:gd name="adj" fmla="val 10000"/>
          </a:avLst>
        </a:prstGeom>
        <a:solidFill>
          <a:srgbClr val="FCCE7C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rahbari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prezident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ammo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ijro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hokimiyatining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rahbari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siyosiy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vakolatlar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egasi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hukumat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ya’ni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federal </a:t>
          </a:r>
          <a:r>
            <a:rPr lang="en-US" sz="2400" b="1" i="1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kansler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48143" y="1523929"/>
        <a:ext cx="3861581" cy="1941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CFD46-FB55-438F-BA18-4AF2C15B142B}">
      <dsp:nvSpPr>
        <dsp:cNvPr id="0" name=""/>
        <dsp:cNvSpPr/>
      </dsp:nvSpPr>
      <dsp:spPr>
        <a:xfrm>
          <a:off x="10715" y="757070"/>
          <a:ext cx="3202781" cy="23720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deyarli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83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kishilik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(2018-yil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ma’lumotlari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Yevropada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Rossiyadan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keyingi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2-o‘rinni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egallaydi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190" y="826545"/>
        <a:ext cx="3063831" cy="2233109"/>
      </dsp:txXfrm>
    </dsp:sp>
    <dsp:sp modelId="{C8DBCBDF-26D2-4173-ACC2-63E77ABC070B}">
      <dsp:nvSpPr>
        <dsp:cNvPr id="0" name=""/>
        <dsp:cNvSpPr/>
      </dsp:nvSpPr>
      <dsp:spPr>
        <a:xfrm>
          <a:off x="3276600" y="1545955"/>
          <a:ext cx="1193337" cy="79428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6600" y="1704813"/>
        <a:ext cx="955050" cy="476573"/>
      </dsp:txXfrm>
    </dsp:sp>
    <dsp:sp modelId="{C04F96F2-4619-4A29-84F8-288D3CEFA8BD}">
      <dsp:nvSpPr>
        <dsp:cNvPr id="0" name=""/>
        <dsp:cNvSpPr/>
      </dsp:nvSpPr>
      <dsp:spPr>
        <a:xfrm>
          <a:off x="4494609" y="757070"/>
          <a:ext cx="3202781" cy="23720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Tug‘ilishning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pastligi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sababli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Germaniyada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ko‘payishi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1972-yildan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buyon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manfiy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qoldiqqa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4084" y="826545"/>
        <a:ext cx="3063831" cy="2233109"/>
      </dsp:txXfrm>
    </dsp:sp>
    <dsp:sp modelId="{483A8A77-86CF-4EAF-B582-8D1627033F58}">
      <dsp:nvSpPr>
        <dsp:cNvPr id="0" name=""/>
        <dsp:cNvSpPr/>
      </dsp:nvSpPr>
      <dsp:spPr>
        <a:xfrm>
          <a:off x="7772400" y="1545955"/>
          <a:ext cx="1169525" cy="79428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72400" y="1704813"/>
        <a:ext cx="931238" cy="476573"/>
      </dsp:txXfrm>
    </dsp:sp>
    <dsp:sp modelId="{29FC0EF2-001C-4B31-BB71-F57F2D1D8AD2}">
      <dsp:nvSpPr>
        <dsp:cNvPr id="0" name=""/>
        <dsp:cNvSpPr/>
      </dsp:nvSpPr>
      <dsp:spPr>
        <a:xfrm>
          <a:off x="8978503" y="757070"/>
          <a:ext cx="3202781" cy="23720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Germaniyada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ko‘payishining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manbayi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tashqi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migratsiya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47978" y="826545"/>
        <a:ext cx="3063831" cy="2233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F21FB-8908-40EA-A0D5-8F3443263A2D}">
      <dsp:nvSpPr>
        <dsp:cNvPr id="0" name=""/>
        <dsp:cNvSpPr/>
      </dsp:nvSpPr>
      <dsp:spPr>
        <a:xfrm>
          <a:off x="5440206" y="1282969"/>
          <a:ext cx="921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21445" y="4572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7128" y="1323924"/>
        <a:ext cx="47602" cy="9529"/>
      </dsp:txXfrm>
    </dsp:sp>
    <dsp:sp modelId="{4397CC95-AF0A-4564-B5C2-33CFF62FFC03}">
      <dsp:nvSpPr>
        <dsp:cNvPr id="0" name=""/>
        <dsp:cNvSpPr/>
      </dsp:nvSpPr>
      <dsp:spPr>
        <a:xfrm>
          <a:off x="13111" y="86890"/>
          <a:ext cx="5428895" cy="248359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xorijiy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migrantlar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(12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millionga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yaqin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AQSHdan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2-o‘rindagi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Xorijiy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migrantlar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Turkiya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Italiya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Gretsiya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sobiq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Yugoslaviya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Polsha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ayrim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arab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mamlakatlaridan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ko‘chib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kelganlar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son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ajralib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3111" y="86890"/>
        <a:ext cx="5428895" cy="2483597"/>
      </dsp:txXfrm>
    </dsp:sp>
    <dsp:sp modelId="{4CCCFFCE-A9D7-456E-9FBF-6D5F5D461AB8}">
      <dsp:nvSpPr>
        <dsp:cNvPr id="0" name=""/>
        <dsp:cNvSpPr/>
      </dsp:nvSpPr>
      <dsp:spPr>
        <a:xfrm>
          <a:off x="2667311" y="2568687"/>
          <a:ext cx="6619159" cy="921445"/>
        </a:xfrm>
        <a:custGeom>
          <a:avLst/>
          <a:gdLst/>
          <a:ahLst/>
          <a:cxnLst/>
          <a:rect l="0" t="0" r="0" b="0"/>
          <a:pathLst>
            <a:path>
              <a:moveTo>
                <a:pt x="6619159" y="0"/>
              </a:moveTo>
              <a:lnTo>
                <a:pt x="6619159" y="477822"/>
              </a:lnTo>
              <a:lnTo>
                <a:pt x="0" y="477822"/>
              </a:lnTo>
              <a:lnTo>
                <a:pt x="0" y="921445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9708" y="3024645"/>
        <a:ext cx="334363" cy="9529"/>
      </dsp:txXfrm>
    </dsp:sp>
    <dsp:sp modelId="{936A6B57-C1E0-46E7-9CDB-B4FEF23F08FE}">
      <dsp:nvSpPr>
        <dsp:cNvPr id="0" name=""/>
        <dsp:cNvSpPr/>
      </dsp:nvSpPr>
      <dsp:spPr>
        <a:xfrm>
          <a:off x="6394052" y="86890"/>
          <a:ext cx="5784836" cy="248359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Xorijiy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migrantlar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g‘arbiy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federal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yerlaridagi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mujassamlashgan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Germaniyaliklarning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75% dan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ko‘prog‘i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istiqomat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GFRning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shaharlari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Berlin,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Gamburg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Myunxen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Kyoln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Frankfurt-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Mayn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 Bremen.</a:t>
          </a:r>
        </a:p>
      </dsp:txBody>
      <dsp:txXfrm>
        <a:off x="6394052" y="86890"/>
        <a:ext cx="5784836" cy="2483597"/>
      </dsp:txXfrm>
    </dsp:sp>
    <dsp:sp modelId="{D24E48B3-DDF6-403A-B169-24ACDB9B1258}">
      <dsp:nvSpPr>
        <dsp:cNvPr id="0" name=""/>
        <dsp:cNvSpPr/>
      </dsp:nvSpPr>
      <dsp:spPr>
        <a:xfrm>
          <a:off x="5319710" y="4718611"/>
          <a:ext cx="921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21445" y="4572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56632" y="4759567"/>
        <a:ext cx="47602" cy="9529"/>
      </dsp:txXfrm>
    </dsp:sp>
    <dsp:sp modelId="{BE677261-429B-4DB7-AACE-29F1EDD633EC}">
      <dsp:nvSpPr>
        <dsp:cNvPr id="0" name=""/>
        <dsp:cNvSpPr/>
      </dsp:nvSpPr>
      <dsp:spPr>
        <a:xfrm>
          <a:off x="13111" y="3522533"/>
          <a:ext cx="5308399" cy="248359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aholisining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90% dan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nemis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millatiga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GFRning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sharqiy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hududlarida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yashovchi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nemislar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protestantlar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lyuteranlar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ko‘pchilikni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tashkil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etsa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mamlakatning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janubida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ko‘proq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katoliklar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istiqomat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qilishadi</a:t>
          </a: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3111" y="3522533"/>
        <a:ext cx="5308399" cy="2483597"/>
      </dsp:txXfrm>
    </dsp:sp>
    <dsp:sp modelId="{58AAB53B-40C8-419D-B737-96E19728A122}">
      <dsp:nvSpPr>
        <dsp:cNvPr id="0" name=""/>
        <dsp:cNvSpPr/>
      </dsp:nvSpPr>
      <dsp:spPr>
        <a:xfrm>
          <a:off x="6273556" y="3522533"/>
          <a:ext cx="5828257" cy="248359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aholisi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daryolarning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vodiylarida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juda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zich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holda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zich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hudud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Rur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rayoni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Reyn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daryo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havzasida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Tog‘li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hududlarida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mamlakatning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shimoli-sharqida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nisbatan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siyrak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6273556" y="3522533"/>
        <a:ext cx="5828257" cy="24835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FA18F-5A1E-4785-A492-FFA76B7B18F6}">
      <dsp:nvSpPr>
        <dsp:cNvPr id="0" name=""/>
        <dsp:cNvSpPr/>
      </dsp:nvSpPr>
      <dsp:spPr>
        <a:xfrm>
          <a:off x="765441" y="2288749"/>
          <a:ext cx="7071360" cy="356936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5CAFD4-97FE-47DE-B0CD-3567DC38D95E}">
      <dsp:nvSpPr>
        <dsp:cNvPr id="0" name=""/>
        <dsp:cNvSpPr/>
      </dsp:nvSpPr>
      <dsp:spPr>
        <a:xfrm>
          <a:off x="857758" y="1904526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iqtisodiyotida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i="1" kern="1200" dirty="0">
              <a:latin typeface="Arial" panose="020B0604020202020204" pitchFamily="34" charset="0"/>
              <a:cs typeface="Arial" panose="020B0604020202020204" pitchFamily="34" charset="0"/>
            </a:rPr>
            <a:t>transport, </a:t>
          </a:r>
          <a:r>
            <a:rPr lang="sv-SE" sz="2800" b="1" i="1" kern="1200" dirty="0">
              <a:latin typeface="Arial" panose="020B0604020202020204" pitchFamily="34" charset="0"/>
              <a:cs typeface="Arial" panose="020B0604020202020204" pitchFamily="34" charset="0"/>
            </a:rPr>
            <a:t>bank-moliya sektori, turizm </a:t>
          </a:r>
          <a:r>
            <a:rPr lang="sv-SE" sz="2800" kern="1200" dirty="0">
              <a:latin typeface="Arial" panose="020B0604020202020204" pitchFamily="34" charset="0"/>
              <a:cs typeface="Arial" panose="020B0604020202020204" pitchFamily="34" charset="0"/>
            </a:rPr>
            <a:t>va boshqa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xizmat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sohalari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ahamiyatga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7758" y="1904526"/>
        <a:ext cx="3283712" cy="3126325"/>
      </dsp:txXfrm>
    </dsp:sp>
    <dsp:sp modelId="{0967A265-F3C0-4E9E-B07B-5ADDD62C3CDB}">
      <dsp:nvSpPr>
        <dsp:cNvPr id="0" name=""/>
        <dsp:cNvSpPr/>
      </dsp:nvSpPr>
      <dsp:spPr>
        <a:xfrm>
          <a:off x="4253600" y="2022670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Yevropadagi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aeroportga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b="1" i="1" kern="1200" dirty="0">
              <a:latin typeface="Arial" panose="020B0604020202020204" pitchFamily="34" charset="0"/>
              <a:cs typeface="Arial" panose="020B0604020202020204" pitchFamily="34" charset="0"/>
            </a:rPr>
            <a:t>Frankfurt-</a:t>
          </a:r>
          <a:r>
            <a:rPr lang="en-US" sz="27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Mayn</a:t>
          </a:r>
          <a:r>
            <a:rPr lang="en-US" sz="27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shahri</a:t>
          </a:r>
          <a:r>
            <a:rPr lang="en-US" sz="27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qit’adagi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bank-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moliya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markazlaridan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600" y="2022670"/>
        <a:ext cx="3283712" cy="3126325"/>
      </dsp:txXfrm>
    </dsp:sp>
    <dsp:sp modelId="{C0CBF9A4-ACA6-4B75-B80E-61CAFA655E5E}">
      <dsp:nvSpPr>
        <dsp:cNvPr id="0" name=""/>
        <dsp:cNvSpPr/>
      </dsp:nvSpPr>
      <dsp:spPr>
        <a:xfrm flipV="1">
          <a:off x="1119660" y="1678235"/>
          <a:ext cx="391162" cy="97455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BA5017-6DEE-4511-8B9E-9576E7C41E2C}">
      <dsp:nvSpPr>
        <dsp:cNvPr id="0" name=""/>
        <dsp:cNvSpPr/>
      </dsp:nvSpPr>
      <dsp:spPr>
        <a:xfrm flipH="1">
          <a:off x="7238999" y="1721758"/>
          <a:ext cx="508630" cy="133311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57C831-C10D-4B83-827A-788118F83D4B}">
      <dsp:nvSpPr>
        <dsp:cNvPr id="0" name=""/>
        <dsp:cNvSpPr/>
      </dsp:nvSpPr>
      <dsp:spPr>
        <a:xfrm>
          <a:off x="4174389" y="2424211"/>
          <a:ext cx="16256" cy="3369724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72192-A4DC-4D19-A68C-55B68E31AA64}">
      <dsp:nvSpPr>
        <dsp:cNvPr id="0" name=""/>
        <dsp:cNvSpPr/>
      </dsp:nvSpPr>
      <dsp:spPr>
        <a:xfrm>
          <a:off x="-6644687" y="-1061193"/>
          <a:ext cx="8260720" cy="826072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3132D-823E-4730-910C-42EDF71098B6}">
      <dsp:nvSpPr>
        <dsp:cNvPr id="0" name=""/>
        <dsp:cNvSpPr/>
      </dsp:nvSpPr>
      <dsp:spPr>
        <a:xfrm>
          <a:off x="1091003" y="383523"/>
          <a:ext cx="10190580" cy="767537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Yevropaning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qudratli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davlati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Federativ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Respublikasi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qit’aning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markazida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1003" y="383523"/>
        <a:ext cx="10190580" cy="767537"/>
      </dsp:txXfrm>
    </dsp:sp>
    <dsp:sp modelId="{9314F1FB-DAFE-4FE7-8916-A7DD44017D56}">
      <dsp:nvSpPr>
        <dsp:cNvPr id="0" name=""/>
        <dsp:cNvSpPr/>
      </dsp:nvSpPr>
      <dsp:spPr>
        <a:xfrm>
          <a:off x="382150" y="287580"/>
          <a:ext cx="981162" cy="959421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FBB4C4B-6875-4320-9775-7EA114134881}">
      <dsp:nvSpPr>
        <dsp:cNvPr id="0" name=""/>
        <dsp:cNvSpPr/>
      </dsp:nvSpPr>
      <dsp:spPr>
        <a:xfrm>
          <a:off x="1617186" y="1534460"/>
          <a:ext cx="9740628" cy="76753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quruqlikda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6 ta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chegaradosh</a:t>
          </a:r>
          <a:r>
            <a:rPr lang="en-US" sz="2400" b="0" i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7186" y="1534460"/>
        <a:ext cx="9740628" cy="767537"/>
      </dsp:txXfrm>
    </dsp:sp>
    <dsp:sp modelId="{1020A973-F626-4866-B9E7-86331A1E49A8}">
      <dsp:nvSpPr>
        <dsp:cNvPr id="0" name=""/>
        <dsp:cNvSpPr/>
      </dsp:nvSpPr>
      <dsp:spPr>
        <a:xfrm>
          <a:off x="943015" y="1438518"/>
          <a:ext cx="959421" cy="959421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8AF7E988-FC84-4693-B5EE-3524D826DD5A}">
      <dsp:nvSpPr>
        <dsp:cNvPr id="0" name=""/>
        <dsp:cNvSpPr/>
      </dsp:nvSpPr>
      <dsp:spPr>
        <a:xfrm>
          <a:off x="1778080" y="2685398"/>
          <a:ext cx="9642464" cy="76753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Germaniyaning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janubida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balandligi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deyarli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3 000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metrga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boradigan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Alp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tog‘lari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8080" y="2685398"/>
        <a:ext cx="9642464" cy="767537"/>
      </dsp:txXfrm>
    </dsp:sp>
    <dsp:sp modelId="{67BB47EB-C1D6-40C6-AA67-BD38C710274B}">
      <dsp:nvSpPr>
        <dsp:cNvPr id="0" name=""/>
        <dsp:cNvSpPr/>
      </dsp:nvSpPr>
      <dsp:spPr>
        <a:xfrm>
          <a:off x="1111819" y="2589456"/>
          <a:ext cx="959421" cy="959421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9FD4E326-CCB6-4243-A11F-CEA98BACE912}">
      <dsp:nvSpPr>
        <dsp:cNvPr id="0" name=""/>
        <dsp:cNvSpPr/>
      </dsp:nvSpPr>
      <dsp:spPr>
        <a:xfrm>
          <a:off x="1666983" y="3836335"/>
          <a:ext cx="9742167" cy="76753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xorijiy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migrantlar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jahonda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AQSHdan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2-o‘rinda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6983" y="3836335"/>
        <a:ext cx="9742167" cy="767537"/>
      </dsp:txXfrm>
    </dsp:sp>
    <dsp:sp modelId="{0FFD4021-2A13-4E5A-9DF7-8C26542E65E9}">
      <dsp:nvSpPr>
        <dsp:cNvPr id="0" name=""/>
        <dsp:cNvSpPr/>
      </dsp:nvSpPr>
      <dsp:spPr>
        <a:xfrm>
          <a:off x="943015" y="3740393"/>
          <a:ext cx="959421" cy="959421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1DA1F5FF-36F9-427A-AFE7-A17CAB41A100}">
      <dsp:nvSpPr>
        <dsp:cNvPr id="0" name=""/>
        <dsp:cNvSpPr/>
      </dsp:nvSpPr>
      <dsp:spPr>
        <a:xfrm>
          <a:off x="1156681" y="4987273"/>
          <a:ext cx="10291694" cy="767537"/>
        </a:xfrm>
        <a:prstGeom prst="rect">
          <a:avLst/>
        </a:prstGeom>
        <a:solidFill>
          <a:srgbClr val="FFFF66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Germaniyaning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Frankfurt-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Mayn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shahri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qit’asidagi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bank-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moliya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markazlaridan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2400" i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6681" y="4987273"/>
        <a:ext cx="10291694" cy="767537"/>
      </dsp:txXfrm>
    </dsp:sp>
    <dsp:sp modelId="{0B5045D2-B617-412A-95D0-185C85ACF50A}">
      <dsp:nvSpPr>
        <dsp:cNvPr id="0" name=""/>
        <dsp:cNvSpPr/>
      </dsp:nvSpPr>
      <dsp:spPr>
        <a:xfrm>
          <a:off x="393020" y="4891331"/>
          <a:ext cx="959421" cy="959421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gif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11" Type="http://schemas.openxmlformats.org/officeDocument/2006/relationships/image" Target="../media/image4.gif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0D801FA-1765-4F0A-AB03-486999007B72}"/>
              </a:ext>
            </a:extLst>
          </p:cNvPr>
          <p:cNvSpPr/>
          <p:nvPr/>
        </p:nvSpPr>
        <p:spPr>
          <a:xfrm>
            <a:off x="1" y="0"/>
            <a:ext cx="12192000" cy="197829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195277" y="1219200"/>
            <a:ext cx="6729523" cy="46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6000" b="1" dirty="0">
              <a:solidFill>
                <a:srgbClr val="002060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000" b="1" dirty="0" err="1">
                <a:solidFill>
                  <a:srgbClr val="002060"/>
                </a:solidFill>
              </a:rPr>
              <a:t>Mavzu</a:t>
            </a:r>
            <a:r>
              <a:rPr lang="en-US" altLang="ru-RU" sz="6000" b="1" dirty="0">
                <a:solidFill>
                  <a:srgbClr val="002060"/>
                </a:solidFill>
              </a:rPr>
              <a:t>: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000" b="1" dirty="0" err="1">
                <a:solidFill>
                  <a:srgbClr val="002060"/>
                </a:solidFill>
              </a:rPr>
              <a:t>Germaniya</a:t>
            </a:r>
            <a:r>
              <a:rPr lang="en-US" altLang="ru-RU" sz="6000" b="1" dirty="0">
                <a:solidFill>
                  <a:srgbClr val="002060"/>
                </a:solidFill>
              </a:rPr>
              <a:t> </a:t>
            </a:r>
            <a:r>
              <a:rPr lang="en-US" altLang="ru-RU" sz="6000" b="1" dirty="0" err="1">
                <a:solidFill>
                  <a:srgbClr val="002060"/>
                </a:solidFill>
              </a:rPr>
              <a:t>Federativ</a:t>
            </a:r>
            <a:r>
              <a:rPr lang="en-US" altLang="ru-RU" sz="6000" b="1" dirty="0">
                <a:solidFill>
                  <a:srgbClr val="002060"/>
                </a:solidFill>
              </a:rPr>
              <a:t> </a:t>
            </a:r>
            <a:r>
              <a:rPr lang="en-US" altLang="ru-RU" sz="6000" b="1" dirty="0" err="1">
                <a:solidFill>
                  <a:srgbClr val="002060"/>
                </a:solidFill>
              </a:rPr>
              <a:t>Respublikasi</a:t>
            </a:r>
            <a:endParaRPr lang="ru-RU" altLang="ru-RU" sz="6000" b="1" dirty="0">
              <a:solidFill>
                <a:srgbClr val="00206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2845" y="2591398"/>
            <a:ext cx="728133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82229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82229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6284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053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080" y="92940"/>
            <a:ext cx="1745796" cy="1745796"/>
          </a:xfrm>
          <a:prstGeom prst="rect">
            <a:avLst/>
          </a:prstGeom>
          <a:noFill/>
        </p:spPr>
      </p:pic>
      <p:pic>
        <p:nvPicPr>
          <p:cNvPr id="1026" name="Picture 2" descr="Германия — Википедия">
            <a:extLst>
              <a:ext uri="{FF2B5EF4-FFF2-40B4-BE49-F238E27FC236}">
                <a16:creationId xmlns:a16="http://schemas.microsoft.com/office/drawing/2014/main" id="{482EFD08-E2A8-42CD-A301-F35F4977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01" y="2325803"/>
            <a:ext cx="3962148" cy="332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5A4CC5-C398-49E4-9B01-5445B0D2262B}"/>
              </a:ext>
            </a:extLst>
          </p:cNvPr>
          <p:cNvSpPr/>
          <p:nvPr/>
        </p:nvSpPr>
        <p:spPr>
          <a:xfrm>
            <a:off x="1441130" y="5986046"/>
            <a:ext cx="79487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9278"/>
            <a:ext cx="12192000" cy="83099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52400" y="1028805"/>
            <a:ext cx="7391400" cy="11809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salohiyati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jahondagi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davlatlardan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“Katta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yettilik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guruhiga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152400" y="2552804"/>
            <a:ext cx="7391400" cy="8761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YIM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o‘rinda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4267200" y="3760279"/>
            <a:ext cx="7742583" cy="28691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GFR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mahsulotlarining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farmasevtika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Aqlli shahar”ga bag'ishlangan xalqaro konferensiya o'tkazilmoqda |  Qalampir.uz">
            <a:extLst>
              <a:ext uri="{FF2B5EF4-FFF2-40B4-BE49-F238E27FC236}">
                <a16:creationId xmlns:a16="http://schemas.microsoft.com/office/drawing/2014/main" id="{FB9A7F83-15F4-404F-812A-C7484BB3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3590511"/>
            <a:ext cx="4051852" cy="311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ermaniya iqtisodiyoti aziyat chekmoqda | Qalampir.uz">
            <a:extLst>
              <a:ext uri="{FF2B5EF4-FFF2-40B4-BE49-F238E27FC236}">
                <a16:creationId xmlns:a16="http://schemas.microsoft.com/office/drawing/2014/main" id="{BF466DA8-546C-4118-A4A7-02E7D44E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2113"/>
            <a:ext cx="4237384" cy="27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5169"/>
            <a:ext cx="12192000" cy="738664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381000" y="914400"/>
            <a:ext cx="7162800" cy="1752600"/>
          </a:xfrm>
          <a:prstGeom prst="round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tarmoqlaridan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stanoksozlik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avtomobilsozlik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elektrotexnika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mikroelektronika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kemasozlik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aviakosmik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:a16="http://schemas.microsoft.com/office/drawing/2014/main" id="{AC660175-6CE7-496A-BC71-4F3AB6227C0D}"/>
              </a:ext>
            </a:extLst>
          </p:cNvPr>
          <p:cNvSpPr/>
          <p:nvPr/>
        </p:nvSpPr>
        <p:spPr>
          <a:xfrm>
            <a:off x="457200" y="5105400"/>
            <a:ext cx="7086600" cy="15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makkajo‘xori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kartoshka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qandlavlagi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F67F02B-22F1-4BB2-B791-71AEAF185DEE}"/>
              </a:ext>
            </a:extLst>
          </p:cNvPr>
          <p:cNvSpPr/>
          <p:nvPr/>
        </p:nvSpPr>
        <p:spPr>
          <a:xfrm>
            <a:off x="5105400" y="3332853"/>
            <a:ext cx="6858000" cy="1524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xo‘jaligining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sut-g‘osht</a:t>
            </a:r>
            <a:r>
              <a:rPr 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qoramolchiligi</a:t>
            </a:r>
            <a:r>
              <a:rPr 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cho‘chqachilik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Немецкий автопром может потерять 100 000 рабочих мест из-за коронавируса">
            <a:extLst>
              <a:ext uri="{FF2B5EF4-FFF2-40B4-BE49-F238E27FC236}">
                <a16:creationId xmlns:a16="http://schemas.microsoft.com/office/drawing/2014/main" id="{D9CB76DE-B4C7-42F3-99A7-662135F4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32" y="911087"/>
            <a:ext cx="3695768" cy="22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Названы провинции в Италии, где можно купить самую дешёвую недвижимость –  Tranio.Ru">
            <a:extLst>
              <a:ext uri="{FF2B5EF4-FFF2-40B4-BE49-F238E27FC236}">
                <a16:creationId xmlns:a16="http://schemas.microsoft.com/office/drawing/2014/main" id="{9BDACF3E-22C5-49F1-87A4-7E926F7A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8" y="2817567"/>
            <a:ext cx="3927681" cy="21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10 стран с самым развитым сельским хозяйством | Курсив - бизнес новости  Казахстана">
            <a:extLst>
              <a:ext uri="{FF2B5EF4-FFF2-40B4-BE49-F238E27FC236}">
                <a16:creationId xmlns:a16="http://schemas.microsoft.com/office/drawing/2014/main" id="{540716DD-D2B8-45F1-9DEF-E7D1BE78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32" y="4984305"/>
            <a:ext cx="3695768" cy="17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1E0AB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53196292"/>
              </p:ext>
            </p:extLst>
          </p:nvPr>
        </p:nvGraphicFramePr>
        <p:xfrm>
          <a:off x="-609600" y="533400"/>
          <a:ext cx="8128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B60FC4-A807-45F5-AA6B-27666EAD0ADA}"/>
              </a:ext>
            </a:extLst>
          </p:cNvPr>
          <p:cNvSpPr/>
          <p:nvPr/>
        </p:nvSpPr>
        <p:spPr>
          <a:xfrm>
            <a:off x="228600" y="891064"/>
            <a:ext cx="7010400" cy="1699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Janubdagi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yonbag‘irlari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oralig‘idagi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vodiylarida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tamaki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pivo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chiqarishda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qo‘llaniladigan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xmel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yetishtirish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Frankfurt am Main Guest Houses - Best Price + HD Photos of Guest Houses in Frankfurt  am Main">
            <a:extLst>
              <a:ext uri="{FF2B5EF4-FFF2-40B4-BE49-F238E27FC236}">
                <a16:creationId xmlns:a16="http://schemas.microsoft.com/office/drawing/2014/main" id="{0C3C128F-FBE8-4B27-A485-CEAFDCB8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545855"/>
            <a:ext cx="4469236" cy="28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rankfurt am Main Travel Guide | Frankfurt am Main Tourism - KAYAK">
            <a:extLst>
              <a:ext uri="{FF2B5EF4-FFF2-40B4-BE49-F238E27FC236}">
                <a16:creationId xmlns:a16="http://schemas.microsoft.com/office/drawing/2014/main" id="{500614AA-3B79-4EED-ADEF-519F6A84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838199"/>
            <a:ext cx="4469236" cy="24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1E0AB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id="{82330D20-54D9-45BA-B7AB-DBB7A1652E58}"/>
              </a:ext>
            </a:extLst>
          </p:cNvPr>
          <p:cNvSpPr/>
          <p:nvPr/>
        </p:nvSpPr>
        <p:spPr>
          <a:xfrm>
            <a:off x="304800" y="863916"/>
            <a:ext cx="5181600" cy="3295563"/>
          </a:xfrm>
          <a:prstGeom prst="foldedCorne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sobiq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GDR)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ijtimoiy-iqtisodiy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pastroq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5 Sharqiy Germaniya shaharlariga tashrif buyurish">
            <a:extLst>
              <a:ext uri="{FF2B5EF4-FFF2-40B4-BE49-F238E27FC236}">
                <a16:creationId xmlns:a16="http://schemas.microsoft.com/office/drawing/2014/main" id="{205CC920-BE43-47E4-9FFB-C9A62E16C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5181600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Германия так и не стала единой страной? Как живут бывшие ГДР и ФРГ">
            <a:extLst>
              <a:ext uri="{FF2B5EF4-FFF2-40B4-BE49-F238E27FC236}">
                <a16:creationId xmlns:a16="http://schemas.microsoft.com/office/drawing/2014/main" id="{27DCC727-6DD3-47DB-AFF3-E21A861E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87440"/>
            <a:ext cx="6096000" cy="293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Жилой комплекс. Восточная Германия.">
            <a:extLst>
              <a:ext uri="{FF2B5EF4-FFF2-40B4-BE49-F238E27FC236}">
                <a16:creationId xmlns:a16="http://schemas.microsoft.com/office/drawing/2014/main" id="{157E7DA1-5528-44AF-975A-36E3B5E3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64" y="3881255"/>
            <a:ext cx="6079435" cy="29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Модельный ряд автомобилей Volkswagen, модели Фольксваген в наличии у  официального дилера Фольксваген Автомир Москва">
            <a:extLst>
              <a:ext uri="{FF2B5EF4-FFF2-40B4-BE49-F238E27FC236}">
                <a16:creationId xmlns:a16="http://schemas.microsoft.com/office/drawing/2014/main" id="{40BDF9C7-E7E6-4D8A-82A6-908D7EFE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49" y="1344556"/>
            <a:ext cx="3126666" cy="20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189513D7-364E-454C-A598-45EEF5170FFB}"/>
              </a:ext>
            </a:extLst>
          </p:cNvPr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1E0AB6"/>
          </a:solidFill>
          <a:ln w="25400" cap="flat" cmpd="sng" algn="ctr">
            <a:solidFill>
              <a:srgbClr val="1E0AB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FFB74B-42A4-4818-87B8-9846681335EB}"/>
              </a:ext>
            </a:extLst>
          </p:cNvPr>
          <p:cNvSpPr/>
          <p:nvPr/>
        </p:nvSpPr>
        <p:spPr>
          <a:xfrm>
            <a:off x="152400" y="863917"/>
            <a:ext cx="2484373" cy="4314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“Daimler Benz”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13018A-C329-4283-8D0F-D972A101D9A0}"/>
              </a:ext>
            </a:extLst>
          </p:cNvPr>
          <p:cNvSpPr/>
          <p:nvPr/>
        </p:nvSpPr>
        <p:spPr>
          <a:xfrm>
            <a:off x="3032253" y="863916"/>
            <a:ext cx="2073147" cy="431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“Volkswagen”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829304-6A92-43B4-A7F0-5DCCE155DBA4}"/>
              </a:ext>
            </a:extLst>
          </p:cNvPr>
          <p:cNvSpPr/>
          <p:nvPr/>
        </p:nvSpPr>
        <p:spPr>
          <a:xfrm>
            <a:off x="5486400" y="863914"/>
            <a:ext cx="1905000" cy="431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“Siemens”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8B0FEB-CCC9-448C-B447-325E46F35E01}"/>
              </a:ext>
            </a:extLst>
          </p:cNvPr>
          <p:cNvSpPr/>
          <p:nvPr/>
        </p:nvSpPr>
        <p:spPr>
          <a:xfrm>
            <a:off x="7848600" y="863914"/>
            <a:ext cx="1905000" cy="4314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“Hoechst”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E20D23-6D85-4935-A6CB-83E0ED0B970A}"/>
              </a:ext>
            </a:extLst>
          </p:cNvPr>
          <p:cNvSpPr/>
          <p:nvPr/>
        </p:nvSpPr>
        <p:spPr>
          <a:xfrm>
            <a:off x="152400" y="3810001"/>
            <a:ext cx="2484373" cy="4314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“Bayer”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49EDA4-F1EC-49C3-AE7A-C2A6D6C73B16}"/>
              </a:ext>
            </a:extLst>
          </p:cNvPr>
          <p:cNvSpPr/>
          <p:nvPr/>
        </p:nvSpPr>
        <p:spPr>
          <a:xfrm>
            <a:off x="3032253" y="3810001"/>
            <a:ext cx="2073147" cy="4314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“Audi”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36DE33A-B969-4059-AEA0-4758CBBEF9C1}"/>
              </a:ext>
            </a:extLst>
          </p:cNvPr>
          <p:cNvSpPr/>
          <p:nvPr/>
        </p:nvSpPr>
        <p:spPr>
          <a:xfrm>
            <a:off x="5486400" y="3809999"/>
            <a:ext cx="1905000" cy="646331"/>
          </a:xfrm>
          <a:prstGeom prst="rect">
            <a:avLst/>
          </a:prstGeom>
          <a:solidFill>
            <a:srgbClr val="F7B7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“Mercedes-Benz”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B075A5E-4A83-485F-956A-2DCD80A22766}"/>
              </a:ext>
            </a:extLst>
          </p:cNvPr>
          <p:cNvSpPr/>
          <p:nvPr/>
        </p:nvSpPr>
        <p:spPr>
          <a:xfrm>
            <a:off x="7848600" y="3809999"/>
            <a:ext cx="1905000" cy="4314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“BMW”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FE166E-C682-462E-A036-3EF2965A32F3}"/>
              </a:ext>
            </a:extLst>
          </p:cNvPr>
          <p:cNvSpPr/>
          <p:nvPr/>
        </p:nvSpPr>
        <p:spPr>
          <a:xfrm>
            <a:off x="10134598" y="863914"/>
            <a:ext cx="1905000" cy="4314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“BASF”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B8167DB-17B8-4B69-AA17-BA980AD7EF1C}"/>
              </a:ext>
            </a:extLst>
          </p:cNvPr>
          <p:cNvSpPr/>
          <p:nvPr/>
        </p:nvSpPr>
        <p:spPr>
          <a:xfrm>
            <a:off x="10134598" y="3809999"/>
            <a:ext cx="1871870" cy="4314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“Adidas”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BMW model revision measures for summer 2020.">
            <a:extLst>
              <a:ext uri="{FF2B5EF4-FFF2-40B4-BE49-F238E27FC236}">
                <a16:creationId xmlns:a16="http://schemas.microsoft.com/office/drawing/2014/main" id="{14288F38-C7C7-4803-AB05-7E2F5F31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85" y="4827933"/>
            <a:ext cx="2199861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Mercedes-Benz Maybach S-Класс X222 рестайлинг – модификации и цены,  одноклассники Mercedes-Benz Maybach S-Класс, где купить - Quto.ru">
            <a:extLst>
              <a:ext uri="{FF2B5EF4-FFF2-40B4-BE49-F238E27FC236}">
                <a16:creationId xmlns:a16="http://schemas.microsoft.com/office/drawing/2014/main" id="{5317B5E6-C375-4169-8F10-4AF290BC4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73" y="4786844"/>
            <a:ext cx="2049060" cy="15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История создания логотипа Adidas | Logaster">
            <a:extLst>
              <a:ext uri="{FF2B5EF4-FFF2-40B4-BE49-F238E27FC236}">
                <a16:creationId xmlns:a16="http://schemas.microsoft.com/office/drawing/2014/main" id="{77B047BD-770E-4F43-940E-D8B18320F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98" y="4544743"/>
            <a:ext cx="1934817" cy="17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Audi - все модели Ауди 2020: характеристики, цены, модификации, видео,  дилеры - Avto-Russia.ru">
            <a:extLst>
              <a:ext uri="{FF2B5EF4-FFF2-40B4-BE49-F238E27FC236}">
                <a16:creationId xmlns:a16="http://schemas.microsoft.com/office/drawing/2014/main" id="{1C718A63-0EE2-4E7D-9202-669C79042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71" y="4403257"/>
            <a:ext cx="2373144" cy="17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Bayer's €5bn investment in alternative herbicides - Industry Europe">
            <a:extLst>
              <a:ext uri="{FF2B5EF4-FFF2-40B4-BE49-F238E27FC236}">
                <a16:creationId xmlns:a16="http://schemas.microsoft.com/office/drawing/2014/main" id="{7C6B10F0-0D0D-4829-A1D1-804384A2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6" y="4544742"/>
            <a:ext cx="2513034" cy="200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Model Overview | Mercedes-Benz Vans New Zealand">
            <a:extLst>
              <a:ext uri="{FF2B5EF4-FFF2-40B4-BE49-F238E27FC236}">
                <a16:creationId xmlns:a16="http://schemas.microsoft.com/office/drawing/2014/main" id="{DC73DC2C-42FA-444C-9EAE-7BD39C21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9518"/>
            <a:ext cx="2483220" cy="21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Maximum efficiency': Siemens claims new green hydrogen plant can be model  for Germany | Recharge">
            <a:extLst>
              <a:ext uri="{FF2B5EF4-FFF2-40B4-BE49-F238E27FC236}">
                <a16:creationId xmlns:a16="http://schemas.microsoft.com/office/drawing/2014/main" id="{34CBDB90-E7EA-46F2-866F-3F4E98D1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47677"/>
            <a:ext cx="2194275" cy="17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Transportation Company - Hoechst - Chemicals">
            <a:extLst>
              <a:ext uri="{FF2B5EF4-FFF2-40B4-BE49-F238E27FC236}">
                <a16:creationId xmlns:a16="http://schemas.microsoft.com/office/drawing/2014/main" id="{8A22CBC7-024E-4560-B6C9-613349E3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12" y="1072489"/>
            <a:ext cx="2857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Компания Basf (Германия)">
            <a:extLst>
              <a:ext uri="{FF2B5EF4-FFF2-40B4-BE49-F238E27FC236}">
                <a16:creationId xmlns:a16="http://schemas.microsoft.com/office/drawing/2014/main" id="{D3B4E558-9A27-4B81-9377-588084CF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646" y="1589250"/>
            <a:ext cx="2112063" cy="18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17032768"/>
              </p:ext>
            </p:extLst>
          </p:nvPr>
        </p:nvGraphicFramePr>
        <p:xfrm>
          <a:off x="-1" y="719666"/>
          <a:ext cx="12206859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-14860" y="2602"/>
            <a:ext cx="12206859" cy="862904"/>
          </a:xfrm>
          <a:prstGeom prst="rect">
            <a:avLst/>
          </a:prstGeom>
          <a:solidFill>
            <a:srgbClr val="1E0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нак ''плюс'' 1">
            <a:extLst>
              <a:ext uri="{FF2B5EF4-FFF2-40B4-BE49-F238E27FC236}">
                <a16:creationId xmlns:a16="http://schemas.microsoft.com/office/drawing/2014/main" id="{7941BB76-9EBB-4EC7-B452-0901CCD25C3C}"/>
              </a:ext>
            </a:extLst>
          </p:cNvPr>
          <p:cNvSpPr/>
          <p:nvPr/>
        </p:nvSpPr>
        <p:spPr>
          <a:xfrm>
            <a:off x="11353800" y="1143000"/>
            <a:ext cx="685799" cy="6096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нак ''плюс'' 4">
            <a:extLst>
              <a:ext uri="{FF2B5EF4-FFF2-40B4-BE49-F238E27FC236}">
                <a16:creationId xmlns:a16="http://schemas.microsoft.com/office/drawing/2014/main" id="{B7884F81-1216-4C93-B74E-33D4569626D6}"/>
              </a:ext>
            </a:extLst>
          </p:cNvPr>
          <p:cNvSpPr/>
          <p:nvPr/>
        </p:nvSpPr>
        <p:spPr>
          <a:xfrm>
            <a:off x="11475479" y="3462141"/>
            <a:ext cx="685799" cy="6096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нак ''плюс'' 5">
            <a:extLst>
              <a:ext uri="{FF2B5EF4-FFF2-40B4-BE49-F238E27FC236}">
                <a16:creationId xmlns:a16="http://schemas.microsoft.com/office/drawing/2014/main" id="{DDFFBD1A-8C06-4C00-B15F-14F93D2EECBD}"/>
              </a:ext>
            </a:extLst>
          </p:cNvPr>
          <p:cNvSpPr/>
          <p:nvPr/>
        </p:nvSpPr>
        <p:spPr>
          <a:xfrm>
            <a:off x="11506200" y="4577561"/>
            <a:ext cx="685799" cy="6096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id="{0933E091-8A41-4BD3-88DA-C27D8BC5AECD}"/>
              </a:ext>
            </a:extLst>
          </p:cNvPr>
          <p:cNvSpPr/>
          <p:nvPr/>
        </p:nvSpPr>
        <p:spPr>
          <a:xfrm>
            <a:off x="11487076" y="5833534"/>
            <a:ext cx="685799" cy="6096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нак умножения 3">
            <a:extLst>
              <a:ext uri="{FF2B5EF4-FFF2-40B4-BE49-F238E27FC236}">
                <a16:creationId xmlns:a16="http://schemas.microsoft.com/office/drawing/2014/main" id="{A5635F93-E392-4764-B74A-4149075693BF}"/>
              </a:ext>
            </a:extLst>
          </p:cNvPr>
          <p:cNvSpPr/>
          <p:nvPr/>
        </p:nvSpPr>
        <p:spPr>
          <a:xfrm>
            <a:off x="11353800" y="2398973"/>
            <a:ext cx="685799" cy="581295"/>
          </a:xfrm>
          <a:prstGeom prst="mathMultiply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43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381000" y="990600"/>
            <a:ext cx="11582400" cy="1048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81000" y="2209800"/>
            <a:ext cx="11539330" cy="10483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Germaniyaga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xos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xususiyatlarni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7" y="3352355"/>
            <a:ext cx="3998843" cy="34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Карта Германии. Германия на карте мира — Planetolog.ru">
            <a:extLst>
              <a:ext uri="{FF2B5EF4-FFF2-40B4-BE49-F238E27FC236}">
                <a16:creationId xmlns:a16="http://schemas.microsoft.com/office/drawing/2014/main" id="{C845DCB9-95D4-4483-BD2D-4F01952E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356"/>
            <a:ext cx="4419600" cy="337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Wide implications as Germany teeters toward recession">
            <a:extLst>
              <a:ext uri="{FF2B5EF4-FFF2-40B4-BE49-F238E27FC236}">
                <a16:creationId xmlns:a16="http://schemas.microsoft.com/office/drawing/2014/main" id="{45151E51-ADB7-4873-B758-BB3430FED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870" y="3352355"/>
            <a:ext cx="2924175" cy="337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1145111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Карта Германии. Германия на карте мира — Planetolog.ru">
            <a:extLst>
              <a:ext uri="{FF2B5EF4-FFF2-40B4-BE49-F238E27FC236}">
                <a16:creationId xmlns:a16="http://schemas.microsoft.com/office/drawing/2014/main" id="{7EBA8726-9D30-4621-8505-5C1DDBF1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92" y="2209800"/>
            <a:ext cx="361380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ермания — Википедия">
            <a:extLst>
              <a:ext uri="{FF2B5EF4-FFF2-40B4-BE49-F238E27FC236}">
                <a16:creationId xmlns:a16="http://schemas.microsoft.com/office/drawing/2014/main" id="{D0E49148-4A94-4810-8FD8-C5FDD35E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990600"/>
            <a:ext cx="2095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CA292EE-BDD5-46A6-BF7E-AE646E9A0B2F}"/>
              </a:ext>
            </a:extLst>
          </p:cNvPr>
          <p:cNvGrpSpPr/>
          <p:nvPr/>
        </p:nvGrpSpPr>
        <p:grpSpPr>
          <a:xfrm>
            <a:off x="119270" y="2233516"/>
            <a:ext cx="4138305" cy="1805084"/>
            <a:chOff x="940421" y="1862650"/>
            <a:chExt cx="3977975" cy="171974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A01D022F-1C1F-4173-A2D1-BB42828A6F2C}"/>
                </a:ext>
              </a:extLst>
            </p:cNvPr>
            <p:cNvSpPr/>
            <p:nvPr/>
          </p:nvSpPr>
          <p:spPr>
            <a:xfrm>
              <a:off x="940422" y="2057845"/>
              <a:ext cx="3977974" cy="104477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id="{065615FB-A62C-4C6D-BDC3-0CDD5B7F1DFF}"/>
                </a:ext>
              </a:extLst>
            </p:cNvPr>
            <p:cNvSpPr txBox="1"/>
            <p:nvPr/>
          </p:nvSpPr>
          <p:spPr>
            <a:xfrm>
              <a:off x="940421" y="1862650"/>
              <a:ext cx="3977973" cy="171974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Iqtisodiy</a:t>
              </a:r>
              <a:r>
                <a:rPr lang="en-US" sz="2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geografik</a:t>
              </a:r>
              <a:r>
                <a:rPr lang="en-US" sz="2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o‘rnining</a:t>
              </a:r>
              <a:r>
                <a:rPr lang="en-US" sz="2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qulayligi</a:t>
              </a:r>
              <a:r>
                <a:rPr lang="en-US" sz="2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yirik</a:t>
              </a:r>
              <a:r>
                <a:rPr lang="en-US" sz="24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avtomobil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temir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suv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daryo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kanallar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yo‘llarining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o‘tganligi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belgilanadi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6" name="Picture 8" descr="☆ 8 Туристические достопримечательности в Шверин и легкие дневные экскурсии  ☆ - Достопримечательности">
            <a:extLst>
              <a:ext uri="{FF2B5EF4-FFF2-40B4-BE49-F238E27FC236}">
                <a16:creationId xmlns:a16="http://schemas.microsoft.com/office/drawing/2014/main" id="{6F67077A-BA86-4C3F-9B6D-865FDB4A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8116"/>
            <a:ext cx="2667000" cy="12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2D0E68E-3AF3-4F6C-84F6-3424E64F1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734568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ᐈ Флаг фрг и гдр фото, фотографии германия флаг | скачать на Depositphotos®">
            <a:extLst>
              <a:ext uri="{FF2B5EF4-FFF2-40B4-BE49-F238E27FC236}">
                <a16:creationId xmlns:a16="http://schemas.microsoft.com/office/drawing/2014/main" id="{6A8B83BE-6160-427A-B9DF-200ED373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82" y="924073"/>
            <a:ext cx="1852518" cy="13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осударственный флаг Германии: описание и история. Немецкий орел: когда он  появился и что означает? Гимн Германии: от XIX века до наших дней.  Неофициальные символы Германии.">
            <a:extLst>
              <a:ext uri="{FF2B5EF4-FFF2-40B4-BE49-F238E27FC236}">
                <a16:creationId xmlns:a16="http://schemas.microsoft.com/office/drawing/2014/main" id="{1F7203B6-6E59-4A73-AF58-5EB71C13E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r="29000"/>
          <a:stretch/>
        </p:blipFill>
        <p:spPr bwMode="auto">
          <a:xfrm>
            <a:off x="457200" y="936867"/>
            <a:ext cx="1143000" cy="13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ергей Чобан. Архитектура Берлина. Проекты 1990-2010 · Живой Берлин ·  Взгляд из столицы Европы">
            <a:extLst>
              <a:ext uri="{FF2B5EF4-FFF2-40B4-BE49-F238E27FC236}">
                <a16:creationId xmlns:a16="http://schemas.microsoft.com/office/drawing/2014/main" id="{CBC5939F-1330-4742-9CA5-98A60E78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936867"/>
            <a:ext cx="2742778" cy="13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Германия ҳақида">
            <a:extLst>
              <a:ext uri="{FF2B5EF4-FFF2-40B4-BE49-F238E27FC236}">
                <a16:creationId xmlns:a16="http://schemas.microsoft.com/office/drawing/2014/main" id="{207365BF-8BEC-49C1-A537-721F2659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1872396" cy="23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а Германии. Германия на карте мира — Planetolog.ru">
            <a:extLst>
              <a:ext uri="{FF2B5EF4-FFF2-40B4-BE49-F238E27FC236}">
                <a16:creationId xmlns:a16="http://schemas.microsoft.com/office/drawing/2014/main" id="{2074CAF8-11D3-4ABF-8591-117B9D87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495799"/>
            <a:ext cx="2590800" cy="23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54059C-0DEA-478E-85C9-43FF7BB8A51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5435" t="42218" r="8750" b="33681"/>
          <a:stretch/>
        </p:blipFill>
        <p:spPr>
          <a:xfrm>
            <a:off x="2031422" y="4824970"/>
            <a:ext cx="2106068" cy="1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독일지도, 국가 경계 및 국가 수도. 자를란 트 주를 잘라내어 분리 로열티 무료 사진, 그림, 이미지 그리고 스톡포토그래피. Image  6236983.">
            <a:extLst>
              <a:ext uri="{FF2B5EF4-FFF2-40B4-BE49-F238E27FC236}">
                <a16:creationId xmlns:a16="http://schemas.microsoft.com/office/drawing/2014/main" id="{5539FD53-F723-414E-934D-8E68D634F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96093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6C3566-84D2-483F-9A2F-BC913596BF10}"/>
              </a:ext>
            </a:extLst>
          </p:cNvPr>
          <p:cNvSpPr/>
          <p:nvPr/>
        </p:nvSpPr>
        <p:spPr>
          <a:xfrm>
            <a:off x="457200" y="10668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762028-126E-4CB9-BF75-3A672A682D9A}"/>
              </a:ext>
            </a:extLst>
          </p:cNvPr>
          <p:cNvSpPr/>
          <p:nvPr/>
        </p:nvSpPr>
        <p:spPr>
          <a:xfrm>
            <a:off x="6096000" y="1066800"/>
            <a:ext cx="76200" cy="5715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Germaniya - Vikipediya">
            <a:extLst>
              <a:ext uri="{FF2B5EF4-FFF2-40B4-BE49-F238E27FC236}">
                <a16:creationId xmlns:a16="http://schemas.microsoft.com/office/drawing/2014/main" id="{2B883DE9-D180-4FD0-8E09-17F2EF248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66799"/>
            <a:ext cx="4343400" cy="57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6C3566-84D2-483F-9A2F-BC913596BF10}"/>
              </a:ext>
            </a:extLst>
          </p:cNvPr>
          <p:cNvSpPr/>
          <p:nvPr/>
        </p:nvSpPr>
        <p:spPr>
          <a:xfrm>
            <a:off x="457200" y="10668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The Population of Germany - Views of the World">
            <a:extLst>
              <a:ext uri="{FF2B5EF4-FFF2-40B4-BE49-F238E27FC236}">
                <a16:creationId xmlns:a16="http://schemas.microsoft.com/office/drawing/2014/main" id="{0B2FE3DD-E424-42CA-BA40-45E1C3FC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30964"/>
            <a:ext cx="5576577" cy="58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35AFCB-8EF4-4381-8FC1-9C109BCBACD3}"/>
              </a:ext>
            </a:extLst>
          </p:cNvPr>
          <p:cNvSpPr/>
          <p:nvPr/>
        </p:nvSpPr>
        <p:spPr>
          <a:xfrm>
            <a:off x="1371600" y="838200"/>
            <a:ext cx="3886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4A6BF4-2478-4F70-B51F-3DDA717FF91A}"/>
              </a:ext>
            </a:extLst>
          </p:cNvPr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DB92CE-C947-48B2-A136-13B0A4EC3BEF}"/>
              </a:ext>
            </a:extLst>
          </p:cNvPr>
          <p:cNvSpPr/>
          <p:nvPr/>
        </p:nvSpPr>
        <p:spPr>
          <a:xfrm>
            <a:off x="4572000" y="4191000"/>
            <a:ext cx="1524000" cy="260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36B2C7-3593-4D2E-B552-8C285BF156EE}"/>
              </a:ext>
            </a:extLst>
          </p:cNvPr>
          <p:cNvSpPr/>
          <p:nvPr/>
        </p:nvSpPr>
        <p:spPr>
          <a:xfrm>
            <a:off x="228599" y="5029200"/>
            <a:ext cx="762001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7FF56C-FCD9-43DC-8BD8-C95D3926C2BB}"/>
              </a:ext>
            </a:extLst>
          </p:cNvPr>
          <p:cNvSpPr/>
          <p:nvPr/>
        </p:nvSpPr>
        <p:spPr>
          <a:xfrm>
            <a:off x="152400" y="6019800"/>
            <a:ext cx="1524000" cy="76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D951CF-15F2-4F68-80BB-7E015790D9A7}"/>
              </a:ext>
            </a:extLst>
          </p:cNvPr>
          <p:cNvSpPr/>
          <p:nvPr/>
        </p:nvSpPr>
        <p:spPr>
          <a:xfrm>
            <a:off x="2667000" y="6629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8C83B8-91B0-4836-90EB-DCEFFADFEAF9}"/>
              </a:ext>
            </a:extLst>
          </p:cNvPr>
          <p:cNvSpPr/>
          <p:nvPr/>
        </p:nvSpPr>
        <p:spPr>
          <a:xfrm>
            <a:off x="381000" y="2590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D67E10-3F4B-4A9C-AC6F-8F7B1BA18D77}"/>
              </a:ext>
            </a:extLst>
          </p:cNvPr>
          <p:cNvSpPr/>
          <p:nvPr/>
        </p:nvSpPr>
        <p:spPr>
          <a:xfrm>
            <a:off x="4572000" y="1235839"/>
            <a:ext cx="73914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relyefi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shimoldan</a:t>
            </a:r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janubga</a:t>
            </a:r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ko‘tarilib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pasttekisligi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tog‘lardan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janubida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3 000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metrga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boradigan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GFRda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</a:t>
            </a:r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</a:t>
            </a:r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rudasi</a:t>
            </a:r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ru-RU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tuzlari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EB2273-E9A7-49CA-81C5-89E855070F61}"/>
              </a:ext>
            </a:extLst>
          </p:cNvPr>
          <p:cNvSpPr/>
          <p:nvPr/>
        </p:nvSpPr>
        <p:spPr>
          <a:xfrm>
            <a:off x="5410200" y="1143000"/>
            <a:ext cx="6477000" cy="556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mo‘tadil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mintaqasida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Ob-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tez-tez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yog‘inlar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yog‘adi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yumshoq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sovuqlar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Dengizbo‘yi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shamollar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Germany Climate map | Vector maps">
            <a:extLst>
              <a:ext uri="{FF2B5EF4-FFF2-40B4-BE49-F238E27FC236}">
                <a16:creationId xmlns:a16="http://schemas.microsoft.com/office/drawing/2014/main" id="{A6297B76-1262-44B9-A57D-9D079DC69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b="9679"/>
          <a:stretch/>
        </p:blipFill>
        <p:spPr bwMode="auto">
          <a:xfrm>
            <a:off x="278296" y="1036983"/>
            <a:ext cx="4800600" cy="568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DAA26F-A3E8-43AE-B082-F7270A0286F6}"/>
              </a:ext>
            </a:extLst>
          </p:cNvPr>
          <p:cNvSpPr/>
          <p:nvPr/>
        </p:nvSpPr>
        <p:spPr>
          <a:xfrm>
            <a:off x="152400" y="990600"/>
            <a:ext cx="91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205855" cy="9906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EB2273-E9A7-49CA-81C5-89E855070F61}"/>
              </a:ext>
            </a:extLst>
          </p:cNvPr>
          <p:cNvSpPr/>
          <p:nvPr/>
        </p:nvSpPr>
        <p:spPr>
          <a:xfrm>
            <a:off x="5105400" y="1143000"/>
            <a:ext cx="6781800" cy="556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Dunay, Elba,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Oder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GFRdagi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kanallar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bog‘langanligi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Dunay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Boltiq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dengizlari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portlarini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portlari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bog‘laydi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DAA26F-A3E8-43AE-B082-F7270A0286F6}"/>
              </a:ext>
            </a:extLst>
          </p:cNvPr>
          <p:cNvSpPr/>
          <p:nvPr/>
        </p:nvSpPr>
        <p:spPr>
          <a:xfrm>
            <a:off x="152400" y="990600"/>
            <a:ext cx="91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205855" cy="9906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Flussgebietseinheit - Wikiwand">
            <a:extLst>
              <a:ext uri="{FF2B5EF4-FFF2-40B4-BE49-F238E27FC236}">
                <a16:creationId xmlns:a16="http://schemas.microsoft.com/office/drawing/2014/main" id="{F1949A09-BE50-40E6-8CBC-81F14E09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648200" cy="56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B2891E2-1D80-4FFE-BD94-7C44858D0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3651"/>
              </p:ext>
            </p:extLst>
          </p:nvPr>
        </p:nvGraphicFramePr>
        <p:xfrm>
          <a:off x="0" y="228600"/>
          <a:ext cx="12192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Nodavlat notijorat tashkilotlar haqida aholi to'la xabardormi? | Tarjumon.uz">
            <a:extLst>
              <a:ext uri="{FF2B5EF4-FFF2-40B4-BE49-F238E27FC236}">
                <a16:creationId xmlns:a16="http://schemas.microsoft.com/office/drawing/2014/main" id="{CC548BE0-1CBA-43D1-83FF-E13EECBF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960"/>
            <a:ext cx="4191000" cy="33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ermaniyada aholi soni 2010 yildan beri birinchi bor kamaymoqda |  UzReport.news">
            <a:extLst>
              <a:ext uri="{FF2B5EF4-FFF2-40B4-BE49-F238E27FC236}">
                <a16:creationId xmlns:a16="http://schemas.microsoft.com/office/drawing/2014/main" id="{A1E4C377-80CD-4257-BBDB-1559106D4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89960"/>
            <a:ext cx="433937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uxoro viloyati Statistika boshqarmasi — Uncategorised">
            <a:extLst>
              <a:ext uri="{FF2B5EF4-FFF2-40B4-BE49-F238E27FC236}">
                <a16:creationId xmlns:a16="http://schemas.microsoft.com/office/drawing/2014/main" id="{99F23A68-9C95-469F-98CD-C3B406B8C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37" y="3489960"/>
            <a:ext cx="3291840" cy="32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3157"/>
            <a:ext cx="12192000" cy="738664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96957199"/>
              </p:ext>
            </p:extLst>
          </p:nvPr>
        </p:nvGraphicFramePr>
        <p:xfrm>
          <a:off x="0" y="751821"/>
          <a:ext cx="12192000" cy="609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979</Words>
  <Application>Microsoft Office PowerPoint</Application>
  <PresentationFormat>Широкоэкранный</PresentationFormat>
  <Paragraphs>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Open Sans Light</vt:lpstr>
      <vt:lpstr>Times New Roman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Germaniya Federativ Respublikasi</vt:lpstr>
      <vt:lpstr>Germaniya Federativ Respublikasi</vt:lpstr>
      <vt:lpstr>Germaniya Federativ Respublikasi</vt:lpstr>
      <vt:lpstr>ПРВ</vt:lpstr>
      <vt:lpstr>ПРВ</vt:lpstr>
      <vt:lpstr>ПРВ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267</cp:revision>
  <dcterms:created xsi:type="dcterms:W3CDTF">2020-06-30T15:34:35Z</dcterms:created>
  <dcterms:modified xsi:type="dcterms:W3CDTF">2021-02-17T10:37:53Z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