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media/image4.jpg" ContentType="image/jpeg"/>
  <Override PartName="/ppt/media/image5.jpg" ContentType="image/jpeg"/>
  <Override PartName="/ppt/media/image6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.jpg" ContentType="image/jpeg"/>
  <Override PartName="/ppt/media/image8.jpg" ContentType="image/jpeg"/>
  <Override PartName="/ppt/media/image9.jpg" ContentType="image/jpeg"/>
  <Override PartName="/ppt/media/image11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17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32.jpg" ContentType="image/jpeg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35.jpg" ContentType="image/jpeg"/>
  <Override PartName="/ppt/media/image36.jpg" ContentType="image/jpe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309" r:id="rId6"/>
    <p:sldId id="261" r:id="rId7"/>
    <p:sldId id="269" r:id="rId8"/>
    <p:sldId id="310" r:id="rId9"/>
    <p:sldId id="263" r:id="rId10"/>
    <p:sldId id="315" r:id="rId11"/>
    <p:sldId id="336" r:id="rId12"/>
    <p:sldId id="337" r:id="rId13"/>
    <p:sldId id="329" r:id="rId14"/>
    <p:sldId id="316" r:id="rId15"/>
    <p:sldId id="338" r:id="rId16"/>
    <p:sldId id="369" r:id="rId17"/>
    <p:sldId id="296" r:id="rId1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7B7F2"/>
    <a:srgbClr val="D4B9E9"/>
    <a:srgbClr val="000000"/>
    <a:srgbClr val="C8A5E3"/>
    <a:srgbClr val="FFFF66"/>
    <a:srgbClr val="AC75D5"/>
    <a:srgbClr val="F282EA"/>
    <a:srgbClr val="FCCE7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63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AD73F-2F8C-4F07-9571-76299A9D9DE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717B21-5AAC-40DD-AA08-B082339ADF0C}">
      <dgm:prSet phldrT="[Текст]"/>
      <dgm:spPr>
        <a:solidFill>
          <a:schemeClr val="accent1">
            <a:lumMod val="20000"/>
            <a:lumOff val="80000"/>
            <a:alpha val="40000"/>
          </a:schemeClr>
        </a:solidFill>
      </dgm:spPr>
      <dgm:t>
        <a:bodyPr/>
        <a:lstStyle/>
        <a:p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toshko‘mir</a:t>
          </a:r>
          <a:endParaRPr lang="en-US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A3BE3F-9BD5-4E35-8068-DA5C90A42705}" type="parTrans" cxnId="{19BF5CF2-C292-4D19-9A42-6AD2C82B29AA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AB1406-86FE-4055-A0A0-3F7D2D7AA7EC}" type="sibTrans" cxnId="{19BF5CF2-C292-4D19-9A42-6AD2C82B29AA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D39EEB-82C1-4647-95A7-0916517EA871}">
      <dgm:prSet phldrT="[Текст]"/>
      <dgm:spPr>
        <a:solidFill>
          <a:srgbClr val="D4B9E9">
            <a:alpha val="40000"/>
          </a:srgbClr>
        </a:solidFill>
      </dgm:spPr>
      <dgm:t>
        <a:bodyPr/>
        <a:lstStyle/>
        <a:p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ko‘mir</a:t>
          </a:r>
          <a:endParaRPr lang="en-US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88970-AD2F-4AEB-B3FD-A50C739DD284}" type="parTrans" cxnId="{BD04DF6A-CFB0-44F8-B413-1163CD1A5040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0F74A2-1186-4CB3-9D25-7125A83C25EC}" type="sibTrans" cxnId="{BD04DF6A-CFB0-44F8-B413-1163CD1A5040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EE300-FB0A-4483-85AF-199E9E679A1F}">
      <dgm:prSet phldrT="[Текст]"/>
      <dgm:spPr>
        <a:solidFill>
          <a:srgbClr val="F7B7F2">
            <a:alpha val="40000"/>
          </a:srgbClr>
        </a:solidFill>
      </dgm:spPr>
      <dgm:t>
        <a:bodyPr/>
        <a:lstStyle/>
        <a:p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gaz</a:t>
          </a:r>
          <a:endParaRPr lang="en-US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F6D93-38AF-416C-A4A8-71A43010594E}" type="parTrans" cxnId="{77BF791E-35AD-40B9-B9D5-864E4601FD8A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D50110-0705-4412-94CD-4494B302031B}" type="sibTrans" cxnId="{77BF791E-35AD-40B9-B9D5-864E4601FD8A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C5638A-A677-4E09-A64F-B222C269D6C1}">
      <dgm:prSet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endParaRPr lang="en-US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034B9B-9EE0-429F-A205-E00638225D9D}" type="parTrans" cxnId="{7F750C86-DF27-4F1A-B83F-6985F420FEE2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0F08A-6D89-4D2C-8B6E-14C45FDB8D9A}" type="sibTrans" cxnId="{7F750C86-DF27-4F1A-B83F-6985F420FEE2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F63B0-44BA-48B9-99A9-67FF75A56A82}">
      <dgm:prSet/>
      <dgm:spPr>
        <a:solidFill>
          <a:srgbClr val="CCCC00">
            <a:alpha val="40000"/>
          </a:srgbClr>
        </a:solidFill>
      </dgm:spPr>
      <dgm:t>
        <a:bodyPr/>
        <a:lstStyle/>
        <a:p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yonuvchi</a:t>
          </a:r>
          <a:r>
            <a: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slanes</a:t>
          </a:r>
          <a:endParaRPr lang="en-US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BAAA28-382C-4D91-B1D2-4BA5AED79A8A}" type="parTrans" cxnId="{3C208CE7-683E-41FC-BDBD-22F638681D1C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F8EFEA-C78E-49B2-AF63-EF47C1887AE9}" type="sibTrans" cxnId="{3C208CE7-683E-41FC-BDBD-22F638681D1C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4AFE46-4E2D-4F24-8A40-92ED2B02944F}" type="pres">
      <dgm:prSet presAssocID="{EF6AD73F-2F8C-4F07-9571-76299A9D9DE8}" presName="Name0" presStyleCnt="0">
        <dgm:presLayoutVars>
          <dgm:dir/>
          <dgm:resizeHandles val="exact"/>
        </dgm:presLayoutVars>
      </dgm:prSet>
      <dgm:spPr/>
    </dgm:pt>
    <dgm:pt modelId="{89CC578C-E294-46B4-8F0C-031E13355F40}" type="pres">
      <dgm:prSet presAssocID="{E4717B21-5AAC-40DD-AA08-B082339ADF0C}" presName="composite" presStyleCnt="0"/>
      <dgm:spPr/>
    </dgm:pt>
    <dgm:pt modelId="{1F74C492-3B38-4D02-82B0-C7F593F97011}" type="pres">
      <dgm:prSet presAssocID="{E4717B21-5AAC-40DD-AA08-B082339ADF0C}" presName="rect1" presStyleLbl="trAlignAcc1" presStyleIdx="0" presStyleCnt="5">
        <dgm:presLayoutVars>
          <dgm:bulletEnabled val="1"/>
        </dgm:presLayoutVars>
      </dgm:prSet>
      <dgm:spPr/>
    </dgm:pt>
    <dgm:pt modelId="{52038CA0-E6B9-46A9-A5CB-88878553A5D8}" type="pres">
      <dgm:prSet presAssocID="{E4717B21-5AAC-40DD-AA08-B082339ADF0C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43B265D-AEA9-4403-A4D2-58B4C087E2CB}" type="pres">
      <dgm:prSet presAssocID="{4FAB1406-86FE-4055-A0A0-3F7D2D7AA7EC}" presName="sibTrans" presStyleCnt="0"/>
      <dgm:spPr/>
    </dgm:pt>
    <dgm:pt modelId="{0C631415-D33A-4E95-BF23-B421B7C5EF50}" type="pres">
      <dgm:prSet presAssocID="{80C5638A-A677-4E09-A64F-B222C269D6C1}" presName="composite" presStyleCnt="0"/>
      <dgm:spPr/>
    </dgm:pt>
    <dgm:pt modelId="{4D3D4DEC-14D7-4DA8-B154-BD6782B39AFE}" type="pres">
      <dgm:prSet presAssocID="{80C5638A-A677-4E09-A64F-B222C269D6C1}" presName="rect1" presStyleLbl="trAlignAcc1" presStyleIdx="1" presStyleCnt="5">
        <dgm:presLayoutVars>
          <dgm:bulletEnabled val="1"/>
        </dgm:presLayoutVars>
      </dgm:prSet>
      <dgm:spPr/>
    </dgm:pt>
    <dgm:pt modelId="{195EBD18-B7EC-4E6D-803C-4CDD02FB9344}" type="pres">
      <dgm:prSet presAssocID="{80C5638A-A677-4E09-A64F-B222C269D6C1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</dgm:spPr>
    </dgm:pt>
    <dgm:pt modelId="{069C1637-22A6-4BF3-A3D5-FEB555D038E7}" type="pres">
      <dgm:prSet presAssocID="{C680F08A-6D89-4D2C-8B6E-14C45FDB8D9A}" presName="sibTrans" presStyleCnt="0"/>
      <dgm:spPr/>
    </dgm:pt>
    <dgm:pt modelId="{7A0AB528-CC4D-4EF0-A483-28DBED7DAB74}" type="pres">
      <dgm:prSet presAssocID="{4BD39EEB-82C1-4647-95A7-0916517EA871}" presName="composite" presStyleCnt="0"/>
      <dgm:spPr/>
    </dgm:pt>
    <dgm:pt modelId="{55192DA9-307A-4328-89F1-FA2D7874F274}" type="pres">
      <dgm:prSet presAssocID="{4BD39EEB-82C1-4647-95A7-0916517EA871}" presName="rect1" presStyleLbl="trAlignAcc1" presStyleIdx="2" presStyleCnt="5">
        <dgm:presLayoutVars>
          <dgm:bulletEnabled val="1"/>
        </dgm:presLayoutVars>
      </dgm:prSet>
      <dgm:spPr/>
    </dgm:pt>
    <dgm:pt modelId="{DCC547B4-073C-4EA6-8639-8FBD665AE6E1}" type="pres">
      <dgm:prSet presAssocID="{4BD39EEB-82C1-4647-95A7-0916517EA871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</dgm:spPr>
    </dgm:pt>
    <dgm:pt modelId="{63C33258-9CE2-43A8-BB1A-5E6AC4BE1516}" type="pres">
      <dgm:prSet presAssocID="{700F74A2-1186-4CB3-9D25-7125A83C25EC}" presName="sibTrans" presStyleCnt="0"/>
      <dgm:spPr/>
    </dgm:pt>
    <dgm:pt modelId="{426D789E-1863-4DD6-893D-C7A2DDD47ABC}" type="pres">
      <dgm:prSet presAssocID="{FCFEE300-FB0A-4483-85AF-199E9E679A1F}" presName="composite" presStyleCnt="0"/>
      <dgm:spPr/>
    </dgm:pt>
    <dgm:pt modelId="{94B9C7FF-A33D-4B43-8B9F-9A76235A0A83}" type="pres">
      <dgm:prSet presAssocID="{FCFEE300-FB0A-4483-85AF-199E9E679A1F}" presName="rect1" presStyleLbl="trAlignAcc1" presStyleIdx="3" presStyleCnt="5">
        <dgm:presLayoutVars>
          <dgm:bulletEnabled val="1"/>
        </dgm:presLayoutVars>
      </dgm:prSet>
      <dgm:spPr/>
    </dgm:pt>
    <dgm:pt modelId="{EE75740B-A346-4CD1-B7ED-1694F9A14637}" type="pres">
      <dgm:prSet presAssocID="{FCFEE300-FB0A-4483-85AF-199E9E679A1F}" presName="rect2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68D037C9-D620-42B2-8540-9B6BFA89D58A}" type="pres">
      <dgm:prSet presAssocID="{7AD50110-0705-4412-94CD-4494B302031B}" presName="sibTrans" presStyleCnt="0"/>
      <dgm:spPr/>
    </dgm:pt>
    <dgm:pt modelId="{70B0A929-DDE5-441D-BC22-8DA5737E552C}" type="pres">
      <dgm:prSet presAssocID="{7EEF63B0-44BA-48B9-99A9-67FF75A56A82}" presName="composite" presStyleCnt="0"/>
      <dgm:spPr/>
    </dgm:pt>
    <dgm:pt modelId="{0774B9C3-28A3-4137-9748-61A9768A43ED}" type="pres">
      <dgm:prSet presAssocID="{7EEF63B0-44BA-48B9-99A9-67FF75A56A82}" presName="rect1" presStyleLbl="trAlignAcc1" presStyleIdx="4" presStyleCnt="5">
        <dgm:presLayoutVars>
          <dgm:bulletEnabled val="1"/>
        </dgm:presLayoutVars>
      </dgm:prSet>
      <dgm:spPr/>
    </dgm:pt>
    <dgm:pt modelId="{FB921EA8-DF91-468B-9AD0-0BBD185DCF0B}" type="pres">
      <dgm:prSet presAssocID="{7EEF63B0-44BA-48B9-99A9-67FF75A56A82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</dgm:ptLst>
  <dgm:cxnLst>
    <dgm:cxn modelId="{77BF791E-35AD-40B9-B9D5-864E4601FD8A}" srcId="{EF6AD73F-2F8C-4F07-9571-76299A9D9DE8}" destId="{FCFEE300-FB0A-4483-85AF-199E9E679A1F}" srcOrd="3" destOrd="0" parTransId="{B56F6D93-38AF-416C-A4A8-71A43010594E}" sibTransId="{7AD50110-0705-4412-94CD-4494B302031B}"/>
    <dgm:cxn modelId="{69AFE529-E921-444D-873A-7C91FECD33C7}" type="presOf" srcId="{EF6AD73F-2F8C-4F07-9571-76299A9D9DE8}" destId="{8D4AFE46-4E2D-4F24-8A40-92ED2B02944F}" srcOrd="0" destOrd="0" presId="urn:microsoft.com/office/officeart/2008/layout/PictureStrips"/>
    <dgm:cxn modelId="{BD04DF6A-CFB0-44F8-B413-1163CD1A5040}" srcId="{EF6AD73F-2F8C-4F07-9571-76299A9D9DE8}" destId="{4BD39EEB-82C1-4647-95A7-0916517EA871}" srcOrd="2" destOrd="0" parTransId="{FD688970-AD2F-4AEB-B3FD-A50C739DD284}" sibTransId="{700F74A2-1186-4CB3-9D25-7125A83C25EC}"/>
    <dgm:cxn modelId="{36C6837A-4E87-4D9D-AB8D-C2519B40E1FA}" type="presOf" srcId="{80C5638A-A677-4E09-A64F-B222C269D6C1}" destId="{4D3D4DEC-14D7-4DA8-B154-BD6782B39AFE}" srcOrd="0" destOrd="0" presId="urn:microsoft.com/office/officeart/2008/layout/PictureStrips"/>
    <dgm:cxn modelId="{7F750C86-DF27-4F1A-B83F-6985F420FEE2}" srcId="{EF6AD73F-2F8C-4F07-9571-76299A9D9DE8}" destId="{80C5638A-A677-4E09-A64F-B222C269D6C1}" srcOrd="1" destOrd="0" parTransId="{7A034B9B-9EE0-429F-A205-E00638225D9D}" sibTransId="{C680F08A-6D89-4D2C-8B6E-14C45FDB8D9A}"/>
    <dgm:cxn modelId="{E7A9A68A-C0FE-49C7-80C5-BF5576338058}" type="presOf" srcId="{E4717B21-5AAC-40DD-AA08-B082339ADF0C}" destId="{1F74C492-3B38-4D02-82B0-C7F593F97011}" srcOrd="0" destOrd="0" presId="urn:microsoft.com/office/officeart/2008/layout/PictureStrips"/>
    <dgm:cxn modelId="{B0B7A6A3-A552-4B6F-99CA-873EBC6FE876}" type="presOf" srcId="{7EEF63B0-44BA-48B9-99A9-67FF75A56A82}" destId="{0774B9C3-28A3-4137-9748-61A9768A43ED}" srcOrd="0" destOrd="0" presId="urn:microsoft.com/office/officeart/2008/layout/PictureStrips"/>
    <dgm:cxn modelId="{42049FAE-A9C4-4A11-A695-2A8FB088C0C7}" type="presOf" srcId="{FCFEE300-FB0A-4483-85AF-199E9E679A1F}" destId="{94B9C7FF-A33D-4B43-8B9F-9A76235A0A83}" srcOrd="0" destOrd="0" presId="urn:microsoft.com/office/officeart/2008/layout/PictureStrips"/>
    <dgm:cxn modelId="{E0B6ACCE-2CB0-4AA0-88B6-8C629BE600BB}" type="presOf" srcId="{4BD39EEB-82C1-4647-95A7-0916517EA871}" destId="{55192DA9-307A-4328-89F1-FA2D7874F274}" srcOrd="0" destOrd="0" presId="urn:microsoft.com/office/officeart/2008/layout/PictureStrips"/>
    <dgm:cxn modelId="{3C208CE7-683E-41FC-BDBD-22F638681D1C}" srcId="{EF6AD73F-2F8C-4F07-9571-76299A9D9DE8}" destId="{7EEF63B0-44BA-48B9-99A9-67FF75A56A82}" srcOrd="4" destOrd="0" parTransId="{F8BAAA28-382C-4D91-B1D2-4BA5AED79A8A}" sibTransId="{D0F8EFEA-C78E-49B2-AF63-EF47C1887AE9}"/>
    <dgm:cxn modelId="{19BF5CF2-C292-4D19-9A42-6AD2C82B29AA}" srcId="{EF6AD73F-2F8C-4F07-9571-76299A9D9DE8}" destId="{E4717B21-5AAC-40DD-AA08-B082339ADF0C}" srcOrd="0" destOrd="0" parTransId="{0EA3BE3F-9BD5-4E35-8068-DA5C90A42705}" sibTransId="{4FAB1406-86FE-4055-A0A0-3F7D2D7AA7EC}"/>
    <dgm:cxn modelId="{93B7B98B-A62D-4A18-8822-2EA1EB2CFE25}" type="presParOf" srcId="{8D4AFE46-4E2D-4F24-8A40-92ED2B02944F}" destId="{89CC578C-E294-46B4-8F0C-031E13355F40}" srcOrd="0" destOrd="0" presId="urn:microsoft.com/office/officeart/2008/layout/PictureStrips"/>
    <dgm:cxn modelId="{F73282E8-AB25-4684-BCC9-5358680A2DAC}" type="presParOf" srcId="{89CC578C-E294-46B4-8F0C-031E13355F40}" destId="{1F74C492-3B38-4D02-82B0-C7F593F97011}" srcOrd="0" destOrd="0" presId="urn:microsoft.com/office/officeart/2008/layout/PictureStrips"/>
    <dgm:cxn modelId="{3B3AD52A-031F-4263-9DF4-B19E178D16ED}" type="presParOf" srcId="{89CC578C-E294-46B4-8F0C-031E13355F40}" destId="{52038CA0-E6B9-46A9-A5CB-88878553A5D8}" srcOrd="1" destOrd="0" presId="urn:microsoft.com/office/officeart/2008/layout/PictureStrips"/>
    <dgm:cxn modelId="{8D44A0BC-9621-47B5-B79B-B8A7A48ED225}" type="presParOf" srcId="{8D4AFE46-4E2D-4F24-8A40-92ED2B02944F}" destId="{143B265D-AEA9-4403-A4D2-58B4C087E2CB}" srcOrd="1" destOrd="0" presId="urn:microsoft.com/office/officeart/2008/layout/PictureStrips"/>
    <dgm:cxn modelId="{820DDE0A-FBBE-4562-B7FC-C0583A721C29}" type="presParOf" srcId="{8D4AFE46-4E2D-4F24-8A40-92ED2B02944F}" destId="{0C631415-D33A-4E95-BF23-B421B7C5EF50}" srcOrd="2" destOrd="0" presId="urn:microsoft.com/office/officeart/2008/layout/PictureStrips"/>
    <dgm:cxn modelId="{EF5C015F-1E2A-4C92-B8FC-3CBF79E2B565}" type="presParOf" srcId="{0C631415-D33A-4E95-BF23-B421B7C5EF50}" destId="{4D3D4DEC-14D7-4DA8-B154-BD6782B39AFE}" srcOrd="0" destOrd="0" presId="urn:microsoft.com/office/officeart/2008/layout/PictureStrips"/>
    <dgm:cxn modelId="{159E341B-A023-4EB5-81DD-25A23C720052}" type="presParOf" srcId="{0C631415-D33A-4E95-BF23-B421B7C5EF50}" destId="{195EBD18-B7EC-4E6D-803C-4CDD02FB9344}" srcOrd="1" destOrd="0" presId="urn:microsoft.com/office/officeart/2008/layout/PictureStrips"/>
    <dgm:cxn modelId="{3481BA9C-B31F-4BFC-B893-2E27FE33F530}" type="presParOf" srcId="{8D4AFE46-4E2D-4F24-8A40-92ED2B02944F}" destId="{069C1637-22A6-4BF3-A3D5-FEB555D038E7}" srcOrd="3" destOrd="0" presId="urn:microsoft.com/office/officeart/2008/layout/PictureStrips"/>
    <dgm:cxn modelId="{129309BD-51DE-47D9-AA93-0D127E870CBD}" type="presParOf" srcId="{8D4AFE46-4E2D-4F24-8A40-92ED2B02944F}" destId="{7A0AB528-CC4D-4EF0-A483-28DBED7DAB74}" srcOrd="4" destOrd="0" presId="urn:microsoft.com/office/officeart/2008/layout/PictureStrips"/>
    <dgm:cxn modelId="{131BCEFD-5EB5-4E52-A0A8-EF42E9B4B5F5}" type="presParOf" srcId="{7A0AB528-CC4D-4EF0-A483-28DBED7DAB74}" destId="{55192DA9-307A-4328-89F1-FA2D7874F274}" srcOrd="0" destOrd="0" presId="urn:microsoft.com/office/officeart/2008/layout/PictureStrips"/>
    <dgm:cxn modelId="{FEAC61AE-3636-42B9-88D6-4415916C98C0}" type="presParOf" srcId="{7A0AB528-CC4D-4EF0-A483-28DBED7DAB74}" destId="{DCC547B4-073C-4EA6-8639-8FBD665AE6E1}" srcOrd="1" destOrd="0" presId="urn:microsoft.com/office/officeart/2008/layout/PictureStrips"/>
    <dgm:cxn modelId="{71277E90-EB08-4252-8DC1-2891BA867C41}" type="presParOf" srcId="{8D4AFE46-4E2D-4F24-8A40-92ED2B02944F}" destId="{63C33258-9CE2-43A8-BB1A-5E6AC4BE1516}" srcOrd="5" destOrd="0" presId="urn:microsoft.com/office/officeart/2008/layout/PictureStrips"/>
    <dgm:cxn modelId="{8823A59D-ABE6-44D6-9BFF-1928567B1F2D}" type="presParOf" srcId="{8D4AFE46-4E2D-4F24-8A40-92ED2B02944F}" destId="{426D789E-1863-4DD6-893D-C7A2DDD47ABC}" srcOrd="6" destOrd="0" presId="urn:microsoft.com/office/officeart/2008/layout/PictureStrips"/>
    <dgm:cxn modelId="{6AB4E168-413F-4D9F-8D10-C3F6075465A8}" type="presParOf" srcId="{426D789E-1863-4DD6-893D-C7A2DDD47ABC}" destId="{94B9C7FF-A33D-4B43-8B9F-9A76235A0A83}" srcOrd="0" destOrd="0" presId="urn:microsoft.com/office/officeart/2008/layout/PictureStrips"/>
    <dgm:cxn modelId="{259CFACF-B1BF-45FA-B797-4AE2841327E1}" type="presParOf" srcId="{426D789E-1863-4DD6-893D-C7A2DDD47ABC}" destId="{EE75740B-A346-4CD1-B7ED-1694F9A14637}" srcOrd="1" destOrd="0" presId="urn:microsoft.com/office/officeart/2008/layout/PictureStrips"/>
    <dgm:cxn modelId="{D968A6C1-50E0-42E8-820E-EFC1D99DAC34}" type="presParOf" srcId="{8D4AFE46-4E2D-4F24-8A40-92ED2B02944F}" destId="{68D037C9-D620-42B2-8540-9B6BFA89D58A}" srcOrd="7" destOrd="0" presId="urn:microsoft.com/office/officeart/2008/layout/PictureStrips"/>
    <dgm:cxn modelId="{E98837CC-9590-4C89-8479-36A8822CE91E}" type="presParOf" srcId="{8D4AFE46-4E2D-4F24-8A40-92ED2B02944F}" destId="{70B0A929-DDE5-441D-BC22-8DA5737E552C}" srcOrd="8" destOrd="0" presId="urn:microsoft.com/office/officeart/2008/layout/PictureStrips"/>
    <dgm:cxn modelId="{BB1C21E2-0A04-4344-8122-D719D1D34E32}" type="presParOf" srcId="{70B0A929-DDE5-441D-BC22-8DA5737E552C}" destId="{0774B9C3-28A3-4137-9748-61A9768A43ED}" srcOrd="0" destOrd="0" presId="urn:microsoft.com/office/officeart/2008/layout/PictureStrips"/>
    <dgm:cxn modelId="{3F4B8137-0D23-4903-ABBE-08513922CF3E}" type="presParOf" srcId="{70B0A929-DDE5-441D-BC22-8DA5737E552C}" destId="{FB921EA8-DF91-468B-9AD0-0BBD185DCF0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A75083-4BE6-4D0C-8087-23E086580CF8}" type="doc">
      <dgm:prSet loTypeId="urn:microsoft.com/office/officeart/2005/8/layout/radial6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954C6627-7999-4364-A7C7-92301D612E3A}">
      <dgm:prSet phldrT="[Текст]"/>
      <dgm:spPr/>
      <dgm:t>
        <a:bodyPr/>
        <a:lstStyle/>
        <a:p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Toshko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‘-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mirning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yirik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endParaRPr lang="en-US" dirty="0">
            <a:solidFill>
              <a:schemeClr val="bg1"/>
            </a:solidFill>
          </a:endParaRPr>
        </a:p>
      </dgm:t>
    </dgm:pt>
    <dgm:pt modelId="{B0AC7A55-5A99-454B-B736-7FA0F1DB1625}" type="parTrans" cxnId="{1E701F79-96AB-4BD3-92C6-1419AD98197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B267BAD-B961-4825-B01A-A1F23F4C1909}" type="sibTrans" cxnId="{1E701F79-96AB-4BD3-92C6-1419AD981978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392C9D2-D0D4-438A-AF4B-C423E54A69DB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Germa-niya</a:t>
          </a:r>
          <a:endParaRPr lang="en-US" sz="2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703F77-2B4C-4DBB-B681-0A293AB3B1CF}" type="parTrans" cxnId="{EBE495E8-F1B7-44DD-9717-924A0238418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2EF449C0-CF96-4937-ABC2-A4AE73B26718}" type="sibTrans" cxnId="{EBE495E8-F1B7-44DD-9717-924A0238418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9AF89B-92A7-4560-B05A-8F7FB05EDA21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Ros-</a:t>
          </a:r>
          <a:r>
            <a:rPr lang="en-US" sz="3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siya</a:t>
          </a:r>
          <a:r>
            <a: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CDCEDC84-0462-4058-A275-9F3337BAF1D9}" type="parTrans" cxnId="{783C6343-4A47-4277-9942-C1279D415AC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E1C63DA-CEE9-472F-B557-2256F2E70733}" type="sibTrans" cxnId="{783C6343-4A47-4277-9942-C1279D415AC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5927540-B89B-4785-B4FD-AEF7E833D861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en-US" sz="2000" dirty="0">
              <a:solidFill>
                <a:srgbClr val="000000"/>
              </a:solidFill>
            </a:rPr>
            <a:t> </a:t>
          </a:r>
          <a:r>
            <a:rPr lang="en-US" sz="28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Ukrai</a:t>
          </a:r>
          <a:r>
            <a: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-nada</a:t>
          </a:r>
        </a:p>
      </dgm:t>
    </dgm:pt>
    <dgm:pt modelId="{8BAF209B-9E2C-481A-AF3F-7788B589D055}" type="parTrans" cxnId="{4A95E6F2-D883-4F73-8602-D3BFE13374D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9549CC7-45EA-42F6-B248-6145CC2847EB}" type="sibTrans" cxnId="{4A95E6F2-D883-4F73-8602-D3BFE13374D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C45FBA2-FC0A-49EE-BC36-C5A26F6F5E36}" type="pres">
      <dgm:prSet presAssocID="{08A75083-4BE6-4D0C-8087-23E086580CF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EBDD8A-0E1E-4767-8CCD-FC28B04A7552}" type="pres">
      <dgm:prSet presAssocID="{954C6627-7999-4364-A7C7-92301D612E3A}" presName="centerShape" presStyleLbl="node0" presStyleIdx="0" presStyleCnt="1" custScaleX="120956" custScaleY="124106"/>
      <dgm:spPr/>
    </dgm:pt>
    <dgm:pt modelId="{6FC0FBCE-4B2C-4779-9367-1BFA00B861C4}" type="pres">
      <dgm:prSet presAssocID="{6392C9D2-D0D4-438A-AF4B-C423E54A69DB}" presName="node" presStyleLbl="node1" presStyleIdx="0" presStyleCnt="3" custScaleX="131957" custScaleY="115431">
        <dgm:presLayoutVars>
          <dgm:bulletEnabled val="1"/>
        </dgm:presLayoutVars>
      </dgm:prSet>
      <dgm:spPr/>
    </dgm:pt>
    <dgm:pt modelId="{3F8F95C6-91E5-4A74-9F0B-20ACD13C7C60}" type="pres">
      <dgm:prSet presAssocID="{6392C9D2-D0D4-438A-AF4B-C423E54A69DB}" presName="dummy" presStyleCnt="0"/>
      <dgm:spPr/>
    </dgm:pt>
    <dgm:pt modelId="{0CB546E0-4D08-4748-A349-D9A77FA98CA2}" type="pres">
      <dgm:prSet presAssocID="{2EF449C0-CF96-4937-ABC2-A4AE73B26718}" presName="sibTrans" presStyleLbl="sibTrans2D1" presStyleIdx="0" presStyleCnt="3"/>
      <dgm:spPr/>
    </dgm:pt>
    <dgm:pt modelId="{D25BC75C-61A7-4A73-A311-4D4A4AA4D910}" type="pres">
      <dgm:prSet presAssocID="{699AF89B-92A7-4560-B05A-8F7FB05EDA21}" presName="node" presStyleLbl="node1" presStyleIdx="1" presStyleCnt="3" custScaleX="122365" custScaleY="123453">
        <dgm:presLayoutVars>
          <dgm:bulletEnabled val="1"/>
        </dgm:presLayoutVars>
      </dgm:prSet>
      <dgm:spPr/>
    </dgm:pt>
    <dgm:pt modelId="{FFE71761-E36D-48DC-9A9C-47FF7BA9EEBA}" type="pres">
      <dgm:prSet presAssocID="{699AF89B-92A7-4560-B05A-8F7FB05EDA21}" presName="dummy" presStyleCnt="0"/>
      <dgm:spPr/>
    </dgm:pt>
    <dgm:pt modelId="{E5C8C1C7-3630-4056-B399-AEA609100DCE}" type="pres">
      <dgm:prSet presAssocID="{AE1C63DA-CEE9-472F-B557-2256F2E70733}" presName="sibTrans" presStyleLbl="sibTrans2D1" presStyleIdx="1" presStyleCnt="3"/>
      <dgm:spPr/>
    </dgm:pt>
    <dgm:pt modelId="{B258AD56-3C68-400E-A971-DF773EB48C46}" type="pres">
      <dgm:prSet presAssocID="{55927540-B89B-4785-B4FD-AEF7E833D861}" presName="node" presStyleLbl="node1" presStyleIdx="2" presStyleCnt="3" custScaleX="117850" custScaleY="124343">
        <dgm:presLayoutVars>
          <dgm:bulletEnabled val="1"/>
        </dgm:presLayoutVars>
      </dgm:prSet>
      <dgm:spPr/>
    </dgm:pt>
    <dgm:pt modelId="{4ABCEAFF-2897-4548-A925-2D5509419799}" type="pres">
      <dgm:prSet presAssocID="{55927540-B89B-4785-B4FD-AEF7E833D861}" presName="dummy" presStyleCnt="0"/>
      <dgm:spPr/>
    </dgm:pt>
    <dgm:pt modelId="{E8823F5E-92AA-4120-8BBB-6F8E1868DA23}" type="pres">
      <dgm:prSet presAssocID="{19549CC7-45EA-42F6-B248-6145CC2847EB}" presName="sibTrans" presStyleLbl="sibTrans2D1" presStyleIdx="2" presStyleCnt="3"/>
      <dgm:spPr/>
    </dgm:pt>
  </dgm:ptLst>
  <dgm:cxnLst>
    <dgm:cxn modelId="{65FA6A1B-D809-4257-BD82-ABF7096B2DE4}" type="presOf" srcId="{19549CC7-45EA-42F6-B248-6145CC2847EB}" destId="{E8823F5E-92AA-4120-8BBB-6F8E1868DA23}" srcOrd="0" destOrd="0" presId="urn:microsoft.com/office/officeart/2005/8/layout/radial6"/>
    <dgm:cxn modelId="{2F315326-2466-4ED2-B7F3-6FB8944DD48B}" type="presOf" srcId="{AE1C63DA-CEE9-472F-B557-2256F2E70733}" destId="{E5C8C1C7-3630-4056-B399-AEA609100DCE}" srcOrd="0" destOrd="0" presId="urn:microsoft.com/office/officeart/2005/8/layout/radial6"/>
    <dgm:cxn modelId="{5290973F-1616-46C8-98E1-1A2EDACF72A3}" type="presOf" srcId="{08A75083-4BE6-4D0C-8087-23E086580CF8}" destId="{AC45FBA2-FC0A-49EE-BC36-C5A26F6F5E36}" srcOrd="0" destOrd="0" presId="urn:microsoft.com/office/officeart/2005/8/layout/radial6"/>
    <dgm:cxn modelId="{783C6343-4A47-4277-9942-C1279D415AC5}" srcId="{954C6627-7999-4364-A7C7-92301D612E3A}" destId="{699AF89B-92A7-4560-B05A-8F7FB05EDA21}" srcOrd="1" destOrd="0" parTransId="{CDCEDC84-0462-4058-A275-9F3337BAF1D9}" sibTransId="{AE1C63DA-CEE9-472F-B557-2256F2E70733}"/>
    <dgm:cxn modelId="{5451324C-771C-4D0A-9FF2-94F655547672}" type="presOf" srcId="{55927540-B89B-4785-B4FD-AEF7E833D861}" destId="{B258AD56-3C68-400E-A971-DF773EB48C46}" srcOrd="0" destOrd="0" presId="urn:microsoft.com/office/officeart/2005/8/layout/radial6"/>
    <dgm:cxn modelId="{F4531472-7E70-4DE4-BBF0-7C1786ECB3DE}" type="presOf" srcId="{954C6627-7999-4364-A7C7-92301D612E3A}" destId="{FDEBDD8A-0E1E-4767-8CCD-FC28B04A7552}" srcOrd="0" destOrd="0" presId="urn:microsoft.com/office/officeart/2005/8/layout/radial6"/>
    <dgm:cxn modelId="{1E701F79-96AB-4BD3-92C6-1419AD981978}" srcId="{08A75083-4BE6-4D0C-8087-23E086580CF8}" destId="{954C6627-7999-4364-A7C7-92301D612E3A}" srcOrd="0" destOrd="0" parTransId="{B0AC7A55-5A99-454B-B736-7FA0F1DB1625}" sibTransId="{2B267BAD-B961-4825-B01A-A1F23F4C1909}"/>
    <dgm:cxn modelId="{3B3D6396-F926-4484-8844-99BE6E35D3C9}" type="presOf" srcId="{2EF449C0-CF96-4937-ABC2-A4AE73B26718}" destId="{0CB546E0-4D08-4748-A349-D9A77FA98CA2}" srcOrd="0" destOrd="0" presId="urn:microsoft.com/office/officeart/2005/8/layout/radial6"/>
    <dgm:cxn modelId="{26FB5EA7-6F69-444B-A08C-4D6FE538A72D}" type="presOf" srcId="{6392C9D2-D0D4-438A-AF4B-C423E54A69DB}" destId="{6FC0FBCE-4B2C-4779-9367-1BFA00B861C4}" srcOrd="0" destOrd="0" presId="urn:microsoft.com/office/officeart/2005/8/layout/radial6"/>
    <dgm:cxn modelId="{19C163DD-D4D8-43B1-BA68-56E563D2D3A7}" type="presOf" srcId="{699AF89B-92A7-4560-B05A-8F7FB05EDA21}" destId="{D25BC75C-61A7-4A73-A311-4D4A4AA4D910}" srcOrd="0" destOrd="0" presId="urn:microsoft.com/office/officeart/2005/8/layout/radial6"/>
    <dgm:cxn modelId="{EBE495E8-F1B7-44DD-9717-924A02384185}" srcId="{954C6627-7999-4364-A7C7-92301D612E3A}" destId="{6392C9D2-D0D4-438A-AF4B-C423E54A69DB}" srcOrd="0" destOrd="0" parTransId="{FA703F77-2B4C-4DBB-B681-0A293AB3B1CF}" sibTransId="{2EF449C0-CF96-4937-ABC2-A4AE73B26718}"/>
    <dgm:cxn modelId="{4A95E6F2-D883-4F73-8602-D3BFE13374D9}" srcId="{954C6627-7999-4364-A7C7-92301D612E3A}" destId="{55927540-B89B-4785-B4FD-AEF7E833D861}" srcOrd="2" destOrd="0" parTransId="{8BAF209B-9E2C-481A-AF3F-7788B589D055}" sibTransId="{19549CC7-45EA-42F6-B248-6145CC2847EB}"/>
    <dgm:cxn modelId="{23638490-F404-41BE-A732-0C16F04A433D}" type="presParOf" srcId="{AC45FBA2-FC0A-49EE-BC36-C5A26F6F5E36}" destId="{FDEBDD8A-0E1E-4767-8CCD-FC28B04A7552}" srcOrd="0" destOrd="0" presId="urn:microsoft.com/office/officeart/2005/8/layout/radial6"/>
    <dgm:cxn modelId="{A2337FE2-6E47-4DCC-94D9-27D379742AE5}" type="presParOf" srcId="{AC45FBA2-FC0A-49EE-BC36-C5A26F6F5E36}" destId="{6FC0FBCE-4B2C-4779-9367-1BFA00B861C4}" srcOrd="1" destOrd="0" presId="urn:microsoft.com/office/officeart/2005/8/layout/radial6"/>
    <dgm:cxn modelId="{FCD4DB60-0936-470B-B974-4A244F96D2C9}" type="presParOf" srcId="{AC45FBA2-FC0A-49EE-BC36-C5A26F6F5E36}" destId="{3F8F95C6-91E5-4A74-9F0B-20ACD13C7C60}" srcOrd="2" destOrd="0" presId="urn:microsoft.com/office/officeart/2005/8/layout/radial6"/>
    <dgm:cxn modelId="{0601B127-8564-46BB-8386-0D73B91AA949}" type="presParOf" srcId="{AC45FBA2-FC0A-49EE-BC36-C5A26F6F5E36}" destId="{0CB546E0-4D08-4748-A349-D9A77FA98CA2}" srcOrd="3" destOrd="0" presId="urn:microsoft.com/office/officeart/2005/8/layout/radial6"/>
    <dgm:cxn modelId="{004983CE-B496-4B83-9606-05D9F6763B8B}" type="presParOf" srcId="{AC45FBA2-FC0A-49EE-BC36-C5A26F6F5E36}" destId="{D25BC75C-61A7-4A73-A311-4D4A4AA4D910}" srcOrd="4" destOrd="0" presId="urn:microsoft.com/office/officeart/2005/8/layout/radial6"/>
    <dgm:cxn modelId="{154BB408-58E4-432B-9BF0-3281FA3DA91A}" type="presParOf" srcId="{AC45FBA2-FC0A-49EE-BC36-C5A26F6F5E36}" destId="{FFE71761-E36D-48DC-9A9C-47FF7BA9EEBA}" srcOrd="5" destOrd="0" presId="urn:microsoft.com/office/officeart/2005/8/layout/radial6"/>
    <dgm:cxn modelId="{7E23C3DB-38F7-4110-9700-1312E48652F1}" type="presParOf" srcId="{AC45FBA2-FC0A-49EE-BC36-C5A26F6F5E36}" destId="{E5C8C1C7-3630-4056-B399-AEA609100DCE}" srcOrd="6" destOrd="0" presId="urn:microsoft.com/office/officeart/2005/8/layout/radial6"/>
    <dgm:cxn modelId="{6EF0F0BF-32D9-4045-8894-F79677EE502E}" type="presParOf" srcId="{AC45FBA2-FC0A-49EE-BC36-C5A26F6F5E36}" destId="{B258AD56-3C68-400E-A971-DF773EB48C46}" srcOrd="7" destOrd="0" presId="urn:microsoft.com/office/officeart/2005/8/layout/radial6"/>
    <dgm:cxn modelId="{ADA0900B-946B-4C1C-90C2-999AD028D717}" type="presParOf" srcId="{AC45FBA2-FC0A-49EE-BC36-C5A26F6F5E36}" destId="{4ABCEAFF-2897-4548-A925-2D5509419799}" srcOrd="8" destOrd="0" presId="urn:microsoft.com/office/officeart/2005/8/layout/radial6"/>
    <dgm:cxn modelId="{48EA9C9A-96EB-4BC5-8057-04A99E83D327}" type="presParOf" srcId="{AC45FBA2-FC0A-49EE-BC36-C5A26F6F5E36}" destId="{E8823F5E-92AA-4120-8BBB-6F8E1868DA2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AC6177-18F0-47BD-84E7-6D2451050A13}" type="doc">
      <dgm:prSet loTypeId="urn:microsoft.com/office/officeart/2005/8/layout/radial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1B1F2D1-02DE-48BE-A18A-7F7A162E8D34}">
      <dgm:prSet phldrT="[Текст]"/>
      <dgm:spPr>
        <a:solidFill>
          <a:srgbClr val="C8A5E3"/>
        </a:solidFill>
      </dgm:spPr>
      <dgm:t>
        <a:bodyPr/>
        <a:lstStyle/>
        <a:p>
          <a:r>
            <a:rPr lang="en-US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ko‘mirning</a:t>
          </a:r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yirik</a:t>
          </a:r>
          <a:r>
            <a: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endParaRPr lang="en-US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E066C4-91CE-4EC2-907E-A5EC3D2D7F02}" type="parTrans" cxnId="{FDCB6007-CDFF-4C18-9809-EFC4E655EC5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D922F6E-BA36-493F-B6DA-96324D062323}" type="sibTrans" cxnId="{FDCB6007-CDFF-4C18-9809-EFC4E655EC5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D96C4AD-CA94-4907-871F-89046C7CC1A1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Germa-niya</a:t>
          </a:r>
          <a:endParaRPr lang="en-US" sz="2400" dirty="0">
            <a:solidFill>
              <a:srgbClr val="000000"/>
            </a:solidFill>
          </a:endParaRPr>
        </a:p>
      </dgm:t>
    </dgm:pt>
    <dgm:pt modelId="{18ABE5C2-B6CD-4A2C-8B48-E5C0FE0C8850}" type="parTrans" cxnId="{869338F5-5EFF-4B18-9009-FAA7414205F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D435723-68CD-477F-9C38-D8C84110B2B6}" type="sibTrans" cxnId="{869338F5-5EFF-4B18-9009-FAA7414205F6}">
      <dgm:prSet/>
      <dgm:spPr>
        <a:solidFill>
          <a:srgbClr val="F7B7F2"/>
        </a:solid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33D564A-9DC7-4D8D-A288-321B845F0118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Polsha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0404C-39A3-4794-BF86-29FF5C294DB7}" type="parTrans" cxnId="{3E354E3F-4F71-4360-AA38-392BB56206C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C17BFDC-9B39-4175-82F3-CB2D606E72FD}" type="sibTrans" cxnId="{3E354E3F-4F71-4360-AA38-392BB56206C4}">
      <dgm:prSet/>
      <dgm:spPr>
        <a:solidFill>
          <a:srgbClr val="F7B7F2"/>
        </a:solid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E6590F6-22DF-4422-95ED-52FF5939ECFB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Chexi-ya</a:t>
          </a:r>
          <a:endParaRPr lang="en-US" sz="24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DEA8C-378C-4B6C-A2E5-BC63D78D230F}" type="parTrans" cxnId="{535077E2-E2DF-46F0-9949-9D49ABB35CC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19E7B0D-F5E2-4729-BE01-33D6AA4F4F10}" type="sibTrans" cxnId="{535077E2-E2DF-46F0-9949-9D49ABB35CC9}">
      <dgm:prSet/>
      <dgm:spPr>
        <a:solidFill>
          <a:srgbClr val="F7B7F2"/>
        </a:solidFill>
      </dgm:spPr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ABF5EEF-719D-4F56-9A6D-5DF5FE36A12A}" type="pres">
      <dgm:prSet presAssocID="{D7AC6177-18F0-47BD-84E7-6D2451050A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FB21BC3-3327-4FC7-B1AB-394F37EB3BD3}" type="pres">
      <dgm:prSet presAssocID="{E1B1F2D1-02DE-48BE-A18A-7F7A162E8D34}" presName="centerShape" presStyleLbl="node0" presStyleIdx="0" presStyleCnt="1" custScaleX="112192" custScaleY="119403"/>
      <dgm:spPr/>
    </dgm:pt>
    <dgm:pt modelId="{2856AA03-169B-477F-8A4B-D0479B65C7BE}" type="pres">
      <dgm:prSet presAssocID="{DD96C4AD-CA94-4907-871F-89046C7CC1A1}" presName="node" presStyleLbl="node1" presStyleIdx="0" presStyleCnt="3" custScaleX="108324">
        <dgm:presLayoutVars>
          <dgm:bulletEnabled val="1"/>
        </dgm:presLayoutVars>
      </dgm:prSet>
      <dgm:spPr/>
    </dgm:pt>
    <dgm:pt modelId="{9E6BEAA5-54CE-4F29-B256-9CD90B65E97A}" type="pres">
      <dgm:prSet presAssocID="{DD96C4AD-CA94-4907-871F-89046C7CC1A1}" presName="dummy" presStyleCnt="0"/>
      <dgm:spPr/>
    </dgm:pt>
    <dgm:pt modelId="{6118F59D-6F7C-4596-9C27-291F08552264}" type="pres">
      <dgm:prSet presAssocID="{DD435723-68CD-477F-9C38-D8C84110B2B6}" presName="sibTrans" presStyleLbl="sibTrans2D1" presStyleIdx="0" presStyleCnt="3"/>
      <dgm:spPr/>
    </dgm:pt>
    <dgm:pt modelId="{B8FD1810-1E65-4603-AE08-0BFAAEA97FB7}" type="pres">
      <dgm:prSet presAssocID="{733D564A-9DC7-4D8D-A288-321B845F0118}" presName="node" presStyleLbl="node1" presStyleIdx="1" presStyleCnt="3">
        <dgm:presLayoutVars>
          <dgm:bulletEnabled val="1"/>
        </dgm:presLayoutVars>
      </dgm:prSet>
      <dgm:spPr/>
    </dgm:pt>
    <dgm:pt modelId="{CAB31641-511B-4F16-A4D9-00B04D281F34}" type="pres">
      <dgm:prSet presAssocID="{733D564A-9DC7-4D8D-A288-321B845F0118}" presName="dummy" presStyleCnt="0"/>
      <dgm:spPr/>
    </dgm:pt>
    <dgm:pt modelId="{5C896975-EC2B-4F24-997E-7C4A2D6FC450}" type="pres">
      <dgm:prSet presAssocID="{0C17BFDC-9B39-4175-82F3-CB2D606E72FD}" presName="sibTrans" presStyleLbl="sibTrans2D1" presStyleIdx="1" presStyleCnt="3"/>
      <dgm:spPr/>
    </dgm:pt>
    <dgm:pt modelId="{7335C9D1-4038-414C-B920-F194A55349EE}" type="pres">
      <dgm:prSet presAssocID="{7E6590F6-22DF-4422-95ED-52FF5939ECFB}" presName="node" presStyleLbl="node1" presStyleIdx="2" presStyleCnt="3" custScaleX="109846" custScaleY="101278">
        <dgm:presLayoutVars>
          <dgm:bulletEnabled val="1"/>
        </dgm:presLayoutVars>
      </dgm:prSet>
      <dgm:spPr/>
    </dgm:pt>
    <dgm:pt modelId="{24539E5D-8A05-42F7-BCDE-4E708DA72E3D}" type="pres">
      <dgm:prSet presAssocID="{7E6590F6-22DF-4422-95ED-52FF5939ECFB}" presName="dummy" presStyleCnt="0"/>
      <dgm:spPr/>
    </dgm:pt>
    <dgm:pt modelId="{E4565549-14B9-4DF4-96A1-A04B4A70020D}" type="pres">
      <dgm:prSet presAssocID="{519E7B0D-F5E2-4729-BE01-33D6AA4F4F10}" presName="sibTrans" presStyleLbl="sibTrans2D1" presStyleIdx="2" presStyleCnt="3"/>
      <dgm:spPr/>
    </dgm:pt>
  </dgm:ptLst>
  <dgm:cxnLst>
    <dgm:cxn modelId="{FDCB6007-CDFF-4C18-9809-EFC4E655EC53}" srcId="{D7AC6177-18F0-47BD-84E7-6D2451050A13}" destId="{E1B1F2D1-02DE-48BE-A18A-7F7A162E8D34}" srcOrd="0" destOrd="0" parTransId="{B7E066C4-91CE-4EC2-907E-A5EC3D2D7F02}" sibTransId="{8D922F6E-BA36-493F-B6DA-96324D062323}"/>
    <dgm:cxn modelId="{C6B2D92E-EB7B-42B9-B1C9-8AFEB92A8746}" type="presOf" srcId="{DD435723-68CD-477F-9C38-D8C84110B2B6}" destId="{6118F59D-6F7C-4596-9C27-291F08552264}" srcOrd="0" destOrd="0" presId="urn:microsoft.com/office/officeart/2005/8/layout/radial6"/>
    <dgm:cxn modelId="{D9177834-6660-4689-B174-43D014A58129}" type="presOf" srcId="{7E6590F6-22DF-4422-95ED-52FF5939ECFB}" destId="{7335C9D1-4038-414C-B920-F194A55349EE}" srcOrd="0" destOrd="0" presId="urn:microsoft.com/office/officeart/2005/8/layout/radial6"/>
    <dgm:cxn modelId="{3E354E3F-4F71-4360-AA38-392BB56206C4}" srcId="{E1B1F2D1-02DE-48BE-A18A-7F7A162E8D34}" destId="{733D564A-9DC7-4D8D-A288-321B845F0118}" srcOrd="1" destOrd="0" parTransId="{ED20404C-39A3-4794-BF86-29FF5C294DB7}" sibTransId="{0C17BFDC-9B39-4175-82F3-CB2D606E72FD}"/>
    <dgm:cxn modelId="{232D2D88-F798-489B-9977-9E5DBC7DDCA8}" type="presOf" srcId="{D7AC6177-18F0-47BD-84E7-6D2451050A13}" destId="{BABF5EEF-719D-4F56-9A6D-5DF5FE36A12A}" srcOrd="0" destOrd="0" presId="urn:microsoft.com/office/officeart/2005/8/layout/radial6"/>
    <dgm:cxn modelId="{2AC89FC2-07FB-4193-9555-A14D42017851}" type="presOf" srcId="{733D564A-9DC7-4D8D-A288-321B845F0118}" destId="{B8FD1810-1E65-4603-AE08-0BFAAEA97FB7}" srcOrd="0" destOrd="0" presId="urn:microsoft.com/office/officeart/2005/8/layout/radial6"/>
    <dgm:cxn modelId="{5F5856C4-AF85-405E-8C18-99337F8D9533}" type="presOf" srcId="{DD96C4AD-CA94-4907-871F-89046C7CC1A1}" destId="{2856AA03-169B-477F-8A4B-D0479B65C7BE}" srcOrd="0" destOrd="0" presId="urn:microsoft.com/office/officeart/2005/8/layout/radial6"/>
    <dgm:cxn modelId="{DD357BC4-6E3C-4793-BFC5-3875E092676E}" type="presOf" srcId="{519E7B0D-F5E2-4729-BE01-33D6AA4F4F10}" destId="{E4565549-14B9-4DF4-96A1-A04B4A70020D}" srcOrd="0" destOrd="0" presId="urn:microsoft.com/office/officeart/2005/8/layout/radial6"/>
    <dgm:cxn modelId="{B998FDCE-94D1-46CE-B619-A63B69A9D8A9}" type="presOf" srcId="{0C17BFDC-9B39-4175-82F3-CB2D606E72FD}" destId="{5C896975-EC2B-4F24-997E-7C4A2D6FC450}" srcOrd="0" destOrd="0" presId="urn:microsoft.com/office/officeart/2005/8/layout/radial6"/>
    <dgm:cxn modelId="{535077E2-E2DF-46F0-9949-9D49ABB35CC9}" srcId="{E1B1F2D1-02DE-48BE-A18A-7F7A162E8D34}" destId="{7E6590F6-22DF-4422-95ED-52FF5939ECFB}" srcOrd="2" destOrd="0" parTransId="{5ABDEA8C-378C-4B6C-A2E5-BC63D78D230F}" sibTransId="{519E7B0D-F5E2-4729-BE01-33D6AA4F4F10}"/>
    <dgm:cxn modelId="{C992C7E9-DC9E-4B4C-8561-A45DA1ED6B5E}" type="presOf" srcId="{E1B1F2D1-02DE-48BE-A18A-7F7A162E8D34}" destId="{6FB21BC3-3327-4FC7-B1AB-394F37EB3BD3}" srcOrd="0" destOrd="0" presId="urn:microsoft.com/office/officeart/2005/8/layout/radial6"/>
    <dgm:cxn modelId="{869338F5-5EFF-4B18-9009-FAA7414205F6}" srcId="{E1B1F2D1-02DE-48BE-A18A-7F7A162E8D34}" destId="{DD96C4AD-CA94-4907-871F-89046C7CC1A1}" srcOrd="0" destOrd="0" parTransId="{18ABE5C2-B6CD-4A2C-8B48-E5C0FE0C8850}" sibTransId="{DD435723-68CD-477F-9C38-D8C84110B2B6}"/>
    <dgm:cxn modelId="{C0756838-5B90-4E5F-9555-71BA8713D9F5}" type="presParOf" srcId="{BABF5EEF-719D-4F56-9A6D-5DF5FE36A12A}" destId="{6FB21BC3-3327-4FC7-B1AB-394F37EB3BD3}" srcOrd="0" destOrd="0" presId="urn:microsoft.com/office/officeart/2005/8/layout/radial6"/>
    <dgm:cxn modelId="{8857DE35-1DDA-4229-81A5-7DD2C764E065}" type="presParOf" srcId="{BABF5EEF-719D-4F56-9A6D-5DF5FE36A12A}" destId="{2856AA03-169B-477F-8A4B-D0479B65C7BE}" srcOrd="1" destOrd="0" presId="urn:microsoft.com/office/officeart/2005/8/layout/radial6"/>
    <dgm:cxn modelId="{25868222-1872-4D4F-B165-6363F6C34C7A}" type="presParOf" srcId="{BABF5EEF-719D-4F56-9A6D-5DF5FE36A12A}" destId="{9E6BEAA5-54CE-4F29-B256-9CD90B65E97A}" srcOrd="2" destOrd="0" presId="urn:microsoft.com/office/officeart/2005/8/layout/radial6"/>
    <dgm:cxn modelId="{A104024B-EA4F-40C3-80AE-628F0F79ECF5}" type="presParOf" srcId="{BABF5EEF-719D-4F56-9A6D-5DF5FE36A12A}" destId="{6118F59D-6F7C-4596-9C27-291F08552264}" srcOrd="3" destOrd="0" presId="urn:microsoft.com/office/officeart/2005/8/layout/radial6"/>
    <dgm:cxn modelId="{0E88E748-5C7E-4EF5-9E5E-B6F95163BB4E}" type="presParOf" srcId="{BABF5EEF-719D-4F56-9A6D-5DF5FE36A12A}" destId="{B8FD1810-1E65-4603-AE08-0BFAAEA97FB7}" srcOrd="4" destOrd="0" presId="urn:microsoft.com/office/officeart/2005/8/layout/radial6"/>
    <dgm:cxn modelId="{571623C9-83D8-4BF4-8CBE-63C34B649250}" type="presParOf" srcId="{BABF5EEF-719D-4F56-9A6D-5DF5FE36A12A}" destId="{CAB31641-511B-4F16-A4D9-00B04D281F34}" srcOrd="5" destOrd="0" presId="urn:microsoft.com/office/officeart/2005/8/layout/radial6"/>
    <dgm:cxn modelId="{BAF987C8-70FD-4730-B2FF-386DD1C0B72B}" type="presParOf" srcId="{BABF5EEF-719D-4F56-9A6D-5DF5FE36A12A}" destId="{5C896975-EC2B-4F24-997E-7C4A2D6FC450}" srcOrd="6" destOrd="0" presId="urn:microsoft.com/office/officeart/2005/8/layout/radial6"/>
    <dgm:cxn modelId="{024AA450-B6C3-407C-A214-EA36B399D7A0}" type="presParOf" srcId="{BABF5EEF-719D-4F56-9A6D-5DF5FE36A12A}" destId="{7335C9D1-4038-414C-B920-F194A55349EE}" srcOrd="7" destOrd="0" presId="urn:microsoft.com/office/officeart/2005/8/layout/radial6"/>
    <dgm:cxn modelId="{7040254C-954C-4D2B-9BC0-365184171188}" type="presParOf" srcId="{BABF5EEF-719D-4F56-9A6D-5DF5FE36A12A}" destId="{24539E5D-8A05-42F7-BCDE-4E708DA72E3D}" srcOrd="8" destOrd="0" presId="urn:microsoft.com/office/officeart/2005/8/layout/radial6"/>
    <dgm:cxn modelId="{2611A9A5-0ED2-486D-91E6-B63C775A1DB4}" type="presParOf" srcId="{BABF5EEF-719D-4F56-9A6D-5DF5FE36A12A}" destId="{E4565549-14B9-4DF4-96A1-A04B4A70020D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EE8D26-06B8-492B-82EC-85C23B11E795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BEB70F-C82F-40FB-BA19-F8E425CC5D9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Yonuvchi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slanes-Estoniyada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891D2D-D3DD-4A8C-985C-3396ABD7BDC9}" type="parTrans" cxnId="{0A280C9B-DDA7-4565-A6B6-DFE30B6ADAFD}">
      <dgm:prSet/>
      <dgm:spPr/>
      <dgm:t>
        <a:bodyPr/>
        <a:lstStyle/>
        <a:p>
          <a:endParaRPr lang="en-US"/>
        </a:p>
      </dgm:t>
    </dgm:pt>
    <dgm:pt modelId="{020C7F45-C5E5-479E-B0C6-F5F899F73DBE}" type="sibTrans" cxnId="{0A280C9B-DDA7-4565-A6B6-DFE30B6ADAFD}">
      <dgm:prSet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ED011D27-0F4F-489F-B1B9-7C1722C3BA34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en-US" sz="2200" b="1" dirty="0">
              <a:solidFill>
                <a:srgbClr val="000000"/>
              </a:solidFill>
            </a:rPr>
            <a:t> </a:t>
          </a:r>
          <a:r>
            <a:rPr lang="en-US" sz="2200" b="1" dirty="0" err="1">
              <a:solidFill>
                <a:srgbClr val="000000"/>
              </a:solidFill>
            </a:rPr>
            <a:t>N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eft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Britaniya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Norvegiya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Niderlandiya</a:t>
          </a:r>
          <a:endParaRPr lang="en-US" sz="22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1728E-5E07-4134-B280-B2AE40BD32C9}" type="parTrans" cxnId="{155CF8C5-2001-4C4B-B65B-E50FFC4B2DB6}">
      <dgm:prSet/>
      <dgm:spPr/>
      <dgm:t>
        <a:bodyPr/>
        <a:lstStyle/>
        <a:p>
          <a:endParaRPr lang="en-US"/>
        </a:p>
      </dgm:t>
    </dgm:pt>
    <dgm:pt modelId="{2491C745-F862-4814-B7DF-4157107F88BC}" type="sibTrans" cxnId="{155CF8C5-2001-4C4B-B65B-E50FFC4B2DB6}">
      <dgm:prSet/>
      <dgm:spPr/>
      <dgm:t>
        <a:bodyPr/>
        <a:lstStyle/>
        <a:p>
          <a:endParaRPr lang="en-US"/>
        </a:p>
      </dgm:t>
    </dgm:pt>
    <dgm:pt modelId="{A70C4B28-D8CE-48C3-9A27-EDE0574A82B7}">
      <dgm:prSet phldrT="[Текст]" custT="1"/>
      <dgm:spPr/>
      <dgm:t>
        <a:bodyPr/>
        <a:lstStyle/>
        <a:p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Temir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Ukraina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Shvetsiya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Fransiya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Germaniya</a:t>
          </a:r>
          <a:endParaRPr lang="en-US" sz="24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5E351D-298A-483B-B24F-EC132CF0F796}" type="parTrans" cxnId="{AF2C0DBF-B7AD-42ED-8253-F2A065EBECE3}">
      <dgm:prSet/>
      <dgm:spPr/>
      <dgm:t>
        <a:bodyPr/>
        <a:lstStyle/>
        <a:p>
          <a:endParaRPr lang="en-US"/>
        </a:p>
      </dgm:t>
    </dgm:pt>
    <dgm:pt modelId="{F5435DC4-1DC1-4851-9B6E-97AF94708E44}" type="sibTrans" cxnId="{AF2C0DBF-B7AD-42ED-8253-F2A065EBECE3}">
      <dgm:prSet/>
      <dgm:spPr/>
      <dgm:t>
        <a:bodyPr/>
        <a:lstStyle/>
        <a:p>
          <a:endParaRPr lang="en-US"/>
        </a:p>
      </dgm:t>
    </dgm:pt>
    <dgm:pt modelId="{48487395-8ACB-4E0F-B85E-EDD4BB7A4E66}">
      <dgm:prSet phldrT="[Текст]" custT="1"/>
      <dgm:spPr/>
      <dgm:t>
        <a:bodyPr/>
        <a:lstStyle/>
        <a:p>
          <a:r>
            <a: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Mis-</a:t>
          </a:r>
          <a:r>
            <a:rPr lang="en-US" sz="2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molibden</a:t>
          </a:r>
          <a:r>
            <a: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Polsha</a:t>
          </a:r>
          <a:r>
            <a: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Bolgariya</a:t>
          </a:r>
          <a:r>
            <a: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Ruminiya</a:t>
          </a:r>
          <a:endParaRPr lang="en-US" sz="2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FCFB37-6C3D-4D15-A54A-7C9F110FF139}" type="parTrans" cxnId="{13FC14DD-6FEF-4D3F-8903-A5C71F9CF5AC}">
      <dgm:prSet/>
      <dgm:spPr/>
      <dgm:t>
        <a:bodyPr/>
        <a:lstStyle/>
        <a:p>
          <a:endParaRPr lang="en-US"/>
        </a:p>
      </dgm:t>
    </dgm:pt>
    <dgm:pt modelId="{9AE0702C-3B1D-41B1-874B-D1DA4D5AE39F}" type="sibTrans" cxnId="{13FC14DD-6FEF-4D3F-8903-A5C71F9CF5AC}">
      <dgm:prSet/>
      <dgm:spPr/>
      <dgm:t>
        <a:bodyPr/>
        <a:lstStyle/>
        <a:p>
          <a:endParaRPr lang="en-US"/>
        </a:p>
      </dgm:t>
    </dgm:pt>
    <dgm:pt modelId="{5CE7280D-FEE3-43C8-A31B-DE0E68CB1E75}">
      <dgm:prSet phldrT="[Текст]" custT="1"/>
      <dgm:spPr/>
      <dgm:t>
        <a:bodyPr/>
        <a:lstStyle/>
        <a:p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Boksit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Fransiya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Gretsiya</a:t>
          </a:r>
          <a:endParaRPr lang="en-US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9054F-0361-4066-9C5C-10966AB86E96}" type="parTrans" cxnId="{747A5F6D-B194-4ACA-BD7F-5FD5A607A015}">
      <dgm:prSet/>
      <dgm:spPr/>
      <dgm:t>
        <a:bodyPr/>
        <a:lstStyle/>
        <a:p>
          <a:endParaRPr lang="en-US"/>
        </a:p>
      </dgm:t>
    </dgm:pt>
    <dgm:pt modelId="{F6E3390C-1F4D-4538-9F8E-06FED78688BC}" type="sibTrans" cxnId="{747A5F6D-B194-4ACA-BD7F-5FD5A607A015}">
      <dgm:prSet/>
      <dgm:spPr/>
      <dgm:t>
        <a:bodyPr/>
        <a:lstStyle/>
        <a:p>
          <a:endParaRPr lang="en-US"/>
        </a:p>
      </dgm:t>
    </dgm:pt>
    <dgm:pt modelId="{0A2356AD-17DD-49D0-B759-A31B2115EA21}">
      <dgm:prSet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Simob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Italiya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Ispaniya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Ukraina</a:t>
          </a:r>
          <a:endParaRPr lang="en-US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5081F1-5EB0-4D5D-AF73-5963F66C4979}" type="parTrans" cxnId="{E536F9BB-DAC0-436E-BDC0-09774423F462}">
      <dgm:prSet/>
      <dgm:spPr/>
      <dgm:t>
        <a:bodyPr/>
        <a:lstStyle/>
        <a:p>
          <a:endParaRPr lang="en-US"/>
        </a:p>
      </dgm:t>
    </dgm:pt>
    <dgm:pt modelId="{A79C27CD-4D44-4628-973C-73791940B19C}" type="sibTrans" cxnId="{E536F9BB-DAC0-436E-BDC0-09774423F462}">
      <dgm:prSet/>
      <dgm:spPr/>
      <dgm:t>
        <a:bodyPr/>
        <a:lstStyle/>
        <a:p>
          <a:endParaRPr lang="en-US"/>
        </a:p>
      </dgm:t>
    </dgm:pt>
    <dgm:pt modelId="{7BD4E1A8-1158-4473-895C-F77D54689AD5}" type="pres">
      <dgm:prSet presAssocID="{B4EE8D26-06B8-492B-82EC-85C23B11E795}" presName="Name0" presStyleCnt="0">
        <dgm:presLayoutVars>
          <dgm:dir/>
          <dgm:resizeHandles val="exact"/>
        </dgm:presLayoutVars>
      </dgm:prSet>
      <dgm:spPr/>
    </dgm:pt>
    <dgm:pt modelId="{43D04DB3-9B56-45BD-94B9-6B9B5BF26B6C}" type="pres">
      <dgm:prSet presAssocID="{B4EE8D26-06B8-492B-82EC-85C23B11E795}" presName="cycle" presStyleCnt="0"/>
      <dgm:spPr/>
    </dgm:pt>
    <dgm:pt modelId="{E2188672-5CD2-4174-A729-977C588A94C8}" type="pres">
      <dgm:prSet presAssocID="{40BEB70F-C82F-40FB-BA19-F8E425CC5D9C}" presName="nodeFirstNode" presStyleLbl="node1" presStyleIdx="0" presStyleCnt="6" custScaleX="179087">
        <dgm:presLayoutVars>
          <dgm:bulletEnabled val="1"/>
        </dgm:presLayoutVars>
      </dgm:prSet>
      <dgm:spPr/>
    </dgm:pt>
    <dgm:pt modelId="{E11DF7EC-239B-4DAB-9A03-E44C43BBE2BF}" type="pres">
      <dgm:prSet presAssocID="{020C7F45-C5E5-479E-B0C6-F5F899F73DBE}" presName="sibTransFirstNode" presStyleLbl="bgShp" presStyleIdx="0" presStyleCnt="1" custScaleX="136995" custLinFactNeighborX="-1031" custLinFactNeighborY="15267"/>
      <dgm:spPr/>
    </dgm:pt>
    <dgm:pt modelId="{F050F393-86D0-4D66-B4B7-F048FB9AA2CC}" type="pres">
      <dgm:prSet presAssocID="{ED011D27-0F4F-489F-B1B9-7C1722C3BA34}" presName="nodeFollowingNodes" presStyleLbl="node1" presStyleIdx="1" presStyleCnt="6" custScaleX="192218" custRadScaleRad="173124" custRadScaleInc="31848">
        <dgm:presLayoutVars>
          <dgm:bulletEnabled val="1"/>
        </dgm:presLayoutVars>
      </dgm:prSet>
      <dgm:spPr/>
    </dgm:pt>
    <dgm:pt modelId="{A9E55CE5-2321-4F72-B51E-95AF41C5C972}" type="pres">
      <dgm:prSet presAssocID="{A70C4B28-D8CE-48C3-9A27-EDE0574A82B7}" presName="nodeFollowingNodes" presStyleLbl="node1" presStyleIdx="2" presStyleCnt="6" custScaleX="193254" custRadScaleRad="177822" custRadScaleInc="-37893">
        <dgm:presLayoutVars>
          <dgm:bulletEnabled val="1"/>
        </dgm:presLayoutVars>
      </dgm:prSet>
      <dgm:spPr/>
    </dgm:pt>
    <dgm:pt modelId="{2D20586A-62F6-4977-AEC0-27C1A016B116}" type="pres">
      <dgm:prSet presAssocID="{48487395-8ACB-4E0F-B85E-EDD4BB7A4E66}" presName="nodeFollowingNodes" presStyleLbl="node1" presStyleIdx="3" presStyleCnt="6" custScaleX="193995" custRadScaleRad="148078" custRadScaleInc="-93739">
        <dgm:presLayoutVars>
          <dgm:bulletEnabled val="1"/>
        </dgm:presLayoutVars>
      </dgm:prSet>
      <dgm:spPr/>
    </dgm:pt>
    <dgm:pt modelId="{952F7BCB-5F2D-439A-AD4B-1CC812E6EA50}" type="pres">
      <dgm:prSet presAssocID="{5CE7280D-FEE3-43C8-A31B-DE0E68CB1E75}" presName="nodeFollowingNodes" presStyleLbl="node1" presStyleIdx="4" presStyleCnt="6" custScaleX="190599" custRadScaleRad="156094" custRadScaleInc="-21817">
        <dgm:presLayoutVars>
          <dgm:bulletEnabled val="1"/>
        </dgm:presLayoutVars>
      </dgm:prSet>
      <dgm:spPr/>
    </dgm:pt>
    <dgm:pt modelId="{F952CE2A-9CBB-4FE6-B577-A3C982C767D0}" type="pres">
      <dgm:prSet presAssocID="{0A2356AD-17DD-49D0-B759-A31B2115EA21}" presName="nodeFollowingNodes" presStyleLbl="node1" presStyleIdx="5" presStyleCnt="6" custScaleX="190375" custRadScaleRad="152282" custRadScaleInc="-54010">
        <dgm:presLayoutVars>
          <dgm:bulletEnabled val="1"/>
        </dgm:presLayoutVars>
      </dgm:prSet>
      <dgm:spPr/>
    </dgm:pt>
  </dgm:ptLst>
  <dgm:cxnLst>
    <dgm:cxn modelId="{2F337E03-2882-480A-9E1C-24D9238194F9}" type="presOf" srcId="{020C7F45-C5E5-479E-B0C6-F5F899F73DBE}" destId="{E11DF7EC-239B-4DAB-9A03-E44C43BBE2BF}" srcOrd="0" destOrd="0" presId="urn:microsoft.com/office/officeart/2005/8/layout/cycle3"/>
    <dgm:cxn modelId="{DBB6CD10-C357-4669-8404-83A53ECFC325}" type="presOf" srcId="{A70C4B28-D8CE-48C3-9A27-EDE0574A82B7}" destId="{A9E55CE5-2321-4F72-B51E-95AF41C5C972}" srcOrd="0" destOrd="0" presId="urn:microsoft.com/office/officeart/2005/8/layout/cycle3"/>
    <dgm:cxn modelId="{4BD0FD20-6687-4845-8DC2-58ABA1CA997B}" type="presOf" srcId="{B4EE8D26-06B8-492B-82EC-85C23B11E795}" destId="{7BD4E1A8-1158-4473-895C-F77D54689AD5}" srcOrd="0" destOrd="0" presId="urn:microsoft.com/office/officeart/2005/8/layout/cycle3"/>
    <dgm:cxn modelId="{747A5F6D-B194-4ACA-BD7F-5FD5A607A015}" srcId="{B4EE8D26-06B8-492B-82EC-85C23B11E795}" destId="{5CE7280D-FEE3-43C8-A31B-DE0E68CB1E75}" srcOrd="4" destOrd="0" parTransId="{BAF9054F-0361-4066-9C5C-10966AB86E96}" sibTransId="{F6E3390C-1F4D-4538-9F8E-06FED78688BC}"/>
    <dgm:cxn modelId="{1CE46D59-247C-4EB0-8602-7EAD659CA5D4}" type="presOf" srcId="{5CE7280D-FEE3-43C8-A31B-DE0E68CB1E75}" destId="{952F7BCB-5F2D-439A-AD4B-1CC812E6EA50}" srcOrd="0" destOrd="0" presId="urn:microsoft.com/office/officeart/2005/8/layout/cycle3"/>
    <dgm:cxn modelId="{3B76A297-6058-4D8C-ABB2-432D1FFF305D}" type="presOf" srcId="{0A2356AD-17DD-49D0-B759-A31B2115EA21}" destId="{F952CE2A-9CBB-4FE6-B577-A3C982C767D0}" srcOrd="0" destOrd="0" presId="urn:microsoft.com/office/officeart/2005/8/layout/cycle3"/>
    <dgm:cxn modelId="{55723999-308E-44EB-AA7A-7FA07E9621F7}" type="presOf" srcId="{48487395-8ACB-4E0F-B85E-EDD4BB7A4E66}" destId="{2D20586A-62F6-4977-AEC0-27C1A016B116}" srcOrd="0" destOrd="0" presId="urn:microsoft.com/office/officeart/2005/8/layout/cycle3"/>
    <dgm:cxn modelId="{0A280C9B-DDA7-4565-A6B6-DFE30B6ADAFD}" srcId="{B4EE8D26-06B8-492B-82EC-85C23B11E795}" destId="{40BEB70F-C82F-40FB-BA19-F8E425CC5D9C}" srcOrd="0" destOrd="0" parTransId="{8F891D2D-D3DD-4A8C-985C-3396ABD7BDC9}" sibTransId="{020C7F45-C5E5-479E-B0C6-F5F899F73DBE}"/>
    <dgm:cxn modelId="{E536F9BB-DAC0-436E-BDC0-09774423F462}" srcId="{B4EE8D26-06B8-492B-82EC-85C23B11E795}" destId="{0A2356AD-17DD-49D0-B759-A31B2115EA21}" srcOrd="5" destOrd="0" parTransId="{965081F1-5EB0-4D5D-AF73-5963F66C4979}" sibTransId="{A79C27CD-4D44-4628-973C-73791940B19C}"/>
    <dgm:cxn modelId="{AF2C0DBF-B7AD-42ED-8253-F2A065EBECE3}" srcId="{B4EE8D26-06B8-492B-82EC-85C23B11E795}" destId="{A70C4B28-D8CE-48C3-9A27-EDE0574A82B7}" srcOrd="2" destOrd="0" parTransId="{735E351D-298A-483B-B24F-EC132CF0F796}" sibTransId="{F5435DC4-1DC1-4851-9B6E-97AF94708E44}"/>
    <dgm:cxn modelId="{155CF8C5-2001-4C4B-B65B-E50FFC4B2DB6}" srcId="{B4EE8D26-06B8-492B-82EC-85C23B11E795}" destId="{ED011D27-0F4F-489F-B1B9-7C1722C3BA34}" srcOrd="1" destOrd="0" parTransId="{B171728E-5E07-4134-B280-B2AE40BD32C9}" sibTransId="{2491C745-F862-4814-B7DF-4157107F88BC}"/>
    <dgm:cxn modelId="{07A9D3D3-906A-4A1F-846D-60B9CC5DA3A3}" type="presOf" srcId="{40BEB70F-C82F-40FB-BA19-F8E425CC5D9C}" destId="{E2188672-5CD2-4174-A729-977C588A94C8}" srcOrd="0" destOrd="0" presId="urn:microsoft.com/office/officeart/2005/8/layout/cycle3"/>
    <dgm:cxn modelId="{13FC14DD-6FEF-4D3F-8903-A5C71F9CF5AC}" srcId="{B4EE8D26-06B8-492B-82EC-85C23B11E795}" destId="{48487395-8ACB-4E0F-B85E-EDD4BB7A4E66}" srcOrd="3" destOrd="0" parTransId="{67FCFB37-6C3D-4D15-A54A-7C9F110FF139}" sibTransId="{9AE0702C-3B1D-41B1-874B-D1DA4D5AE39F}"/>
    <dgm:cxn modelId="{38DEBBEC-E598-426F-8B5E-157203CB5C82}" type="presOf" srcId="{ED011D27-0F4F-489F-B1B9-7C1722C3BA34}" destId="{F050F393-86D0-4D66-B4B7-F048FB9AA2CC}" srcOrd="0" destOrd="0" presId="urn:microsoft.com/office/officeart/2005/8/layout/cycle3"/>
    <dgm:cxn modelId="{1BDB25D4-9F6F-4211-AD5C-357F1E372F49}" type="presParOf" srcId="{7BD4E1A8-1158-4473-895C-F77D54689AD5}" destId="{43D04DB3-9B56-45BD-94B9-6B9B5BF26B6C}" srcOrd="0" destOrd="0" presId="urn:microsoft.com/office/officeart/2005/8/layout/cycle3"/>
    <dgm:cxn modelId="{42454E35-ABA5-46D8-9474-FAC678240D27}" type="presParOf" srcId="{43D04DB3-9B56-45BD-94B9-6B9B5BF26B6C}" destId="{E2188672-5CD2-4174-A729-977C588A94C8}" srcOrd="0" destOrd="0" presId="urn:microsoft.com/office/officeart/2005/8/layout/cycle3"/>
    <dgm:cxn modelId="{8C40006B-911E-4385-8815-C4CD1CA2E6C6}" type="presParOf" srcId="{43D04DB3-9B56-45BD-94B9-6B9B5BF26B6C}" destId="{E11DF7EC-239B-4DAB-9A03-E44C43BBE2BF}" srcOrd="1" destOrd="0" presId="urn:microsoft.com/office/officeart/2005/8/layout/cycle3"/>
    <dgm:cxn modelId="{BF825827-39A8-490D-9C38-1CD045252E7E}" type="presParOf" srcId="{43D04DB3-9B56-45BD-94B9-6B9B5BF26B6C}" destId="{F050F393-86D0-4D66-B4B7-F048FB9AA2CC}" srcOrd="2" destOrd="0" presId="urn:microsoft.com/office/officeart/2005/8/layout/cycle3"/>
    <dgm:cxn modelId="{AB2A29A7-B2BC-4982-9FB8-F8DED8683F7A}" type="presParOf" srcId="{43D04DB3-9B56-45BD-94B9-6B9B5BF26B6C}" destId="{A9E55CE5-2321-4F72-B51E-95AF41C5C972}" srcOrd="3" destOrd="0" presId="urn:microsoft.com/office/officeart/2005/8/layout/cycle3"/>
    <dgm:cxn modelId="{8C3D8A0B-2723-4F29-85EB-B16965A9DAE9}" type="presParOf" srcId="{43D04DB3-9B56-45BD-94B9-6B9B5BF26B6C}" destId="{2D20586A-62F6-4977-AEC0-27C1A016B116}" srcOrd="4" destOrd="0" presId="urn:microsoft.com/office/officeart/2005/8/layout/cycle3"/>
    <dgm:cxn modelId="{7265DF2C-484C-40DE-8BCF-341A042DD86C}" type="presParOf" srcId="{43D04DB3-9B56-45BD-94B9-6B9B5BF26B6C}" destId="{952F7BCB-5F2D-439A-AD4B-1CC812E6EA50}" srcOrd="5" destOrd="0" presId="urn:microsoft.com/office/officeart/2005/8/layout/cycle3"/>
    <dgm:cxn modelId="{D0A94D8E-697C-469B-90D1-07A990B29BB9}" type="presParOf" srcId="{43D04DB3-9B56-45BD-94B9-6B9B5BF26B6C}" destId="{F952CE2A-9CBB-4FE6-B577-A3C982C767D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1F6736-A7A1-458D-ADC7-17BC19936451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9B3F1B32-B727-4402-AC1B-37ADD6AD04D5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CCE00E-3BE3-4465-97FA-7C242F9160AE}" type="parTrans" cxnId="{AE2EC110-03D6-48F4-A55D-4932DE540BEA}">
      <dgm:prSet/>
      <dgm:spPr/>
      <dgm:t>
        <a:bodyPr/>
        <a:lstStyle/>
        <a:p>
          <a:endParaRPr lang="en-US"/>
        </a:p>
      </dgm:t>
    </dgm:pt>
    <dgm:pt modelId="{B8D112D0-6609-4FD5-A1F3-020C140FA430}" type="sibTrans" cxnId="{AE2EC110-03D6-48F4-A55D-4932DE540BEA}">
      <dgm:prSet/>
      <dgm:spPr/>
      <dgm:t>
        <a:bodyPr/>
        <a:lstStyle/>
        <a:p>
          <a:endParaRPr lang="en-US"/>
        </a:p>
      </dgm:t>
    </dgm:pt>
    <dgm:pt modelId="{702C399A-8280-48A9-AE4C-B4FA6D833876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Finlandiya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AE7EF3-663C-4572-9ECD-4AD2C7618880}" type="parTrans" cxnId="{3473DFCE-68F8-4032-89B9-BB5C5A33CC12}">
      <dgm:prSet/>
      <dgm:spPr/>
      <dgm:t>
        <a:bodyPr/>
        <a:lstStyle/>
        <a:p>
          <a:endParaRPr lang="en-US"/>
        </a:p>
      </dgm:t>
    </dgm:pt>
    <dgm:pt modelId="{5519CC29-3718-42B1-A010-ED19666C0042}" type="sibTrans" cxnId="{3473DFCE-68F8-4032-89B9-BB5C5A33CC12}">
      <dgm:prSet/>
      <dgm:spPr/>
      <dgm:t>
        <a:bodyPr/>
        <a:lstStyle/>
        <a:p>
          <a:endParaRPr lang="en-US"/>
        </a:p>
      </dgm:t>
    </dgm:pt>
    <dgm:pt modelId="{11FC87FF-BEBA-4F11-8F3C-01FBFD5089B4}">
      <dgm:prSet phldrT="[Текст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Norvegiya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BDD283-EF05-4755-80C3-75B852D5D378}" type="parTrans" cxnId="{575AF3F7-7480-420D-83B2-21E5B15F9A8D}">
      <dgm:prSet/>
      <dgm:spPr/>
      <dgm:t>
        <a:bodyPr/>
        <a:lstStyle/>
        <a:p>
          <a:endParaRPr lang="en-US"/>
        </a:p>
      </dgm:t>
    </dgm:pt>
    <dgm:pt modelId="{DD151FD8-BB6C-45A3-9B8A-263F57251B7E}" type="sibTrans" cxnId="{575AF3F7-7480-420D-83B2-21E5B15F9A8D}">
      <dgm:prSet/>
      <dgm:spPr/>
      <dgm:t>
        <a:bodyPr/>
        <a:lstStyle/>
        <a:p>
          <a:endParaRPr lang="en-US"/>
        </a:p>
      </dgm:t>
    </dgm:pt>
    <dgm:pt modelId="{D513D94E-E296-4DD8-AE1D-5E3E7CAFBBC7}">
      <dgm:prSet custT="1"/>
      <dgm:spPr/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Shvetsiya</a:t>
          </a:r>
        </a:p>
      </dgm:t>
    </dgm:pt>
    <dgm:pt modelId="{DDA71E97-394D-410F-B505-7138B50FA729}" type="parTrans" cxnId="{7A9AB48B-88E9-45FB-81EC-49EABA6E3299}">
      <dgm:prSet/>
      <dgm:spPr/>
      <dgm:t>
        <a:bodyPr/>
        <a:lstStyle/>
        <a:p>
          <a:endParaRPr lang="en-US"/>
        </a:p>
      </dgm:t>
    </dgm:pt>
    <dgm:pt modelId="{AE4D55D7-106E-4F5F-A4B7-3B71B0AECD25}" type="sibTrans" cxnId="{7A9AB48B-88E9-45FB-81EC-49EABA6E3299}">
      <dgm:prSet/>
      <dgm:spPr/>
      <dgm:t>
        <a:bodyPr/>
        <a:lstStyle/>
        <a:p>
          <a:endParaRPr lang="en-US"/>
        </a:p>
      </dgm:t>
    </dgm:pt>
    <dgm:pt modelId="{649BF780-9DFD-40BE-B3A6-31788221A43A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Buyuk Britaniya</a:t>
          </a:r>
        </a:p>
      </dgm:t>
    </dgm:pt>
    <dgm:pt modelId="{6526AC1F-A2FF-4ABE-8CFF-22C37E563574}" type="parTrans" cxnId="{A43D9C98-A8E0-4911-9B30-2596BFB8F6BA}">
      <dgm:prSet/>
      <dgm:spPr/>
      <dgm:t>
        <a:bodyPr/>
        <a:lstStyle/>
        <a:p>
          <a:endParaRPr lang="en-US"/>
        </a:p>
      </dgm:t>
    </dgm:pt>
    <dgm:pt modelId="{10D70E83-8B01-4BC5-B9A2-4E51D0853DDE}" type="sibTrans" cxnId="{A43D9C98-A8E0-4911-9B30-2596BFB8F6BA}">
      <dgm:prSet/>
      <dgm:spPr/>
      <dgm:t>
        <a:bodyPr/>
        <a:lstStyle/>
        <a:p>
          <a:endParaRPr lang="en-US"/>
        </a:p>
      </dgm:t>
    </dgm:pt>
    <dgm:pt modelId="{914F4061-FDD9-4764-A839-F699F430E049}" type="pres">
      <dgm:prSet presAssocID="{CB1F6736-A7A1-458D-ADC7-17BC19936451}" presName="Name0" presStyleCnt="0">
        <dgm:presLayoutVars>
          <dgm:dir/>
          <dgm:animLvl val="lvl"/>
          <dgm:resizeHandles val="exact"/>
        </dgm:presLayoutVars>
      </dgm:prSet>
      <dgm:spPr/>
    </dgm:pt>
    <dgm:pt modelId="{BD5C4A67-7FD7-4FCF-8286-A772DC1ED2C3}" type="pres">
      <dgm:prSet presAssocID="{9B3F1B32-B727-4402-AC1B-37ADD6AD04D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2A2EFA85-A186-43B0-B078-C0A7B4A522F5}" type="pres">
      <dgm:prSet presAssocID="{B8D112D0-6609-4FD5-A1F3-020C140FA430}" presName="parTxOnlySpace" presStyleCnt="0"/>
      <dgm:spPr/>
    </dgm:pt>
    <dgm:pt modelId="{0E0DD3CF-7470-435E-9A2C-0874AD429E82}" type="pres">
      <dgm:prSet presAssocID="{702C399A-8280-48A9-AE4C-B4FA6D83387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1ECF945-A96D-494B-BC42-DA1F053A6919}" type="pres">
      <dgm:prSet presAssocID="{5519CC29-3718-42B1-A010-ED19666C0042}" presName="parTxOnlySpace" presStyleCnt="0"/>
      <dgm:spPr/>
    </dgm:pt>
    <dgm:pt modelId="{23B606FF-A120-4D81-AD14-EB7C9BE49C3E}" type="pres">
      <dgm:prSet presAssocID="{11FC87FF-BEBA-4F11-8F3C-01FBFD5089B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D46F136-E05B-4A50-B38E-50C4D25B3701}" type="pres">
      <dgm:prSet presAssocID="{DD151FD8-BB6C-45A3-9B8A-263F57251B7E}" presName="parTxOnlySpace" presStyleCnt="0"/>
      <dgm:spPr/>
    </dgm:pt>
    <dgm:pt modelId="{7571812C-51DA-4C41-A7A6-86E778FB3D47}" type="pres">
      <dgm:prSet presAssocID="{D513D94E-E296-4DD8-AE1D-5E3E7CAFBBC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654E575-738C-493D-8A8A-D756B8C94951}" type="pres">
      <dgm:prSet presAssocID="{AE4D55D7-106E-4F5F-A4B7-3B71B0AECD25}" presName="parTxOnlySpace" presStyleCnt="0"/>
      <dgm:spPr/>
    </dgm:pt>
    <dgm:pt modelId="{B983AF43-C26E-4B3A-BC11-6969961B26AD}" type="pres">
      <dgm:prSet presAssocID="{649BF780-9DFD-40BE-B3A6-31788221A4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E2EC110-03D6-48F4-A55D-4932DE540BEA}" srcId="{CB1F6736-A7A1-458D-ADC7-17BC19936451}" destId="{9B3F1B32-B727-4402-AC1B-37ADD6AD04D5}" srcOrd="0" destOrd="0" parTransId="{52CCE00E-3BE3-4465-97FA-7C242F9160AE}" sibTransId="{B8D112D0-6609-4FD5-A1F3-020C140FA430}"/>
    <dgm:cxn modelId="{FA4DAA38-DD9D-4486-8DAB-87B61A39914C}" type="presOf" srcId="{D513D94E-E296-4DD8-AE1D-5E3E7CAFBBC7}" destId="{7571812C-51DA-4C41-A7A6-86E778FB3D47}" srcOrd="0" destOrd="0" presId="urn:microsoft.com/office/officeart/2005/8/layout/chevron1"/>
    <dgm:cxn modelId="{8F090040-F5FB-4888-82A3-1895D04091A5}" type="presOf" srcId="{9B3F1B32-B727-4402-AC1B-37ADD6AD04D5}" destId="{BD5C4A67-7FD7-4FCF-8286-A772DC1ED2C3}" srcOrd="0" destOrd="0" presId="urn:microsoft.com/office/officeart/2005/8/layout/chevron1"/>
    <dgm:cxn modelId="{7A9AB48B-88E9-45FB-81EC-49EABA6E3299}" srcId="{CB1F6736-A7A1-458D-ADC7-17BC19936451}" destId="{D513D94E-E296-4DD8-AE1D-5E3E7CAFBBC7}" srcOrd="3" destOrd="0" parTransId="{DDA71E97-394D-410F-B505-7138B50FA729}" sibTransId="{AE4D55D7-106E-4F5F-A4B7-3B71B0AECD25}"/>
    <dgm:cxn modelId="{EF22F78F-700F-4767-8C7F-744EE17FE445}" type="presOf" srcId="{649BF780-9DFD-40BE-B3A6-31788221A43A}" destId="{B983AF43-C26E-4B3A-BC11-6969961B26AD}" srcOrd="0" destOrd="0" presId="urn:microsoft.com/office/officeart/2005/8/layout/chevron1"/>
    <dgm:cxn modelId="{F9E82F98-8345-4016-BC63-26B95ED95A9D}" type="presOf" srcId="{CB1F6736-A7A1-458D-ADC7-17BC19936451}" destId="{914F4061-FDD9-4764-A839-F699F430E049}" srcOrd="0" destOrd="0" presId="urn:microsoft.com/office/officeart/2005/8/layout/chevron1"/>
    <dgm:cxn modelId="{A43D9C98-A8E0-4911-9B30-2596BFB8F6BA}" srcId="{CB1F6736-A7A1-458D-ADC7-17BC19936451}" destId="{649BF780-9DFD-40BE-B3A6-31788221A43A}" srcOrd="4" destOrd="0" parTransId="{6526AC1F-A2FF-4ABE-8CFF-22C37E563574}" sibTransId="{10D70E83-8B01-4BC5-B9A2-4E51D0853DDE}"/>
    <dgm:cxn modelId="{433772AB-3E59-40C5-9076-BA98B125FC14}" type="presOf" srcId="{11FC87FF-BEBA-4F11-8F3C-01FBFD5089B4}" destId="{23B606FF-A120-4D81-AD14-EB7C9BE49C3E}" srcOrd="0" destOrd="0" presId="urn:microsoft.com/office/officeart/2005/8/layout/chevron1"/>
    <dgm:cxn modelId="{3473DFCE-68F8-4032-89B9-BB5C5A33CC12}" srcId="{CB1F6736-A7A1-458D-ADC7-17BC19936451}" destId="{702C399A-8280-48A9-AE4C-B4FA6D833876}" srcOrd="1" destOrd="0" parTransId="{83AE7EF3-663C-4572-9ECD-4AD2C7618880}" sibTransId="{5519CC29-3718-42B1-A010-ED19666C0042}"/>
    <dgm:cxn modelId="{51673FF6-87D6-4CAA-BD1A-62AD7F5D6253}" type="presOf" srcId="{702C399A-8280-48A9-AE4C-B4FA6D833876}" destId="{0E0DD3CF-7470-435E-9A2C-0874AD429E82}" srcOrd="0" destOrd="0" presId="urn:microsoft.com/office/officeart/2005/8/layout/chevron1"/>
    <dgm:cxn modelId="{575AF3F7-7480-420D-83B2-21E5B15F9A8D}" srcId="{CB1F6736-A7A1-458D-ADC7-17BC19936451}" destId="{11FC87FF-BEBA-4F11-8F3C-01FBFD5089B4}" srcOrd="2" destOrd="0" parTransId="{1FBDD283-EF05-4755-80C3-75B852D5D378}" sibTransId="{DD151FD8-BB6C-45A3-9B8A-263F57251B7E}"/>
    <dgm:cxn modelId="{A152873D-DAE5-48D7-9908-4816C7F2B887}" type="presParOf" srcId="{914F4061-FDD9-4764-A839-F699F430E049}" destId="{BD5C4A67-7FD7-4FCF-8286-A772DC1ED2C3}" srcOrd="0" destOrd="0" presId="urn:microsoft.com/office/officeart/2005/8/layout/chevron1"/>
    <dgm:cxn modelId="{BE148621-3767-48D3-A9E9-909A0A669BA2}" type="presParOf" srcId="{914F4061-FDD9-4764-A839-F699F430E049}" destId="{2A2EFA85-A186-43B0-B078-C0A7B4A522F5}" srcOrd="1" destOrd="0" presId="urn:microsoft.com/office/officeart/2005/8/layout/chevron1"/>
    <dgm:cxn modelId="{57CB0141-18AB-4831-9368-BD5E70AFC1B5}" type="presParOf" srcId="{914F4061-FDD9-4764-A839-F699F430E049}" destId="{0E0DD3CF-7470-435E-9A2C-0874AD429E82}" srcOrd="2" destOrd="0" presId="urn:microsoft.com/office/officeart/2005/8/layout/chevron1"/>
    <dgm:cxn modelId="{724C08BB-3EC1-4DEF-B4BF-D22B63085764}" type="presParOf" srcId="{914F4061-FDD9-4764-A839-F699F430E049}" destId="{91ECF945-A96D-494B-BC42-DA1F053A6919}" srcOrd="3" destOrd="0" presId="urn:microsoft.com/office/officeart/2005/8/layout/chevron1"/>
    <dgm:cxn modelId="{294D0C84-2C04-4465-AB61-ED5C94065435}" type="presParOf" srcId="{914F4061-FDD9-4764-A839-F699F430E049}" destId="{23B606FF-A120-4D81-AD14-EB7C9BE49C3E}" srcOrd="4" destOrd="0" presId="urn:microsoft.com/office/officeart/2005/8/layout/chevron1"/>
    <dgm:cxn modelId="{D4B87502-834B-4261-81CA-FC6B75CB6DB7}" type="presParOf" srcId="{914F4061-FDD9-4764-A839-F699F430E049}" destId="{CD46F136-E05B-4A50-B38E-50C4D25B3701}" srcOrd="5" destOrd="0" presId="urn:microsoft.com/office/officeart/2005/8/layout/chevron1"/>
    <dgm:cxn modelId="{0053AFCA-AA8B-49DB-8DA3-93FFA3C465D7}" type="presParOf" srcId="{914F4061-FDD9-4764-A839-F699F430E049}" destId="{7571812C-51DA-4C41-A7A6-86E778FB3D47}" srcOrd="6" destOrd="0" presId="urn:microsoft.com/office/officeart/2005/8/layout/chevron1"/>
    <dgm:cxn modelId="{7AF6E113-F14A-43A4-B93C-3ABC595BA368}" type="presParOf" srcId="{914F4061-FDD9-4764-A839-F699F430E049}" destId="{B654E575-738C-493D-8A8A-D756B8C94951}" srcOrd="7" destOrd="0" presId="urn:microsoft.com/office/officeart/2005/8/layout/chevron1"/>
    <dgm:cxn modelId="{E132A1FE-96C6-4BB4-8509-170468AB39EB}" type="presParOf" srcId="{914F4061-FDD9-4764-A839-F699F430E049}" destId="{B983AF43-C26E-4B3A-BC11-6969961B26A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0C7739-797E-426D-BF5B-EEAECACD366F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37E137-8A0D-40B6-8CE4-84C9798C15E2}">
      <dgm:prSet phldrT="[Текст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75 %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ga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8172E75-9637-4EB9-B733-8289200A85D8}" type="parTrans" cxnId="{812B7339-664B-4E11-8E25-831007304975}">
      <dgm:prSet/>
      <dgm:spPr/>
      <dgm:t>
        <a:bodyPr/>
        <a:lstStyle/>
        <a:p>
          <a:endParaRPr lang="en-US"/>
        </a:p>
      </dgm:t>
    </dgm:pt>
    <dgm:pt modelId="{D13AAA76-86CA-40E9-A293-19C7ADB293CB}" type="sibTrans" cxnId="{812B7339-664B-4E11-8E25-831007304975}">
      <dgm:prSet/>
      <dgm:spPr/>
      <dgm:t>
        <a:bodyPr/>
        <a:lstStyle/>
        <a:p>
          <a:endParaRPr lang="en-US"/>
        </a:p>
      </dgm:t>
    </dgm:pt>
    <dgm:pt modelId="{01E2FC08-0087-4712-8745-8D19FD8A23AF}">
      <dgm:prSet phldrT="[Текст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Yevropadagi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rivojlangan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(90 % dan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ortiq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A1650D6-5FC7-47A4-80E3-C14D3A500DD4}" type="parTrans" cxnId="{317F4607-CBAF-46C2-BBAE-5FCB80339717}">
      <dgm:prSet/>
      <dgm:spPr/>
      <dgm:t>
        <a:bodyPr/>
        <a:lstStyle/>
        <a:p>
          <a:endParaRPr lang="en-US"/>
        </a:p>
      </dgm:t>
    </dgm:pt>
    <dgm:pt modelId="{5F62FA45-62F4-4B11-A588-B2E6D14D1F25}" type="sibTrans" cxnId="{317F4607-CBAF-46C2-BBAE-5FCB80339717}">
      <dgm:prSet/>
      <dgm:spPr/>
      <dgm:t>
        <a:bodyPr/>
        <a:lstStyle/>
        <a:p>
          <a:endParaRPr lang="en-US"/>
        </a:p>
      </dgm:t>
    </dgm:pt>
    <dgm:pt modelId="{D8AE6F21-2481-46E7-900D-BFEA33956172}">
      <dgm:prSet phldrT="[Текст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Sharqiy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shahar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aholisining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ulushi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biroz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pastroq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BA23EFA-9E53-4467-8CCD-1439992B6154}" type="parTrans" cxnId="{93750BD2-7BEF-477F-A39F-7A248EBD539B}">
      <dgm:prSet/>
      <dgm:spPr/>
      <dgm:t>
        <a:bodyPr/>
        <a:lstStyle/>
        <a:p>
          <a:endParaRPr lang="en-US"/>
        </a:p>
      </dgm:t>
    </dgm:pt>
    <dgm:pt modelId="{72B0A0FB-13BB-4094-B845-2E3BB21AA6F6}" type="sibTrans" cxnId="{93750BD2-7BEF-477F-A39F-7A248EBD539B}">
      <dgm:prSet/>
      <dgm:spPr/>
      <dgm:t>
        <a:bodyPr/>
        <a:lstStyle/>
        <a:p>
          <a:endParaRPr lang="en-US"/>
        </a:p>
      </dgm:t>
    </dgm:pt>
    <dgm:pt modelId="{2328DD28-46C3-4CBB-AA78-4FADA33ED38E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Moldova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Bosniya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Gersegovinada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50 % dan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pastroq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C81441F-4147-4691-948C-59095D838DF0}" type="parTrans" cxnId="{E801E993-F44A-4810-BDA9-1132D3E3CD2D}">
      <dgm:prSet/>
      <dgm:spPr/>
      <dgm:t>
        <a:bodyPr/>
        <a:lstStyle/>
        <a:p>
          <a:endParaRPr lang="en-US"/>
        </a:p>
      </dgm:t>
    </dgm:pt>
    <dgm:pt modelId="{7369B4CA-C660-43DB-B3A0-97064AC6E9F1}" type="sibTrans" cxnId="{E801E993-F44A-4810-BDA9-1132D3E3CD2D}">
      <dgm:prSet/>
      <dgm:spPr/>
      <dgm:t>
        <a:bodyPr/>
        <a:lstStyle/>
        <a:p>
          <a:endParaRPr lang="en-US"/>
        </a:p>
      </dgm:t>
    </dgm:pt>
    <dgm:pt modelId="{87E3F472-264F-4407-8960-DB017D08B98D}" type="pres">
      <dgm:prSet presAssocID="{BD0C7739-797E-426D-BF5B-EEAECACD366F}" presName="Name0" presStyleCnt="0">
        <dgm:presLayoutVars>
          <dgm:dir/>
          <dgm:resizeHandles val="exact"/>
        </dgm:presLayoutVars>
      </dgm:prSet>
      <dgm:spPr/>
    </dgm:pt>
    <dgm:pt modelId="{4397CC95-AF0A-4564-B5C2-33CFF62FFC03}" type="pres">
      <dgm:prSet presAssocID="{F037E137-8A0D-40B6-8CE4-84C9798C15E2}" presName="node" presStyleLbl="node1" presStyleIdx="0" presStyleCnt="4">
        <dgm:presLayoutVars>
          <dgm:bulletEnabled val="1"/>
        </dgm:presLayoutVars>
      </dgm:prSet>
      <dgm:spPr/>
    </dgm:pt>
    <dgm:pt modelId="{04DF21FB-8908-40EA-A0D5-8F3443263A2D}" type="pres">
      <dgm:prSet presAssocID="{D13AAA76-86CA-40E9-A293-19C7ADB293CB}" presName="sibTrans" presStyleLbl="sibTrans1D1" presStyleIdx="0" presStyleCnt="3"/>
      <dgm:spPr/>
    </dgm:pt>
    <dgm:pt modelId="{CB6E878A-D431-434D-9FC9-CECB945D5265}" type="pres">
      <dgm:prSet presAssocID="{D13AAA76-86CA-40E9-A293-19C7ADB293CB}" presName="connectorText" presStyleLbl="sibTrans1D1" presStyleIdx="0" presStyleCnt="3"/>
      <dgm:spPr/>
    </dgm:pt>
    <dgm:pt modelId="{936A6B57-C1E0-46E7-9CDB-B4FEF23F08FE}" type="pres">
      <dgm:prSet presAssocID="{01E2FC08-0087-4712-8745-8D19FD8A23AF}" presName="node" presStyleLbl="node1" presStyleIdx="1" presStyleCnt="4">
        <dgm:presLayoutVars>
          <dgm:bulletEnabled val="1"/>
        </dgm:presLayoutVars>
      </dgm:prSet>
      <dgm:spPr/>
    </dgm:pt>
    <dgm:pt modelId="{4CCCFFCE-A9D7-456E-9FBF-6D5F5D461AB8}" type="pres">
      <dgm:prSet presAssocID="{5F62FA45-62F4-4B11-A588-B2E6D14D1F25}" presName="sibTrans" presStyleLbl="sibTrans1D1" presStyleIdx="1" presStyleCnt="3"/>
      <dgm:spPr/>
    </dgm:pt>
    <dgm:pt modelId="{D466406B-552C-4ABB-9B49-3A403E759EA5}" type="pres">
      <dgm:prSet presAssocID="{5F62FA45-62F4-4B11-A588-B2E6D14D1F25}" presName="connectorText" presStyleLbl="sibTrans1D1" presStyleIdx="1" presStyleCnt="3"/>
      <dgm:spPr/>
    </dgm:pt>
    <dgm:pt modelId="{BE677261-429B-4DB7-AACE-29F1EDD633EC}" type="pres">
      <dgm:prSet presAssocID="{D8AE6F21-2481-46E7-900D-BFEA33956172}" presName="node" presStyleLbl="node1" presStyleIdx="2" presStyleCnt="4">
        <dgm:presLayoutVars>
          <dgm:bulletEnabled val="1"/>
        </dgm:presLayoutVars>
      </dgm:prSet>
      <dgm:spPr/>
    </dgm:pt>
    <dgm:pt modelId="{D24E48B3-DDF6-403A-B169-24ACDB9B1258}" type="pres">
      <dgm:prSet presAssocID="{72B0A0FB-13BB-4094-B845-2E3BB21AA6F6}" presName="sibTrans" presStyleLbl="sibTrans1D1" presStyleIdx="2" presStyleCnt="3"/>
      <dgm:spPr/>
    </dgm:pt>
    <dgm:pt modelId="{03C71E33-194B-4DEB-BEDF-28C9443140BF}" type="pres">
      <dgm:prSet presAssocID="{72B0A0FB-13BB-4094-B845-2E3BB21AA6F6}" presName="connectorText" presStyleLbl="sibTrans1D1" presStyleIdx="2" presStyleCnt="3"/>
      <dgm:spPr/>
    </dgm:pt>
    <dgm:pt modelId="{58AAB53B-40C8-419D-B737-96E19728A122}" type="pres">
      <dgm:prSet presAssocID="{2328DD28-46C3-4CBB-AA78-4FADA33ED38E}" presName="node" presStyleLbl="node1" presStyleIdx="3" presStyleCnt="4">
        <dgm:presLayoutVars>
          <dgm:bulletEnabled val="1"/>
        </dgm:presLayoutVars>
      </dgm:prSet>
      <dgm:spPr/>
    </dgm:pt>
  </dgm:ptLst>
  <dgm:cxnLst>
    <dgm:cxn modelId="{317F4607-CBAF-46C2-BBAE-5FCB80339717}" srcId="{BD0C7739-797E-426D-BF5B-EEAECACD366F}" destId="{01E2FC08-0087-4712-8745-8D19FD8A23AF}" srcOrd="1" destOrd="0" parTransId="{0A1650D6-5FC7-47A4-80E3-C14D3A500DD4}" sibTransId="{5F62FA45-62F4-4B11-A588-B2E6D14D1F25}"/>
    <dgm:cxn modelId="{0882D516-CE9A-436D-825B-2C4B52BE07F2}" type="presOf" srcId="{D8AE6F21-2481-46E7-900D-BFEA33956172}" destId="{BE677261-429B-4DB7-AACE-29F1EDD633EC}" srcOrd="0" destOrd="0" presId="urn:microsoft.com/office/officeart/2005/8/layout/bProcess3"/>
    <dgm:cxn modelId="{812B7339-664B-4E11-8E25-831007304975}" srcId="{BD0C7739-797E-426D-BF5B-EEAECACD366F}" destId="{F037E137-8A0D-40B6-8CE4-84C9798C15E2}" srcOrd="0" destOrd="0" parTransId="{88172E75-9637-4EB9-B733-8289200A85D8}" sibTransId="{D13AAA76-86CA-40E9-A293-19C7ADB293CB}"/>
    <dgm:cxn modelId="{D941B15B-AE7A-42E2-8B36-2C9478366912}" type="presOf" srcId="{D13AAA76-86CA-40E9-A293-19C7ADB293CB}" destId="{CB6E878A-D431-434D-9FC9-CECB945D5265}" srcOrd="1" destOrd="0" presId="urn:microsoft.com/office/officeart/2005/8/layout/bProcess3"/>
    <dgm:cxn modelId="{2F742063-0F2E-4DFF-BF3F-81EA2DCDDE54}" type="presOf" srcId="{2328DD28-46C3-4CBB-AA78-4FADA33ED38E}" destId="{58AAB53B-40C8-419D-B737-96E19728A122}" srcOrd="0" destOrd="0" presId="urn:microsoft.com/office/officeart/2005/8/layout/bProcess3"/>
    <dgm:cxn modelId="{A0EA026F-9D84-4B7A-AE5D-00C32AB433F6}" type="presOf" srcId="{01E2FC08-0087-4712-8745-8D19FD8A23AF}" destId="{936A6B57-C1E0-46E7-9CDB-B4FEF23F08FE}" srcOrd="0" destOrd="0" presId="urn:microsoft.com/office/officeart/2005/8/layout/bProcess3"/>
    <dgm:cxn modelId="{56DD8050-DDFE-4EA6-897D-59740B5FDA0E}" type="presOf" srcId="{5F62FA45-62F4-4B11-A588-B2E6D14D1F25}" destId="{D466406B-552C-4ABB-9B49-3A403E759EA5}" srcOrd="1" destOrd="0" presId="urn:microsoft.com/office/officeart/2005/8/layout/bProcess3"/>
    <dgm:cxn modelId="{930FD68F-1C1B-46A6-A799-2FD18E287D58}" type="presOf" srcId="{BD0C7739-797E-426D-BF5B-EEAECACD366F}" destId="{87E3F472-264F-4407-8960-DB017D08B98D}" srcOrd="0" destOrd="0" presId="urn:microsoft.com/office/officeart/2005/8/layout/bProcess3"/>
    <dgm:cxn modelId="{E801E993-F44A-4810-BDA9-1132D3E3CD2D}" srcId="{BD0C7739-797E-426D-BF5B-EEAECACD366F}" destId="{2328DD28-46C3-4CBB-AA78-4FADA33ED38E}" srcOrd="3" destOrd="0" parTransId="{6C81441F-4147-4691-948C-59095D838DF0}" sibTransId="{7369B4CA-C660-43DB-B3A0-97064AC6E9F1}"/>
    <dgm:cxn modelId="{CCBFA99F-982F-4E72-BAB4-1966876F24E2}" type="presOf" srcId="{72B0A0FB-13BB-4094-B845-2E3BB21AA6F6}" destId="{D24E48B3-DDF6-403A-B169-24ACDB9B1258}" srcOrd="0" destOrd="0" presId="urn:microsoft.com/office/officeart/2005/8/layout/bProcess3"/>
    <dgm:cxn modelId="{93750BD2-7BEF-477F-A39F-7A248EBD539B}" srcId="{BD0C7739-797E-426D-BF5B-EEAECACD366F}" destId="{D8AE6F21-2481-46E7-900D-BFEA33956172}" srcOrd="2" destOrd="0" parTransId="{CBA23EFA-9E53-4467-8CCD-1439992B6154}" sibTransId="{72B0A0FB-13BB-4094-B845-2E3BB21AA6F6}"/>
    <dgm:cxn modelId="{0DB68BF2-4F87-459A-9D44-1561A39F0D42}" type="presOf" srcId="{F037E137-8A0D-40B6-8CE4-84C9798C15E2}" destId="{4397CC95-AF0A-4564-B5C2-33CFF62FFC03}" srcOrd="0" destOrd="0" presId="urn:microsoft.com/office/officeart/2005/8/layout/bProcess3"/>
    <dgm:cxn modelId="{5D87C9FA-1178-47E1-929E-6B86DC40BD0A}" type="presOf" srcId="{5F62FA45-62F4-4B11-A588-B2E6D14D1F25}" destId="{4CCCFFCE-A9D7-456E-9FBF-6D5F5D461AB8}" srcOrd="0" destOrd="0" presId="urn:microsoft.com/office/officeart/2005/8/layout/bProcess3"/>
    <dgm:cxn modelId="{420C16FC-4517-4154-A0C7-43CEBB2BBB60}" type="presOf" srcId="{D13AAA76-86CA-40E9-A293-19C7ADB293CB}" destId="{04DF21FB-8908-40EA-A0D5-8F3443263A2D}" srcOrd="0" destOrd="0" presId="urn:microsoft.com/office/officeart/2005/8/layout/bProcess3"/>
    <dgm:cxn modelId="{517646FE-2A25-4792-9339-7E6AEDC526D9}" type="presOf" srcId="{72B0A0FB-13BB-4094-B845-2E3BB21AA6F6}" destId="{03C71E33-194B-4DEB-BEDF-28C9443140BF}" srcOrd="1" destOrd="0" presId="urn:microsoft.com/office/officeart/2005/8/layout/bProcess3"/>
    <dgm:cxn modelId="{3783BDFA-9A43-4628-B327-63461E6AEBA2}" type="presParOf" srcId="{87E3F472-264F-4407-8960-DB017D08B98D}" destId="{4397CC95-AF0A-4564-B5C2-33CFF62FFC03}" srcOrd="0" destOrd="0" presId="urn:microsoft.com/office/officeart/2005/8/layout/bProcess3"/>
    <dgm:cxn modelId="{3EA82FBC-22F3-4A5A-B23C-1552ECC233F7}" type="presParOf" srcId="{87E3F472-264F-4407-8960-DB017D08B98D}" destId="{04DF21FB-8908-40EA-A0D5-8F3443263A2D}" srcOrd="1" destOrd="0" presId="urn:microsoft.com/office/officeart/2005/8/layout/bProcess3"/>
    <dgm:cxn modelId="{3CE8E7F3-118F-4984-BFB0-65DEAC1AC425}" type="presParOf" srcId="{04DF21FB-8908-40EA-A0D5-8F3443263A2D}" destId="{CB6E878A-D431-434D-9FC9-CECB945D5265}" srcOrd="0" destOrd="0" presId="urn:microsoft.com/office/officeart/2005/8/layout/bProcess3"/>
    <dgm:cxn modelId="{E1F0A9F8-C418-4647-9DCF-496AD2BFC001}" type="presParOf" srcId="{87E3F472-264F-4407-8960-DB017D08B98D}" destId="{936A6B57-C1E0-46E7-9CDB-B4FEF23F08FE}" srcOrd="2" destOrd="0" presId="urn:microsoft.com/office/officeart/2005/8/layout/bProcess3"/>
    <dgm:cxn modelId="{5B1562B2-44B4-4173-803D-D6C6EDA3FC2D}" type="presParOf" srcId="{87E3F472-264F-4407-8960-DB017D08B98D}" destId="{4CCCFFCE-A9D7-456E-9FBF-6D5F5D461AB8}" srcOrd="3" destOrd="0" presId="urn:microsoft.com/office/officeart/2005/8/layout/bProcess3"/>
    <dgm:cxn modelId="{AC41F0CC-73DD-4572-AF64-104A5AAEF437}" type="presParOf" srcId="{4CCCFFCE-A9D7-456E-9FBF-6D5F5D461AB8}" destId="{D466406B-552C-4ABB-9B49-3A403E759EA5}" srcOrd="0" destOrd="0" presId="urn:microsoft.com/office/officeart/2005/8/layout/bProcess3"/>
    <dgm:cxn modelId="{A79C7224-E216-43CC-878D-C47A9A92ED39}" type="presParOf" srcId="{87E3F472-264F-4407-8960-DB017D08B98D}" destId="{BE677261-429B-4DB7-AACE-29F1EDD633EC}" srcOrd="4" destOrd="0" presId="urn:microsoft.com/office/officeart/2005/8/layout/bProcess3"/>
    <dgm:cxn modelId="{C5149449-7D69-40A8-B447-55DAD22F1610}" type="presParOf" srcId="{87E3F472-264F-4407-8960-DB017D08B98D}" destId="{D24E48B3-DDF6-403A-B169-24ACDB9B1258}" srcOrd="5" destOrd="0" presId="urn:microsoft.com/office/officeart/2005/8/layout/bProcess3"/>
    <dgm:cxn modelId="{8D6AF074-CDEF-497F-A018-11B15FF162F6}" type="presParOf" srcId="{D24E48B3-DDF6-403A-B169-24ACDB9B1258}" destId="{03C71E33-194B-4DEB-BEDF-28C9443140BF}" srcOrd="0" destOrd="0" presId="urn:microsoft.com/office/officeart/2005/8/layout/bProcess3"/>
    <dgm:cxn modelId="{20FC8216-DF07-4353-92DD-AB8997AD3D61}" type="presParOf" srcId="{87E3F472-264F-4407-8960-DB017D08B98D}" destId="{58AAB53B-40C8-419D-B737-96E19728A122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CA5254-ADAB-4583-8762-AEFB98C5F931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DCA592-605C-4E3A-841B-86AC1CF477A4}">
      <dgm:prSet phldrT="[Текст]" custT="1"/>
      <dgm:spPr/>
      <dgm:t>
        <a:bodyPr/>
        <a:lstStyle/>
        <a:p>
          <a:pPr algn="ctr"/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Yevropaning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vodiylari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dengizbo‘yi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tekisliklarida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zichligi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eng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A37EB3D-0AAC-4B9E-B7F5-07459BEB8AFC}" type="parTrans" cxnId="{B962C3CA-BB91-4CA7-AA7C-A311A79DC890}">
      <dgm:prSet/>
      <dgm:spPr/>
      <dgm:t>
        <a:bodyPr/>
        <a:lstStyle/>
        <a:p>
          <a:pPr algn="ctr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15DA0-B900-43E7-9DE5-507230895295}" type="sibTrans" cxnId="{B962C3CA-BB91-4CA7-AA7C-A311A79DC890}">
      <dgm:prSet/>
      <dgm:spPr/>
      <dgm:t>
        <a:bodyPr/>
        <a:lstStyle/>
        <a:p>
          <a:pPr algn="ctr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0982CA-2959-4B16-A5C8-0680441D5D4D}">
      <dgm:prSet phldrT="[Текст]"/>
      <dgm:spPr/>
      <dgm:t>
        <a:bodyPr/>
        <a:lstStyle/>
        <a:p>
          <a:pPr algn="ctr"/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zichligi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ancha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past.</a:t>
          </a:r>
        </a:p>
      </dgm:t>
    </dgm:pt>
    <dgm:pt modelId="{15C4DB98-5D5A-4A23-BBE9-7AAFA61B10B4}" type="parTrans" cxnId="{8D2F9FED-7621-4C6E-BB9F-4F2070E4E566}">
      <dgm:prSet/>
      <dgm:spPr/>
      <dgm:t>
        <a:bodyPr/>
        <a:lstStyle/>
        <a:p>
          <a:pPr algn="ctr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AFF5C7-6313-4085-B1B3-D89AF2D4A95C}" type="sibTrans" cxnId="{8D2F9FED-7621-4C6E-BB9F-4F2070E4E566}">
      <dgm:prSet/>
      <dgm:spPr/>
      <dgm:t>
        <a:bodyPr/>
        <a:lstStyle/>
        <a:p>
          <a:pPr algn="ctr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3998AA-E341-42A2-AE97-FB78EC23BBB8}" type="pres">
      <dgm:prSet presAssocID="{BCCA5254-ADAB-4583-8762-AEFB98C5F931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245FA18F-5A1E-4785-A492-FFA76B7B18F6}" type="pres">
      <dgm:prSet presAssocID="{BCCA5254-ADAB-4583-8762-AEFB98C5F931}" presName="Background" presStyleLbl="bgImgPlace1" presStyleIdx="0" presStyleCnt="1" custScaleY="97672" custLinFactNeighborX="1683" custLinFactNeighborY="21045"/>
      <dgm:spPr>
        <a:ln>
          <a:solidFill>
            <a:schemeClr val="tx1"/>
          </a:solidFill>
        </a:ln>
      </dgm:spPr>
    </dgm:pt>
    <dgm:pt modelId="{3D5CAFD4-97FE-47DE-B0CD-3567DC38D95E}" type="pres">
      <dgm:prSet presAssocID="{BCCA5254-ADAB-4583-8762-AEFB98C5F931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967A265-F3C0-4E9E-B07B-5ADDD62C3CDB}" type="pres">
      <dgm:prSet presAssocID="{BCCA5254-ADAB-4583-8762-AEFB98C5F931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0CBF9A4-ACA6-4B75-B80E-61CAFA655E5E}" type="pres">
      <dgm:prSet presAssocID="{BCCA5254-ADAB-4583-8762-AEFB98C5F931}" presName="Plus" presStyleLbl="alignNode1" presStyleIdx="0" presStyleCnt="2" custScaleX="65441" custScaleY="61408" custLinFactNeighborX="701" custLinFactNeighborY="53019"/>
      <dgm:spPr/>
    </dgm:pt>
    <dgm:pt modelId="{79BA5017-6DEE-4511-8B9E-9576E7C41E2C}" type="pres">
      <dgm:prSet presAssocID="{BCCA5254-ADAB-4583-8762-AEFB98C5F931}" presName="Minus" presStyleLbl="alignNode1" presStyleIdx="1" presStyleCnt="2" custScaleX="66260" custScaleY="61656" custLinFactY="70981" custLinFactNeighborX="1990" custLinFactNeighborY="100000"/>
      <dgm:spPr/>
    </dgm:pt>
    <dgm:pt modelId="{9557C831-C10D-4B83-827A-788118F83D4B}" type="pres">
      <dgm:prSet presAssocID="{BCCA5254-ADAB-4583-8762-AEFB98C5F931}" presName="Divider" presStyleLbl="parChTrans1D1" presStyleIdx="0" presStyleCnt="1" custFlipHor="0" custScaleX="2000000" custScaleY="112853" custLinFactNeighborY="23607"/>
      <dgm:spPr>
        <a:ln w="57150">
          <a:solidFill>
            <a:srgbClr val="FF0000"/>
          </a:solidFill>
        </a:ln>
      </dgm:spPr>
    </dgm:pt>
  </dgm:ptLst>
  <dgm:cxnLst>
    <dgm:cxn modelId="{BB7EAB13-45A6-42E6-9F7C-7202936D9488}" type="presOf" srcId="{7FDCA592-605C-4E3A-841B-86AC1CF477A4}" destId="{3D5CAFD4-97FE-47DE-B0CD-3567DC38D95E}" srcOrd="0" destOrd="0" presId="urn:microsoft.com/office/officeart/2009/3/layout/PlusandMinus"/>
    <dgm:cxn modelId="{8D37C32B-1002-400C-B7D9-76B31CA904DF}" type="presOf" srcId="{3E0982CA-2959-4B16-A5C8-0680441D5D4D}" destId="{0967A265-F3C0-4E9E-B07B-5ADDD62C3CDB}" srcOrd="0" destOrd="0" presId="urn:microsoft.com/office/officeart/2009/3/layout/PlusandMinus"/>
    <dgm:cxn modelId="{D414D958-0A66-4FFF-A48E-67CC0B9F9613}" type="presOf" srcId="{BCCA5254-ADAB-4583-8762-AEFB98C5F931}" destId="{7E3998AA-E341-42A2-AE97-FB78EC23BBB8}" srcOrd="0" destOrd="0" presId="urn:microsoft.com/office/officeart/2009/3/layout/PlusandMinus"/>
    <dgm:cxn modelId="{B962C3CA-BB91-4CA7-AA7C-A311A79DC890}" srcId="{BCCA5254-ADAB-4583-8762-AEFB98C5F931}" destId="{7FDCA592-605C-4E3A-841B-86AC1CF477A4}" srcOrd="0" destOrd="0" parTransId="{CA37EB3D-0AAC-4B9E-B7F5-07459BEB8AFC}" sibTransId="{0BE15DA0-B900-43E7-9DE5-507230895295}"/>
    <dgm:cxn modelId="{8D2F9FED-7621-4C6E-BB9F-4F2070E4E566}" srcId="{BCCA5254-ADAB-4583-8762-AEFB98C5F931}" destId="{3E0982CA-2959-4B16-A5C8-0680441D5D4D}" srcOrd="1" destOrd="0" parTransId="{15C4DB98-5D5A-4A23-BBE9-7AAFA61B10B4}" sibTransId="{82AFF5C7-6313-4085-B1B3-D89AF2D4A95C}"/>
    <dgm:cxn modelId="{BFB315A2-9B4D-46D5-9A53-A804DEF82DEF}" type="presParOf" srcId="{7E3998AA-E341-42A2-AE97-FB78EC23BBB8}" destId="{245FA18F-5A1E-4785-A492-FFA76B7B18F6}" srcOrd="0" destOrd="0" presId="urn:microsoft.com/office/officeart/2009/3/layout/PlusandMinus"/>
    <dgm:cxn modelId="{639D1F6D-D2A4-4D96-9020-DB47B7B1F636}" type="presParOf" srcId="{7E3998AA-E341-42A2-AE97-FB78EC23BBB8}" destId="{3D5CAFD4-97FE-47DE-B0CD-3567DC38D95E}" srcOrd="1" destOrd="0" presId="urn:microsoft.com/office/officeart/2009/3/layout/PlusandMinus"/>
    <dgm:cxn modelId="{60959163-52FB-4C8F-8DAC-207A673A9EF4}" type="presParOf" srcId="{7E3998AA-E341-42A2-AE97-FB78EC23BBB8}" destId="{0967A265-F3C0-4E9E-B07B-5ADDD62C3CDB}" srcOrd="2" destOrd="0" presId="urn:microsoft.com/office/officeart/2009/3/layout/PlusandMinus"/>
    <dgm:cxn modelId="{168C0C0F-177A-4F31-8E98-88BEF1C9A940}" type="presParOf" srcId="{7E3998AA-E341-42A2-AE97-FB78EC23BBB8}" destId="{C0CBF9A4-ACA6-4B75-B80E-61CAFA655E5E}" srcOrd="3" destOrd="0" presId="urn:microsoft.com/office/officeart/2009/3/layout/PlusandMinus"/>
    <dgm:cxn modelId="{9094511A-087A-4CAD-B985-D710DABA0F1E}" type="presParOf" srcId="{7E3998AA-E341-42A2-AE97-FB78EC23BBB8}" destId="{79BA5017-6DEE-4511-8B9E-9576E7C41E2C}" srcOrd="4" destOrd="0" presId="urn:microsoft.com/office/officeart/2009/3/layout/PlusandMinus"/>
    <dgm:cxn modelId="{6025DA5E-1D36-424B-B88D-0DFEE362A087}" type="presParOf" srcId="{7E3998AA-E341-42A2-AE97-FB78EC23BBB8}" destId="{9557C831-C10D-4B83-827A-788118F83D4B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A17EBA-65C8-4103-8D51-E09CA3119F0A}" type="doc">
      <dgm:prSet loTypeId="urn:microsoft.com/office/officeart/2005/8/layout/cycle2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0F5ED7-EF62-4CE9-B92C-4D8063DEA7C6}">
      <dgm:prSet phldrT="[Текст]"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>
              <a:latin typeface="Arial" panose="020B0604020202020204" pitchFamily="34" charset="0"/>
              <a:cs typeface="Arial" panose="020B0604020202020204" pitchFamily="34" charset="0"/>
            </a:rPr>
            <a:t>protes-tantlar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684867-4F83-49C2-AE80-936844A7F331}" type="parTrans" cxnId="{50AD7669-2BF9-4B22-922B-45FCD6CC9F13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D8BB7-CEB5-4E4F-BD79-E279EA3AC0F9}" type="sibTrans" cxnId="{50AD7669-2BF9-4B22-922B-45FCD6CC9F13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19922-E737-445F-8FEA-9EF76C3BD197}">
      <dgm:prSet phldrT="[Текст]" custT="1"/>
      <dgm:spPr/>
      <dgm:t>
        <a:bodyPr/>
        <a:lstStyle/>
        <a:p>
          <a:r>
            <a:rPr lang="en-US" sz="1500" b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0">
              <a:latin typeface="Arial" panose="020B0604020202020204" pitchFamily="34" charset="0"/>
              <a:cs typeface="Arial" panose="020B0604020202020204" pitchFamily="34" charset="0"/>
            </a:rPr>
            <a:t>xristianlik-ning bu ikki  mazhabi </a:t>
          </a:r>
          <a:endParaRPr lang="en-U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D4D8AB-E7F1-4C5D-B878-4DCF74DF0390}" type="parTrans" cxnId="{79699525-21E7-4205-95B7-FE9A01EA2E2F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B0CC0-1B2B-4E17-B1AD-CA556234DEAB}" type="sibTrans" cxnId="{79699525-21E7-4205-95B7-FE9A01EA2E2F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9EE29-CDE6-47F4-8FE4-CD8098536C29}">
      <dgm:prSet phldrT="[Текст]" custT="1"/>
      <dgm:spPr/>
      <dgm:t>
        <a:bodyPr/>
        <a:lstStyle/>
        <a:p>
          <a:r>
            <a:rPr lang="en-US" sz="2400" b="0" i="0">
              <a:latin typeface="Arial" panose="020B0604020202020204" pitchFamily="34" charset="0"/>
              <a:cs typeface="Arial" panose="020B0604020202020204" pitchFamily="34" charset="0"/>
            </a:rPr>
            <a:t>katolik va pravoslav</a:t>
          </a:r>
          <a:endParaRPr lang="en-US" sz="24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FFBDBE-568D-4799-AC6E-3690A47B31FC}" type="parTrans" cxnId="{985AA4C2-B33A-4BC8-9C94-CD6655ACB79F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AF1737-968C-4536-8963-BE5E518287BB}" type="sibTrans" cxnId="{985AA4C2-B33A-4BC8-9C94-CD6655ACB79F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4CAE75-D304-4FF9-B906-C8D92BB7001C}">
      <dgm:prSet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>
              <a:latin typeface="Arial" panose="020B0604020202020204" pitchFamily="34" charset="0"/>
              <a:cs typeface="Arial" panose="020B0604020202020204" pitchFamily="34" charset="0"/>
            </a:rPr>
            <a:t>katoliklar </a:t>
          </a:r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(Gretsiyadan tashqari)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76238E-CAAC-42AC-8E0D-6E81D184261B}" type="parTrans" cxnId="{4502DF92-0283-466F-BEAD-BB1D7FB77F8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FDB4F8-6B3B-4B1E-8F2C-EA37BAE9E157}" type="sibTrans" cxnId="{4502DF92-0283-466F-BEAD-BB1D7FB77F8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353A91-5ED9-46C3-BDDC-1E60B363D4ED}" type="pres">
      <dgm:prSet presAssocID="{2BA17EBA-65C8-4103-8D51-E09CA3119F0A}" presName="cycle" presStyleCnt="0">
        <dgm:presLayoutVars>
          <dgm:dir/>
          <dgm:resizeHandles val="exact"/>
        </dgm:presLayoutVars>
      </dgm:prSet>
      <dgm:spPr/>
    </dgm:pt>
    <dgm:pt modelId="{4FC540EE-B443-4990-B0B0-8C673B31A8FE}" type="pres">
      <dgm:prSet presAssocID="{0B0F5ED7-EF62-4CE9-B92C-4D8063DEA7C6}" presName="node" presStyleLbl="node1" presStyleIdx="0" presStyleCnt="4" custScaleX="102917" custScaleY="96701">
        <dgm:presLayoutVars>
          <dgm:bulletEnabled val="1"/>
        </dgm:presLayoutVars>
      </dgm:prSet>
      <dgm:spPr/>
    </dgm:pt>
    <dgm:pt modelId="{E1CE24D2-B4D4-4C92-97FF-A06A0FD5CE36}" type="pres">
      <dgm:prSet presAssocID="{83ED8BB7-CEB5-4E4F-BD79-E279EA3AC0F9}" presName="sibTrans" presStyleLbl="sibTrans2D1" presStyleIdx="0" presStyleCnt="4"/>
      <dgm:spPr/>
    </dgm:pt>
    <dgm:pt modelId="{B42FA658-322F-46F7-8066-D651ACDA08A0}" type="pres">
      <dgm:prSet presAssocID="{83ED8BB7-CEB5-4E4F-BD79-E279EA3AC0F9}" presName="connectorText" presStyleLbl="sibTrans2D1" presStyleIdx="0" presStyleCnt="4"/>
      <dgm:spPr/>
    </dgm:pt>
    <dgm:pt modelId="{17AF4B5C-4595-40D5-BF5A-AEDD8E8B7783}" type="pres">
      <dgm:prSet presAssocID="{1B119922-E737-445F-8FEA-9EF76C3BD197}" presName="node" presStyleLbl="node1" presStyleIdx="1" presStyleCnt="4" custScaleX="117419" custScaleY="110951">
        <dgm:presLayoutVars>
          <dgm:bulletEnabled val="1"/>
        </dgm:presLayoutVars>
      </dgm:prSet>
      <dgm:spPr/>
    </dgm:pt>
    <dgm:pt modelId="{96F4B7FD-7D0E-4877-940E-92018D0001C5}" type="pres">
      <dgm:prSet presAssocID="{010B0CC0-1B2B-4E17-B1AD-CA556234DEAB}" presName="sibTrans" presStyleLbl="sibTrans2D1" presStyleIdx="1" presStyleCnt="4"/>
      <dgm:spPr/>
    </dgm:pt>
    <dgm:pt modelId="{7C6B5546-3816-4672-9A40-6B12507D4B28}" type="pres">
      <dgm:prSet presAssocID="{010B0CC0-1B2B-4E17-B1AD-CA556234DEAB}" presName="connectorText" presStyleLbl="sibTrans2D1" presStyleIdx="1" presStyleCnt="4"/>
      <dgm:spPr/>
    </dgm:pt>
    <dgm:pt modelId="{6192F836-F580-49E8-94BC-BC314A800412}" type="pres">
      <dgm:prSet presAssocID="{384CAE75-D304-4FF9-B906-C8D92BB7001C}" presName="node" presStyleLbl="node1" presStyleIdx="2" presStyleCnt="4" custScaleX="113606" custScaleY="106900">
        <dgm:presLayoutVars>
          <dgm:bulletEnabled val="1"/>
        </dgm:presLayoutVars>
      </dgm:prSet>
      <dgm:spPr/>
    </dgm:pt>
    <dgm:pt modelId="{9AD09B82-CAF0-4AC6-A46E-AD659966C75E}" type="pres">
      <dgm:prSet presAssocID="{F5FDB4F8-6B3B-4B1E-8F2C-EA37BAE9E157}" presName="sibTrans" presStyleLbl="sibTrans2D1" presStyleIdx="2" presStyleCnt="4"/>
      <dgm:spPr/>
    </dgm:pt>
    <dgm:pt modelId="{AEF26F35-0124-4EA7-89AA-DDEA3EE5650B}" type="pres">
      <dgm:prSet presAssocID="{F5FDB4F8-6B3B-4B1E-8F2C-EA37BAE9E157}" presName="connectorText" presStyleLbl="sibTrans2D1" presStyleIdx="2" presStyleCnt="4"/>
      <dgm:spPr/>
    </dgm:pt>
    <dgm:pt modelId="{F2C3FFB2-A950-4684-B04C-77E8BC23DDE7}" type="pres">
      <dgm:prSet presAssocID="{0989EE29-CDE6-47F4-8FE4-CD8098536C29}" presName="node" presStyleLbl="node1" presStyleIdx="3" presStyleCnt="4" custScaleX="119803" custScaleY="110951">
        <dgm:presLayoutVars>
          <dgm:bulletEnabled val="1"/>
        </dgm:presLayoutVars>
      </dgm:prSet>
      <dgm:spPr/>
    </dgm:pt>
    <dgm:pt modelId="{404922AB-5BE5-44D8-B190-D9F7F8576CAE}" type="pres">
      <dgm:prSet presAssocID="{9DAF1737-968C-4536-8963-BE5E518287BB}" presName="sibTrans" presStyleLbl="sibTrans2D1" presStyleIdx="3" presStyleCnt="4"/>
      <dgm:spPr/>
    </dgm:pt>
    <dgm:pt modelId="{A29546BF-8725-4B2F-B0F0-D07D9958EC64}" type="pres">
      <dgm:prSet presAssocID="{9DAF1737-968C-4536-8963-BE5E518287BB}" presName="connectorText" presStyleLbl="sibTrans2D1" presStyleIdx="3" presStyleCnt="4"/>
      <dgm:spPr/>
    </dgm:pt>
  </dgm:ptLst>
  <dgm:cxnLst>
    <dgm:cxn modelId="{783B4515-731E-45C3-AD66-111E2259D76B}" type="presOf" srcId="{F5FDB4F8-6B3B-4B1E-8F2C-EA37BAE9E157}" destId="{AEF26F35-0124-4EA7-89AA-DDEA3EE5650B}" srcOrd="1" destOrd="0" presId="urn:microsoft.com/office/officeart/2005/8/layout/cycle2"/>
    <dgm:cxn modelId="{2051FC15-6160-420F-AA05-DA290E650A98}" type="presOf" srcId="{0B0F5ED7-EF62-4CE9-B92C-4D8063DEA7C6}" destId="{4FC540EE-B443-4990-B0B0-8C673B31A8FE}" srcOrd="0" destOrd="0" presId="urn:microsoft.com/office/officeart/2005/8/layout/cycle2"/>
    <dgm:cxn modelId="{79699525-21E7-4205-95B7-FE9A01EA2E2F}" srcId="{2BA17EBA-65C8-4103-8D51-E09CA3119F0A}" destId="{1B119922-E737-445F-8FEA-9EF76C3BD197}" srcOrd="1" destOrd="0" parTransId="{A6D4D8AB-E7F1-4C5D-B878-4DCF74DF0390}" sibTransId="{010B0CC0-1B2B-4E17-B1AD-CA556234DEAB}"/>
    <dgm:cxn modelId="{3CE3903F-9B81-4A94-89B1-AC9CD0A7A607}" type="presOf" srcId="{2BA17EBA-65C8-4103-8D51-E09CA3119F0A}" destId="{72353A91-5ED9-46C3-BDDC-1E60B363D4ED}" srcOrd="0" destOrd="0" presId="urn:microsoft.com/office/officeart/2005/8/layout/cycle2"/>
    <dgm:cxn modelId="{AC255748-0F3C-4990-923D-225086EC0773}" type="presOf" srcId="{83ED8BB7-CEB5-4E4F-BD79-E279EA3AC0F9}" destId="{E1CE24D2-B4D4-4C92-97FF-A06A0FD5CE36}" srcOrd="0" destOrd="0" presId="urn:microsoft.com/office/officeart/2005/8/layout/cycle2"/>
    <dgm:cxn modelId="{50AD7669-2BF9-4B22-922B-45FCD6CC9F13}" srcId="{2BA17EBA-65C8-4103-8D51-E09CA3119F0A}" destId="{0B0F5ED7-EF62-4CE9-B92C-4D8063DEA7C6}" srcOrd="0" destOrd="0" parTransId="{52684867-4F83-49C2-AE80-936844A7F331}" sibTransId="{83ED8BB7-CEB5-4E4F-BD79-E279EA3AC0F9}"/>
    <dgm:cxn modelId="{35A9F67F-1E3B-4E58-A1DE-22BD3CB61546}" type="presOf" srcId="{384CAE75-D304-4FF9-B906-C8D92BB7001C}" destId="{6192F836-F580-49E8-94BC-BC314A800412}" srcOrd="0" destOrd="0" presId="urn:microsoft.com/office/officeart/2005/8/layout/cycle2"/>
    <dgm:cxn modelId="{51442A82-4922-4D5F-BC6E-DF8CD6B04CCE}" type="presOf" srcId="{F5FDB4F8-6B3B-4B1E-8F2C-EA37BAE9E157}" destId="{9AD09B82-CAF0-4AC6-A46E-AD659966C75E}" srcOrd="0" destOrd="0" presId="urn:microsoft.com/office/officeart/2005/8/layout/cycle2"/>
    <dgm:cxn modelId="{FA84D48A-B764-4F6B-8B94-537EE27C5C67}" type="presOf" srcId="{9DAF1737-968C-4536-8963-BE5E518287BB}" destId="{404922AB-5BE5-44D8-B190-D9F7F8576CAE}" srcOrd="0" destOrd="0" presId="urn:microsoft.com/office/officeart/2005/8/layout/cycle2"/>
    <dgm:cxn modelId="{4502DF92-0283-466F-BEAD-BB1D7FB77F85}" srcId="{2BA17EBA-65C8-4103-8D51-E09CA3119F0A}" destId="{384CAE75-D304-4FF9-B906-C8D92BB7001C}" srcOrd="2" destOrd="0" parTransId="{4D76238E-CAAC-42AC-8E0D-6E81D184261B}" sibTransId="{F5FDB4F8-6B3B-4B1E-8F2C-EA37BAE9E157}"/>
    <dgm:cxn modelId="{BA1BE5AE-5C3D-4E00-A98A-0D7AA818A9BB}" type="presOf" srcId="{0989EE29-CDE6-47F4-8FE4-CD8098536C29}" destId="{F2C3FFB2-A950-4684-B04C-77E8BC23DDE7}" srcOrd="0" destOrd="0" presId="urn:microsoft.com/office/officeart/2005/8/layout/cycle2"/>
    <dgm:cxn modelId="{985AA4C2-B33A-4BC8-9C94-CD6655ACB79F}" srcId="{2BA17EBA-65C8-4103-8D51-E09CA3119F0A}" destId="{0989EE29-CDE6-47F4-8FE4-CD8098536C29}" srcOrd="3" destOrd="0" parTransId="{57FFBDBE-568D-4799-AC6E-3690A47B31FC}" sibTransId="{9DAF1737-968C-4536-8963-BE5E518287BB}"/>
    <dgm:cxn modelId="{6CE3C3CA-DA35-4F1D-A35F-B0B8B563A5DF}" type="presOf" srcId="{010B0CC0-1B2B-4E17-B1AD-CA556234DEAB}" destId="{7C6B5546-3816-4672-9A40-6B12507D4B28}" srcOrd="1" destOrd="0" presId="urn:microsoft.com/office/officeart/2005/8/layout/cycle2"/>
    <dgm:cxn modelId="{F39C00DD-27A0-449B-A61A-D946D3DC6F55}" type="presOf" srcId="{83ED8BB7-CEB5-4E4F-BD79-E279EA3AC0F9}" destId="{B42FA658-322F-46F7-8066-D651ACDA08A0}" srcOrd="1" destOrd="0" presId="urn:microsoft.com/office/officeart/2005/8/layout/cycle2"/>
    <dgm:cxn modelId="{F2DF97E0-F234-4D74-ACDA-3AA305488EBB}" type="presOf" srcId="{9DAF1737-968C-4536-8963-BE5E518287BB}" destId="{A29546BF-8725-4B2F-B0F0-D07D9958EC64}" srcOrd="1" destOrd="0" presId="urn:microsoft.com/office/officeart/2005/8/layout/cycle2"/>
    <dgm:cxn modelId="{EC569BEA-F7FB-4DDE-AFDB-F0C352D412D0}" type="presOf" srcId="{010B0CC0-1B2B-4E17-B1AD-CA556234DEAB}" destId="{96F4B7FD-7D0E-4877-940E-92018D0001C5}" srcOrd="0" destOrd="0" presId="urn:microsoft.com/office/officeart/2005/8/layout/cycle2"/>
    <dgm:cxn modelId="{865C8EF1-220D-48C5-B961-510EBA6B3BC3}" type="presOf" srcId="{1B119922-E737-445F-8FEA-9EF76C3BD197}" destId="{17AF4B5C-4595-40D5-BF5A-AEDD8E8B7783}" srcOrd="0" destOrd="0" presId="urn:microsoft.com/office/officeart/2005/8/layout/cycle2"/>
    <dgm:cxn modelId="{1CD1C76F-B2AE-49C1-92C4-FB547ADC7FD5}" type="presParOf" srcId="{72353A91-5ED9-46C3-BDDC-1E60B363D4ED}" destId="{4FC540EE-B443-4990-B0B0-8C673B31A8FE}" srcOrd="0" destOrd="0" presId="urn:microsoft.com/office/officeart/2005/8/layout/cycle2"/>
    <dgm:cxn modelId="{D77EBB8D-406A-4A4B-B298-BE136CA4ACAE}" type="presParOf" srcId="{72353A91-5ED9-46C3-BDDC-1E60B363D4ED}" destId="{E1CE24D2-B4D4-4C92-97FF-A06A0FD5CE36}" srcOrd="1" destOrd="0" presId="urn:microsoft.com/office/officeart/2005/8/layout/cycle2"/>
    <dgm:cxn modelId="{F0175E99-5DC8-46F8-909A-52944C56CF04}" type="presParOf" srcId="{E1CE24D2-B4D4-4C92-97FF-A06A0FD5CE36}" destId="{B42FA658-322F-46F7-8066-D651ACDA08A0}" srcOrd="0" destOrd="0" presId="urn:microsoft.com/office/officeart/2005/8/layout/cycle2"/>
    <dgm:cxn modelId="{346AA9AC-5651-44E7-8478-A6D1703EBBC5}" type="presParOf" srcId="{72353A91-5ED9-46C3-BDDC-1E60B363D4ED}" destId="{17AF4B5C-4595-40D5-BF5A-AEDD8E8B7783}" srcOrd="2" destOrd="0" presId="urn:microsoft.com/office/officeart/2005/8/layout/cycle2"/>
    <dgm:cxn modelId="{2C816746-EFA9-420D-8728-6122BB1DC4B7}" type="presParOf" srcId="{72353A91-5ED9-46C3-BDDC-1E60B363D4ED}" destId="{96F4B7FD-7D0E-4877-940E-92018D0001C5}" srcOrd="3" destOrd="0" presId="urn:microsoft.com/office/officeart/2005/8/layout/cycle2"/>
    <dgm:cxn modelId="{6961878F-F414-429E-A098-510AE61246C8}" type="presParOf" srcId="{96F4B7FD-7D0E-4877-940E-92018D0001C5}" destId="{7C6B5546-3816-4672-9A40-6B12507D4B28}" srcOrd="0" destOrd="0" presId="urn:microsoft.com/office/officeart/2005/8/layout/cycle2"/>
    <dgm:cxn modelId="{8BF748E3-D2F2-4D39-A571-6CEC5B310C77}" type="presParOf" srcId="{72353A91-5ED9-46C3-BDDC-1E60B363D4ED}" destId="{6192F836-F580-49E8-94BC-BC314A800412}" srcOrd="4" destOrd="0" presId="urn:microsoft.com/office/officeart/2005/8/layout/cycle2"/>
    <dgm:cxn modelId="{626B143D-B9B1-4CBE-A0B1-E1AD458D7D54}" type="presParOf" srcId="{72353A91-5ED9-46C3-BDDC-1E60B363D4ED}" destId="{9AD09B82-CAF0-4AC6-A46E-AD659966C75E}" srcOrd="5" destOrd="0" presId="urn:microsoft.com/office/officeart/2005/8/layout/cycle2"/>
    <dgm:cxn modelId="{899EE3C7-6120-4B12-BBA2-4440E633A2AE}" type="presParOf" srcId="{9AD09B82-CAF0-4AC6-A46E-AD659966C75E}" destId="{AEF26F35-0124-4EA7-89AA-DDEA3EE5650B}" srcOrd="0" destOrd="0" presId="urn:microsoft.com/office/officeart/2005/8/layout/cycle2"/>
    <dgm:cxn modelId="{CA47A2FB-62B2-4636-925D-6763791780EB}" type="presParOf" srcId="{72353A91-5ED9-46C3-BDDC-1E60B363D4ED}" destId="{F2C3FFB2-A950-4684-B04C-77E8BC23DDE7}" srcOrd="6" destOrd="0" presId="urn:microsoft.com/office/officeart/2005/8/layout/cycle2"/>
    <dgm:cxn modelId="{F62EB74B-BFD4-4EE6-8A20-63A173B57C73}" type="presParOf" srcId="{72353A91-5ED9-46C3-BDDC-1E60B363D4ED}" destId="{404922AB-5BE5-44D8-B190-D9F7F8576CAE}" srcOrd="7" destOrd="0" presId="urn:microsoft.com/office/officeart/2005/8/layout/cycle2"/>
    <dgm:cxn modelId="{862AF744-CD65-473A-AED0-F58AAF114B03}" type="presParOf" srcId="{404922AB-5BE5-44D8-B190-D9F7F8576CAE}" destId="{A29546BF-8725-4B2F-B0F0-D07D9958EC64}" srcOrd="0" destOrd="0" presId="urn:microsoft.com/office/officeart/2005/8/layout/cycle2"/>
  </dgm:cxnLst>
  <dgm:bg>
    <a:solidFill>
      <a:srgbClr val="D4B9E9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4C492-3B38-4D02-82B0-C7F593F97011}">
      <dsp:nvSpPr>
        <dsp:cNvPr id="0" name=""/>
        <dsp:cNvSpPr/>
      </dsp:nvSpPr>
      <dsp:spPr>
        <a:xfrm>
          <a:off x="305853" y="301039"/>
          <a:ext cx="4569094" cy="1427842"/>
        </a:xfrm>
        <a:prstGeom prst="rect">
          <a:avLst/>
        </a:prstGeom>
        <a:solidFill>
          <a:schemeClr val="accent1">
            <a:lumMod val="20000"/>
            <a:lumOff val="80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125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toshko‘mir</a:t>
          </a:r>
          <a:endParaRPr lang="en-US" sz="42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853" y="301039"/>
        <a:ext cx="4569094" cy="1427842"/>
      </dsp:txXfrm>
    </dsp:sp>
    <dsp:sp modelId="{52038CA0-E6B9-46A9-A5CB-88878553A5D8}">
      <dsp:nvSpPr>
        <dsp:cNvPr id="0" name=""/>
        <dsp:cNvSpPr/>
      </dsp:nvSpPr>
      <dsp:spPr>
        <a:xfrm>
          <a:off x="115474" y="94795"/>
          <a:ext cx="999489" cy="1499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D4DEC-14D7-4DA8-B154-BD6782B39AFE}">
      <dsp:nvSpPr>
        <dsp:cNvPr id="0" name=""/>
        <dsp:cNvSpPr/>
      </dsp:nvSpPr>
      <dsp:spPr>
        <a:xfrm>
          <a:off x="5323031" y="301039"/>
          <a:ext cx="4569094" cy="1427842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125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neft</a:t>
          </a:r>
          <a:endParaRPr lang="en-US" sz="42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3031" y="301039"/>
        <a:ext cx="4569094" cy="1427842"/>
      </dsp:txXfrm>
    </dsp:sp>
    <dsp:sp modelId="{195EBD18-B7EC-4E6D-803C-4CDD02FB9344}">
      <dsp:nvSpPr>
        <dsp:cNvPr id="0" name=""/>
        <dsp:cNvSpPr/>
      </dsp:nvSpPr>
      <dsp:spPr>
        <a:xfrm>
          <a:off x="5132652" y="94795"/>
          <a:ext cx="999489" cy="14992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4000" r="-9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92DA9-307A-4328-89F1-FA2D7874F274}">
      <dsp:nvSpPr>
        <dsp:cNvPr id="0" name=""/>
        <dsp:cNvSpPr/>
      </dsp:nvSpPr>
      <dsp:spPr>
        <a:xfrm>
          <a:off x="305853" y="2098534"/>
          <a:ext cx="4569094" cy="1427842"/>
        </a:xfrm>
        <a:prstGeom prst="rect">
          <a:avLst/>
        </a:prstGeom>
        <a:solidFill>
          <a:srgbClr val="D4B9E9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125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sz="4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ko‘mir</a:t>
          </a:r>
          <a:endParaRPr lang="en-US" sz="42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853" y="2098534"/>
        <a:ext cx="4569094" cy="1427842"/>
      </dsp:txXfrm>
    </dsp:sp>
    <dsp:sp modelId="{DCC547B4-073C-4EA6-8639-8FBD665AE6E1}">
      <dsp:nvSpPr>
        <dsp:cNvPr id="0" name=""/>
        <dsp:cNvSpPr/>
      </dsp:nvSpPr>
      <dsp:spPr>
        <a:xfrm>
          <a:off x="115474" y="1892290"/>
          <a:ext cx="999489" cy="14992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9C7FF-A33D-4B43-8B9F-9A76235A0A83}">
      <dsp:nvSpPr>
        <dsp:cNvPr id="0" name=""/>
        <dsp:cNvSpPr/>
      </dsp:nvSpPr>
      <dsp:spPr>
        <a:xfrm>
          <a:off x="5323031" y="2098534"/>
          <a:ext cx="4569094" cy="1427842"/>
        </a:xfrm>
        <a:prstGeom prst="rect">
          <a:avLst/>
        </a:prstGeom>
        <a:solidFill>
          <a:srgbClr val="F7B7F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125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4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gaz</a:t>
          </a:r>
          <a:endParaRPr lang="en-US" sz="42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3031" y="2098534"/>
        <a:ext cx="4569094" cy="1427842"/>
      </dsp:txXfrm>
    </dsp:sp>
    <dsp:sp modelId="{EE75740B-A346-4CD1-B7ED-1694F9A14637}">
      <dsp:nvSpPr>
        <dsp:cNvPr id="0" name=""/>
        <dsp:cNvSpPr/>
      </dsp:nvSpPr>
      <dsp:spPr>
        <a:xfrm>
          <a:off x="5132652" y="1892290"/>
          <a:ext cx="999489" cy="149923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4B9C3-28A3-4137-9748-61A9768A43ED}">
      <dsp:nvSpPr>
        <dsp:cNvPr id="0" name=""/>
        <dsp:cNvSpPr/>
      </dsp:nvSpPr>
      <dsp:spPr>
        <a:xfrm>
          <a:off x="2814442" y="3896028"/>
          <a:ext cx="4569094" cy="1427842"/>
        </a:xfrm>
        <a:prstGeom prst="rect">
          <a:avLst/>
        </a:prstGeom>
        <a:solidFill>
          <a:srgbClr val="CCCC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125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yonuvchi</a:t>
          </a:r>
          <a:r>
            <a:rPr lang="en-US" sz="4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4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slanes</a:t>
          </a:r>
          <a:endParaRPr lang="en-US" sz="42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4442" y="3896028"/>
        <a:ext cx="4569094" cy="1427842"/>
      </dsp:txXfrm>
    </dsp:sp>
    <dsp:sp modelId="{FB921EA8-DF91-468B-9AD0-0BBD185DCF0B}">
      <dsp:nvSpPr>
        <dsp:cNvPr id="0" name=""/>
        <dsp:cNvSpPr/>
      </dsp:nvSpPr>
      <dsp:spPr>
        <a:xfrm>
          <a:off x="2624063" y="3689785"/>
          <a:ext cx="999489" cy="14992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23F5E-92AA-4120-8BBB-6F8E1868DA23}">
      <dsp:nvSpPr>
        <dsp:cNvPr id="0" name=""/>
        <dsp:cNvSpPr/>
      </dsp:nvSpPr>
      <dsp:spPr>
        <a:xfrm>
          <a:off x="567834" y="711232"/>
          <a:ext cx="4394998" cy="4394998"/>
        </a:xfrm>
        <a:prstGeom prst="blockArc">
          <a:avLst>
            <a:gd name="adj1" fmla="val 9000000"/>
            <a:gd name="adj2" fmla="val 16200000"/>
            <a:gd name="adj3" fmla="val 4635"/>
          </a:avLst>
        </a:prstGeom>
        <a:solidFill>
          <a:schemeClr val="accent3">
            <a:shade val="90000"/>
            <a:hueOff val="233043"/>
            <a:satOff val="-25381"/>
            <a:lumOff val="273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8C1C7-3630-4056-B399-AEA609100DCE}">
      <dsp:nvSpPr>
        <dsp:cNvPr id="0" name=""/>
        <dsp:cNvSpPr/>
      </dsp:nvSpPr>
      <dsp:spPr>
        <a:xfrm>
          <a:off x="567834" y="711232"/>
          <a:ext cx="4394998" cy="4394998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3">
            <a:shade val="90000"/>
            <a:hueOff val="233043"/>
            <a:satOff val="-25381"/>
            <a:lumOff val="273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546E0-4D08-4748-A349-D9A77FA98CA2}">
      <dsp:nvSpPr>
        <dsp:cNvPr id="0" name=""/>
        <dsp:cNvSpPr/>
      </dsp:nvSpPr>
      <dsp:spPr>
        <a:xfrm>
          <a:off x="567834" y="711232"/>
          <a:ext cx="4394998" cy="4394998"/>
        </a:xfrm>
        <a:prstGeom prst="blockArc">
          <a:avLst>
            <a:gd name="adj1" fmla="val 16200000"/>
            <a:gd name="adj2" fmla="val 1800000"/>
            <a:gd name="adj3" fmla="val 4635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BDD8A-0E1E-4767-8CCD-FC28B04A7552}">
      <dsp:nvSpPr>
        <dsp:cNvPr id="0" name=""/>
        <dsp:cNvSpPr/>
      </dsp:nvSpPr>
      <dsp:spPr>
        <a:xfrm>
          <a:off x="1543200" y="1654771"/>
          <a:ext cx="2444264" cy="2507919"/>
        </a:xfrm>
        <a:prstGeom prst="ellipse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Toshko</a:t>
          </a:r>
          <a:r>
            <a:rPr lang="en-US" sz="3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‘-</a:t>
          </a:r>
          <a:r>
            <a:rPr lang="en-US" sz="31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mirning</a:t>
          </a:r>
          <a:r>
            <a:rPr lang="en-US" sz="3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yirik</a:t>
          </a:r>
          <a:r>
            <a:rPr lang="en-US" sz="3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1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1901154" y="2022047"/>
        <a:ext cx="1728356" cy="1773367"/>
      </dsp:txXfrm>
    </dsp:sp>
    <dsp:sp modelId="{6FC0FBCE-4B2C-4779-9367-1BFA00B861C4}">
      <dsp:nvSpPr>
        <dsp:cNvPr id="0" name=""/>
        <dsp:cNvSpPr/>
      </dsp:nvSpPr>
      <dsp:spPr>
        <a:xfrm>
          <a:off x="1832033" y="-54259"/>
          <a:ext cx="1866600" cy="1632831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Germa-niya</a:t>
          </a:r>
          <a:endParaRPr lang="en-US" sz="28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5390" y="184864"/>
        <a:ext cx="1319886" cy="1154585"/>
      </dsp:txXfrm>
    </dsp:sp>
    <dsp:sp modelId="{D25BC75C-61A7-4A73-A311-4D4A4AA4D910}">
      <dsp:nvSpPr>
        <dsp:cNvPr id="0" name=""/>
        <dsp:cNvSpPr/>
      </dsp:nvSpPr>
      <dsp:spPr>
        <a:xfrm>
          <a:off x="3758863" y="3108865"/>
          <a:ext cx="1730916" cy="1746306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Ros-</a:t>
          </a:r>
          <a:r>
            <a:rPr lang="en-US" sz="3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siya</a:t>
          </a:r>
          <a:r>
            <a:rPr lang="en-US" sz="3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012350" y="3364606"/>
        <a:ext cx="1223942" cy="1234824"/>
      </dsp:txXfrm>
    </dsp:sp>
    <dsp:sp modelId="{B258AD56-3C68-400E-A971-DF773EB48C46}">
      <dsp:nvSpPr>
        <dsp:cNvPr id="0" name=""/>
        <dsp:cNvSpPr/>
      </dsp:nvSpPr>
      <dsp:spPr>
        <a:xfrm>
          <a:off x="72819" y="3102570"/>
          <a:ext cx="1667049" cy="1758896"/>
        </a:xfrm>
        <a:prstGeom prst="ellipse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 </a:t>
          </a:r>
          <a:r>
            <a:rPr lang="en-US" sz="28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Ukrai</a:t>
          </a:r>
          <a:r>
            <a:rPr lang="en-US" sz="28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-nada</a:t>
          </a:r>
        </a:p>
      </dsp:txBody>
      <dsp:txXfrm>
        <a:off x="316953" y="3360154"/>
        <a:ext cx="1178781" cy="1243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5549-14B9-4DF4-96A1-A04B4A70020D}">
      <dsp:nvSpPr>
        <dsp:cNvPr id="0" name=""/>
        <dsp:cNvSpPr/>
      </dsp:nvSpPr>
      <dsp:spPr>
        <a:xfrm>
          <a:off x="958886" y="707039"/>
          <a:ext cx="4710189" cy="4710189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rgbClr val="F7B7F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96975-EC2B-4F24-997E-7C4A2D6FC450}">
      <dsp:nvSpPr>
        <dsp:cNvPr id="0" name=""/>
        <dsp:cNvSpPr/>
      </dsp:nvSpPr>
      <dsp:spPr>
        <a:xfrm>
          <a:off x="958886" y="707039"/>
          <a:ext cx="4710189" cy="4710189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rgbClr val="F7B7F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8F59D-6F7C-4596-9C27-291F08552264}">
      <dsp:nvSpPr>
        <dsp:cNvPr id="0" name=""/>
        <dsp:cNvSpPr/>
      </dsp:nvSpPr>
      <dsp:spPr>
        <a:xfrm>
          <a:off x="958886" y="707039"/>
          <a:ext cx="4710189" cy="4710189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rgbClr val="F7B7F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21BC3-3327-4FC7-B1AB-394F37EB3BD3}">
      <dsp:nvSpPr>
        <dsp:cNvPr id="0" name=""/>
        <dsp:cNvSpPr/>
      </dsp:nvSpPr>
      <dsp:spPr>
        <a:xfrm>
          <a:off x="2096996" y="1766929"/>
          <a:ext cx="2433969" cy="2590409"/>
        </a:xfrm>
        <a:prstGeom prst="ellipse">
          <a:avLst/>
        </a:prstGeom>
        <a:solidFill>
          <a:srgbClr val="C8A5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sz="25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ko‘mirning</a:t>
          </a:r>
          <a:r>
            <a:rPr lang="en-US" sz="25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yirik</a:t>
          </a:r>
          <a:r>
            <a:rPr lang="en-US" sz="25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5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endParaRPr lang="en-US" sz="25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443" y="2146286"/>
        <a:ext cx="1721075" cy="1831695"/>
      </dsp:txXfrm>
    </dsp:sp>
    <dsp:sp modelId="{2856AA03-169B-477F-8A4B-D0479B65C7BE}">
      <dsp:nvSpPr>
        <dsp:cNvPr id="0" name=""/>
        <dsp:cNvSpPr/>
      </dsp:nvSpPr>
      <dsp:spPr>
        <a:xfrm>
          <a:off x="2491462" y="2396"/>
          <a:ext cx="1645037" cy="151862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Germa-niya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2732372" y="224794"/>
        <a:ext cx="1163217" cy="1073831"/>
      </dsp:txXfrm>
    </dsp:sp>
    <dsp:sp modelId="{B8FD1810-1E65-4603-AE08-0BFAAEA97FB7}">
      <dsp:nvSpPr>
        <dsp:cNvPr id="0" name=""/>
        <dsp:cNvSpPr/>
      </dsp:nvSpPr>
      <dsp:spPr>
        <a:xfrm>
          <a:off x="4546893" y="3453033"/>
          <a:ext cx="1518627" cy="151862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Polsha</a:t>
          </a:r>
          <a:endParaRPr lang="en-US" sz="2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69291" y="3675431"/>
        <a:ext cx="1073831" cy="1073831"/>
      </dsp:txXfrm>
    </dsp:sp>
    <dsp:sp modelId="{7335C9D1-4038-414C-B920-F194A55349EE}">
      <dsp:nvSpPr>
        <dsp:cNvPr id="0" name=""/>
        <dsp:cNvSpPr/>
      </dsp:nvSpPr>
      <dsp:spPr>
        <a:xfrm>
          <a:off x="487679" y="3443328"/>
          <a:ext cx="1668151" cy="1538035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Chexi-ya</a:t>
          </a:r>
          <a:endParaRPr lang="en-US" sz="24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1974" y="3668568"/>
        <a:ext cx="1179561" cy="1087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DF7EC-239B-4DAB-9A03-E44C43BBE2BF}">
      <dsp:nvSpPr>
        <dsp:cNvPr id="0" name=""/>
        <dsp:cNvSpPr/>
      </dsp:nvSpPr>
      <dsp:spPr>
        <a:xfrm>
          <a:off x="2221826" y="160265"/>
          <a:ext cx="7380890" cy="5387707"/>
        </a:xfrm>
        <a:prstGeom prst="circularArrow">
          <a:avLst>
            <a:gd name="adj1" fmla="val 5274"/>
            <a:gd name="adj2" fmla="val 312630"/>
            <a:gd name="adj3" fmla="val 12550212"/>
            <a:gd name="adj4" fmla="val 18198389"/>
            <a:gd name="adj5" fmla="val 5477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88672-5CD2-4174-A729-977C588A94C8}">
      <dsp:nvSpPr>
        <dsp:cNvPr id="0" name=""/>
        <dsp:cNvSpPr/>
      </dsp:nvSpPr>
      <dsp:spPr>
        <a:xfrm>
          <a:off x="4095233" y="836"/>
          <a:ext cx="3745171" cy="104562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Yonuvchi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slanes-Estoniyada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6276" y="51879"/>
        <a:ext cx="3643085" cy="943543"/>
      </dsp:txXfrm>
    </dsp:sp>
    <dsp:sp modelId="{F050F393-86D0-4D66-B4B7-F048FB9AA2CC}">
      <dsp:nvSpPr>
        <dsp:cNvPr id="0" name=""/>
        <dsp:cNvSpPr/>
      </dsp:nvSpPr>
      <dsp:spPr>
        <a:xfrm>
          <a:off x="7635448" y="1295405"/>
          <a:ext cx="4019775" cy="1045629"/>
        </a:xfrm>
        <a:prstGeom prst="roundRect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00000"/>
              </a:solidFill>
            </a:rPr>
            <a:t> </a:t>
          </a:r>
          <a:r>
            <a:rPr lang="en-US" sz="2200" b="1" kern="1200" dirty="0" err="1">
              <a:solidFill>
                <a:srgbClr val="000000"/>
              </a:solidFill>
            </a:rPr>
            <a:t>N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eft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gaz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konlari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Britaniya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Norvegiya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Niderlandiya</a:t>
          </a:r>
          <a:endParaRPr lang="en-US" sz="22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6491" y="1346448"/>
        <a:ext cx="3917689" cy="943543"/>
      </dsp:txXfrm>
    </dsp:sp>
    <dsp:sp modelId="{A9E55CE5-2321-4F72-B51E-95AF41C5C972}">
      <dsp:nvSpPr>
        <dsp:cNvPr id="0" name=""/>
        <dsp:cNvSpPr/>
      </dsp:nvSpPr>
      <dsp:spPr>
        <a:xfrm>
          <a:off x="7768491" y="2895611"/>
          <a:ext cx="4041440" cy="10456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Temir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Ukraina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Shvetsiya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Fransiya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Germaniya</a:t>
          </a:r>
          <a:endParaRPr lang="en-US" sz="24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19534" y="2946654"/>
        <a:ext cx="3939354" cy="943543"/>
      </dsp:txXfrm>
    </dsp:sp>
    <dsp:sp modelId="{2D20586A-62F6-4977-AEC0-27C1A016B116}">
      <dsp:nvSpPr>
        <dsp:cNvPr id="0" name=""/>
        <dsp:cNvSpPr/>
      </dsp:nvSpPr>
      <dsp:spPr>
        <a:xfrm>
          <a:off x="6352420" y="4343397"/>
          <a:ext cx="4056936" cy="10456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Mis-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molibden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Polsha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Bolgariya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Ruminiya</a:t>
          </a:r>
          <a:endParaRPr lang="en-US" sz="2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3463" y="4394440"/>
        <a:ext cx="3954850" cy="943543"/>
      </dsp:txXfrm>
    </dsp:sp>
    <dsp:sp modelId="{952F7BCB-5F2D-439A-AD4B-1CC812E6EA50}">
      <dsp:nvSpPr>
        <dsp:cNvPr id="0" name=""/>
        <dsp:cNvSpPr/>
      </dsp:nvSpPr>
      <dsp:spPr>
        <a:xfrm>
          <a:off x="1408623" y="4373037"/>
          <a:ext cx="3985917" cy="104562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Boksit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Fransiya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Gretsiya</a:t>
          </a:r>
          <a:endParaRPr lang="en-US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9666" y="4424080"/>
        <a:ext cx="3883831" cy="943543"/>
      </dsp:txXfrm>
    </dsp:sp>
    <dsp:sp modelId="{F952CE2A-9CBB-4FE6-B577-A3C982C767D0}">
      <dsp:nvSpPr>
        <dsp:cNvPr id="0" name=""/>
        <dsp:cNvSpPr/>
      </dsp:nvSpPr>
      <dsp:spPr>
        <a:xfrm>
          <a:off x="651307" y="2057388"/>
          <a:ext cx="3981233" cy="10456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Simob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Italiya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Ispaniya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Ukraina</a:t>
          </a:r>
          <a:endParaRPr lang="en-US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350" y="2108431"/>
        <a:ext cx="3879147" cy="943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C4A67-7FD7-4FCF-8286-A772DC1ED2C3}">
      <dsp:nvSpPr>
        <dsp:cNvPr id="0" name=""/>
        <dsp:cNvSpPr/>
      </dsp:nvSpPr>
      <dsp:spPr>
        <a:xfrm>
          <a:off x="2809" y="2209308"/>
          <a:ext cx="2500126" cy="100005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Rossiya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2834" y="2209308"/>
        <a:ext cx="1500076" cy="1000050"/>
      </dsp:txXfrm>
    </dsp:sp>
    <dsp:sp modelId="{0E0DD3CF-7470-435E-9A2C-0874AD429E82}">
      <dsp:nvSpPr>
        <dsp:cNvPr id="0" name=""/>
        <dsp:cNvSpPr/>
      </dsp:nvSpPr>
      <dsp:spPr>
        <a:xfrm>
          <a:off x="2252922" y="2209308"/>
          <a:ext cx="2500126" cy="1000050"/>
        </a:xfrm>
        <a:prstGeom prst="chevron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Finlandiya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52947" y="2209308"/>
        <a:ext cx="1500076" cy="1000050"/>
      </dsp:txXfrm>
    </dsp:sp>
    <dsp:sp modelId="{23B606FF-A120-4D81-AD14-EB7C9BE49C3E}">
      <dsp:nvSpPr>
        <dsp:cNvPr id="0" name=""/>
        <dsp:cNvSpPr/>
      </dsp:nvSpPr>
      <dsp:spPr>
        <a:xfrm>
          <a:off x="4503036" y="2209308"/>
          <a:ext cx="2500126" cy="1000050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Norvegiya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3061" y="2209308"/>
        <a:ext cx="1500076" cy="1000050"/>
      </dsp:txXfrm>
    </dsp:sp>
    <dsp:sp modelId="{7571812C-51DA-4C41-A7A6-86E778FB3D47}">
      <dsp:nvSpPr>
        <dsp:cNvPr id="0" name=""/>
        <dsp:cNvSpPr/>
      </dsp:nvSpPr>
      <dsp:spPr>
        <a:xfrm>
          <a:off x="6753150" y="2209308"/>
          <a:ext cx="2500126" cy="1000050"/>
        </a:xfrm>
        <a:prstGeom prst="chevron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Shvetsiya</a:t>
          </a:r>
        </a:p>
      </dsp:txBody>
      <dsp:txXfrm>
        <a:off x="7253175" y="2209308"/>
        <a:ext cx="1500076" cy="1000050"/>
      </dsp:txXfrm>
    </dsp:sp>
    <dsp:sp modelId="{B983AF43-C26E-4B3A-BC11-6969961B26AD}">
      <dsp:nvSpPr>
        <dsp:cNvPr id="0" name=""/>
        <dsp:cNvSpPr/>
      </dsp:nvSpPr>
      <dsp:spPr>
        <a:xfrm>
          <a:off x="9003264" y="2209308"/>
          <a:ext cx="2500126" cy="100005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Buyuk Britaniya</a:t>
          </a:r>
        </a:p>
      </dsp:txBody>
      <dsp:txXfrm>
        <a:off x="9503289" y="2209308"/>
        <a:ext cx="1500076" cy="10000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F21FB-8908-40EA-A0D5-8F3443263A2D}">
      <dsp:nvSpPr>
        <dsp:cNvPr id="0" name=""/>
        <dsp:cNvSpPr/>
      </dsp:nvSpPr>
      <dsp:spPr>
        <a:xfrm>
          <a:off x="3643628" y="1153115"/>
          <a:ext cx="8065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54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5971" y="1194645"/>
        <a:ext cx="41857" cy="8379"/>
      </dsp:txXfrm>
    </dsp:sp>
    <dsp:sp modelId="{4397CC95-AF0A-4564-B5C2-33CFF62FFC03}">
      <dsp:nvSpPr>
        <dsp:cNvPr id="0" name=""/>
        <dsp:cNvSpPr/>
      </dsp:nvSpPr>
      <dsp:spPr>
        <a:xfrm>
          <a:off x="5673" y="106908"/>
          <a:ext cx="3639754" cy="21838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Urbanizatsiya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75 %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ga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673" y="106908"/>
        <a:ext cx="3639754" cy="2183852"/>
      </dsp:txXfrm>
    </dsp:sp>
    <dsp:sp modelId="{4CCCFFCE-A9D7-456E-9FBF-6D5F5D461AB8}">
      <dsp:nvSpPr>
        <dsp:cNvPr id="0" name=""/>
        <dsp:cNvSpPr/>
      </dsp:nvSpPr>
      <dsp:spPr>
        <a:xfrm>
          <a:off x="1825550" y="2288961"/>
          <a:ext cx="4476898" cy="806543"/>
        </a:xfrm>
        <a:custGeom>
          <a:avLst/>
          <a:gdLst/>
          <a:ahLst/>
          <a:cxnLst/>
          <a:rect l="0" t="0" r="0" b="0"/>
          <a:pathLst>
            <a:path>
              <a:moveTo>
                <a:pt x="4476898" y="0"/>
              </a:moveTo>
              <a:lnTo>
                <a:pt x="4476898" y="420371"/>
              </a:lnTo>
              <a:lnTo>
                <a:pt x="0" y="420371"/>
              </a:lnTo>
              <a:lnTo>
                <a:pt x="0" y="806543"/>
              </a:lnTo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0137" y="2688043"/>
        <a:ext cx="227724" cy="8379"/>
      </dsp:txXfrm>
    </dsp:sp>
    <dsp:sp modelId="{936A6B57-C1E0-46E7-9CDB-B4FEF23F08FE}">
      <dsp:nvSpPr>
        <dsp:cNvPr id="0" name=""/>
        <dsp:cNvSpPr/>
      </dsp:nvSpPr>
      <dsp:spPr>
        <a:xfrm>
          <a:off x="4482571" y="106908"/>
          <a:ext cx="3639754" cy="2183852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Yevropadagi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rivojlangan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davlatlarda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(90 % dan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ortiq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482571" y="106908"/>
        <a:ext cx="3639754" cy="2183852"/>
      </dsp:txXfrm>
    </dsp:sp>
    <dsp:sp modelId="{D24E48B3-DDF6-403A-B169-24ACDB9B1258}">
      <dsp:nvSpPr>
        <dsp:cNvPr id="0" name=""/>
        <dsp:cNvSpPr/>
      </dsp:nvSpPr>
      <dsp:spPr>
        <a:xfrm>
          <a:off x="3643628" y="4174111"/>
          <a:ext cx="8065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543" y="45720"/>
              </a:lnTo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25971" y="4215641"/>
        <a:ext cx="41857" cy="8379"/>
      </dsp:txXfrm>
    </dsp:sp>
    <dsp:sp modelId="{BE677261-429B-4DB7-AACE-29F1EDD633EC}">
      <dsp:nvSpPr>
        <dsp:cNvPr id="0" name=""/>
        <dsp:cNvSpPr/>
      </dsp:nvSpPr>
      <dsp:spPr>
        <a:xfrm>
          <a:off x="5673" y="3127905"/>
          <a:ext cx="3639754" cy="2183852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Sharqiy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shahar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aholisining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ulushi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biroz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pastroq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673" y="3127905"/>
        <a:ext cx="3639754" cy="2183852"/>
      </dsp:txXfrm>
    </dsp:sp>
    <dsp:sp modelId="{58AAB53B-40C8-419D-B737-96E19728A122}">
      <dsp:nvSpPr>
        <dsp:cNvPr id="0" name=""/>
        <dsp:cNvSpPr/>
      </dsp:nvSpPr>
      <dsp:spPr>
        <a:xfrm>
          <a:off x="4482571" y="3127905"/>
          <a:ext cx="3639754" cy="218385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Moldova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Bosniya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Gersegovinada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50 % dan </a:t>
          </a:r>
          <a:r>
            <a:rPr lang="en-US" sz="2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pastroq</a:t>
          </a:r>
          <a:r>
            <a:rPr lang="en-US" sz="2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482571" y="3127905"/>
        <a:ext cx="3639754" cy="21838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FA18F-5A1E-4785-A492-FFA76B7B18F6}">
      <dsp:nvSpPr>
        <dsp:cNvPr id="0" name=""/>
        <dsp:cNvSpPr/>
      </dsp:nvSpPr>
      <dsp:spPr>
        <a:xfrm>
          <a:off x="840845" y="2438413"/>
          <a:ext cx="7071360" cy="356936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CAFD4-97FE-47DE-B0CD-3567DC38D95E}">
      <dsp:nvSpPr>
        <dsp:cNvPr id="0" name=""/>
        <dsp:cNvSpPr/>
      </dsp:nvSpPr>
      <dsp:spPr>
        <a:xfrm>
          <a:off x="933162" y="2054190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G‘arbiy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Janubiy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Yevropaning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vodiylari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dengizbo‘yi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tekisliklarida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zichligi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eng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yuqori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933162" y="2054190"/>
        <a:ext cx="3283712" cy="3126325"/>
      </dsp:txXfrm>
    </dsp:sp>
    <dsp:sp modelId="{0967A265-F3C0-4E9E-B07B-5ADDD62C3CDB}">
      <dsp:nvSpPr>
        <dsp:cNvPr id="0" name=""/>
        <dsp:cNvSpPr/>
      </dsp:nvSpPr>
      <dsp:spPr>
        <a:xfrm>
          <a:off x="4290026" y="2054190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Shimoliy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Yevropa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mamlakatlarida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zichligi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ancha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past.</a:t>
          </a:r>
        </a:p>
      </dsp:txBody>
      <dsp:txXfrm>
        <a:off x="4290026" y="2054190"/>
        <a:ext cx="3283712" cy="3126325"/>
      </dsp:txXfrm>
    </dsp:sp>
    <dsp:sp modelId="{C0CBF9A4-ACA6-4B75-B80E-61CAFA655E5E}">
      <dsp:nvSpPr>
        <dsp:cNvPr id="0" name=""/>
        <dsp:cNvSpPr/>
      </dsp:nvSpPr>
      <dsp:spPr>
        <a:xfrm>
          <a:off x="238762" y="1894686"/>
          <a:ext cx="904237" cy="848511"/>
        </a:xfrm>
        <a:prstGeom prst="plus">
          <a:avLst>
            <a:gd name="adj" fmla="val 328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A5017-6DEE-4511-8B9E-9576E7C41E2C}">
      <dsp:nvSpPr>
        <dsp:cNvPr id="0" name=""/>
        <dsp:cNvSpPr/>
      </dsp:nvSpPr>
      <dsp:spPr>
        <a:xfrm>
          <a:off x="7063105" y="2239822"/>
          <a:ext cx="861698" cy="27477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7C831-C10D-4B83-827A-788118F83D4B}">
      <dsp:nvSpPr>
        <dsp:cNvPr id="0" name=""/>
        <dsp:cNvSpPr/>
      </dsp:nvSpPr>
      <dsp:spPr>
        <a:xfrm>
          <a:off x="4249793" y="2573875"/>
          <a:ext cx="16256" cy="3369724"/>
        </a:xfrm>
        <a:prstGeom prst="line">
          <a:avLst/>
        </a:pr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540EE-B443-4990-B0B0-8C673B31A8FE}">
      <dsp:nvSpPr>
        <dsp:cNvPr id="0" name=""/>
        <dsp:cNvSpPr/>
      </dsp:nvSpPr>
      <dsp:spPr>
        <a:xfrm>
          <a:off x="5083165" y="3"/>
          <a:ext cx="2049407" cy="192562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>
              <a:latin typeface="Arial" panose="020B0604020202020204" pitchFamily="34" charset="0"/>
              <a:cs typeface="Arial" panose="020B0604020202020204" pitchFamily="34" charset="0"/>
            </a:rPr>
            <a:t>protes-tantlar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83294" y="282004"/>
        <a:ext cx="1449149" cy="1361624"/>
      </dsp:txXfrm>
    </dsp:sp>
    <dsp:sp modelId="{E1CE24D2-B4D4-4C92-97FF-A06A0FD5CE36}">
      <dsp:nvSpPr>
        <dsp:cNvPr id="0" name=""/>
        <dsp:cNvSpPr/>
      </dsp:nvSpPr>
      <dsp:spPr>
        <a:xfrm rot="2700000">
          <a:off x="6876793" y="1624349"/>
          <a:ext cx="457285" cy="6720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96883" y="1710261"/>
        <a:ext cx="320100" cy="403242"/>
      </dsp:txXfrm>
    </dsp:sp>
    <dsp:sp modelId="{17AF4B5C-4595-40D5-BF5A-AEDD8E8B7783}">
      <dsp:nvSpPr>
        <dsp:cNvPr id="0" name=""/>
        <dsp:cNvSpPr/>
      </dsp:nvSpPr>
      <dsp:spPr>
        <a:xfrm>
          <a:off x="7053479" y="1972826"/>
          <a:ext cx="2338188" cy="2209389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0" kern="1200">
              <a:latin typeface="Arial" panose="020B0604020202020204" pitchFamily="34" charset="0"/>
              <a:cs typeface="Arial" panose="020B0604020202020204" pitchFamily="34" charset="0"/>
            </a:rPr>
            <a:t>xristianlik-ning bu ikki  mazhabi </a:t>
          </a:r>
          <a:endParaRPr lang="en-US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95899" y="2296384"/>
        <a:ext cx="1653348" cy="1562273"/>
      </dsp:txXfrm>
    </dsp:sp>
    <dsp:sp modelId="{96F4B7FD-7D0E-4877-940E-92018D0001C5}">
      <dsp:nvSpPr>
        <dsp:cNvPr id="0" name=""/>
        <dsp:cNvSpPr/>
      </dsp:nvSpPr>
      <dsp:spPr>
        <a:xfrm rot="8100000">
          <a:off x="6958267" y="3804685"/>
          <a:ext cx="402213" cy="6720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061260" y="3896438"/>
        <a:ext cx="281549" cy="403242"/>
      </dsp:txXfrm>
    </dsp:sp>
    <dsp:sp modelId="{6192F836-F580-49E8-94BC-BC314A800412}">
      <dsp:nvSpPr>
        <dsp:cNvPr id="0" name=""/>
        <dsp:cNvSpPr/>
      </dsp:nvSpPr>
      <dsp:spPr>
        <a:xfrm>
          <a:off x="4976739" y="4127865"/>
          <a:ext cx="2262259" cy="2128721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0" kern="1200">
              <a:latin typeface="Arial" panose="020B0604020202020204" pitchFamily="34" charset="0"/>
              <a:cs typeface="Arial" panose="020B0604020202020204" pitchFamily="34" charset="0"/>
            </a:rPr>
            <a:t>katoliklar </a:t>
          </a: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(Gretsiyadan tashqari)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08039" y="4439609"/>
        <a:ext cx="1599659" cy="1505233"/>
      </dsp:txXfrm>
    </dsp:sp>
    <dsp:sp modelId="{9AD09B82-CAF0-4AC6-A46E-AD659966C75E}">
      <dsp:nvSpPr>
        <dsp:cNvPr id="0" name=""/>
        <dsp:cNvSpPr/>
      </dsp:nvSpPr>
      <dsp:spPr>
        <a:xfrm rot="13500000">
          <a:off x="4877861" y="3824454"/>
          <a:ext cx="396541" cy="6720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979401" y="4000927"/>
        <a:ext cx="277579" cy="403242"/>
      </dsp:txXfrm>
    </dsp:sp>
    <dsp:sp modelId="{F2C3FFB2-A950-4684-B04C-77E8BC23DDE7}">
      <dsp:nvSpPr>
        <dsp:cNvPr id="0" name=""/>
        <dsp:cNvSpPr/>
      </dsp:nvSpPr>
      <dsp:spPr>
        <a:xfrm>
          <a:off x="2800333" y="1972826"/>
          <a:ext cx="2385661" cy="2209389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latin typeface="Arial" panose="020B0604020202020204" pitchFamily="34" charset="0"/>
              <a:cs typeface="Arial" panose="020B0604020202020204" pitchFamily="34" charset="0"/>
            </a:rPr>
            <a:t>katolik va pravoslav</a:t>
          </a:r>
          <a:endParaRPr lang="en-US" sz="24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9705" y="2296384"/>
        <a:ext cx="1686917" cy="1562273"/>
      </dsp:txXfrm>
    </dsp:sp>
    <dsp:sp modelId="{404922AB-5BE5-44D8-B190-D9F7F8576CAE}">
      <dsp:nvSpPr>
        <dsp:cNvPr id="0" name=""/>
        <dsp:cNvSpPr/>
      </dsp:nvSpPr>
      <dsp:spPr>
        <a:xfrm rot="18900000">
          <a:off x="4870089" y="1638754"/>
          <a:ext cx="451613" cy="6720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89930" y="1821069"/>
        <a:ext cx="316129" cy="403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Layout" Target="../diagrams/layout6.xml"/><Relationship Id="rId7" Type="http://schemas.openxmlformats.org/officeDocument/2006/relationships/image" Target="../media/image34.tmp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3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openxmlformats.org/officeDocument/2006/relationships/image" Target="../media/image25.jp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4.jp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87201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71600" y="1838736"/>
            <a:ext cx="6138723" cy="29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4800" b="1" dirty="0">
              <a:solidFill>
                <a:srgbClr val="002060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rgbClr val="002060"/>
                </a:solidFill>
              </a:rPr>
              <a:t>Mavzu</a:t>
            </a:r>
            <a:r>
              <a:rPr lang="en-US" altLang="ru-RU" sz="4800" b="1" dirty="0">
                <a:solidFill>
                  <a:srgbClr val="002060"/>
                </a:solidFill>
              </a:rPr>
              <a:t>: </a:t>
            </a:r>
            <a:r>
              <a:rPr lang="en-US" altLang="ru-RU" sz="4800" b="1" dirty="0" err="1">
                <a:solidFill>
                  <a:srgbClr val="002060"/>
                </a:solidFill>
              </a:rPr>
              <a:t>Yevropaning</a:t>
            </a:r>
            <a:r>
              <a:rPr lang="en-US" altLang="ru-RU" sz="4800" b="1" dirty="0">
                <a:solidFill>
                  <a:srgbClr val="002060"/>
                </a:solidFill>
              </a:rPr>
              <a:t>  </a:t>
            </a:r>
            <a:r>
              <a:rPr lang="en-US" altLang="ru-RU" sz="4800" b="1" dirty="0" err="1">
                <a:solidFill>
                  <a:srgbClr val="002060"/>
                </a:solidFill>
              </a:rPr>
              <a:t>tabiiy</a:t>
            </a:r>
            <a:r>
              <a:rPr lang="en-US" altLang="ru-RU" sz="4800" b="1" dirty="0">
                <a:solidFill>
                  <a:srgbClr val="002060"/>
                </a:solidFill>
              </a:rPr>
              <a:t> </a:t>
            </a:r>
            <a:r>
              <a:rPr lang="en-US" altLang="ru-RU" sz="4800" b="1" dirty="0" err="1">
                <a:solidFill>
                  <a:srgbClr val="002060"/>
                </a:solidFill>
              </a:rPr>
              <a:t>sharoiti</a:t>
            </a:r>
            <a:r>
              <a:rPr lang="en-US" altLang="ru-RU" sz="4800" b="1" dirty="0">
                <a:solidFill>
                  <a:srgbClr val="002060"/>
                </a:solidFill>
              </a:rPr>
              <a:t> </a:t>
            </a:r>
            <a:r>
              <a:rPr lang="en-US" altLang="ru-RU" sz="4800" b="1" dirty="0" err="1">
                <a:solidFill>
                  <a:srgbClr val="002060"/>
                </a:solidFill>
              </a:rPr>
              <a:t>va</a:t>
            </a:r>
            <a:r>
              <a:rPr lang="en-US" altLang="ru-RU" sz="4800" b="1" dirty="0">
                <a:solidFill>
                  <a:srgbClr val="002060"/>
                </a:solidFill>
              </a:rPr>
              <a:t>  </a:t>
            </a:r>
            <a:r>
              <a:rPr lang="en-US" altLang="ru-RU" sz="4800" b="1" dirty="0" err="1">
                <a:solidFill>
                  <a:srgbClr val="002060"/>
                </a:solidFill>
              </a:rPr>
              <a:t>resurslari</a:t>
            </a:r>
            <a:r>
              <a:rPr lang="en-US" altLang="ru-RU" sz="4800" b="1" dirty="0">
                <a:solidFill>
                  <a:srgbClr val="002060"/>
                </a:solidFill>
              </a:rPr>
              <a:t>, </a:t>
            </a:r>
            <a:r>
              <a:rPr lang="en-US" altLang="ru-RU" sz="4800" b="1" dirty="0" err="1">
                <a:solidFill>
                  <a:srgbClr val="002060"/>
                </a:solidFill>
              </a:rPr>
              <a:t>aholisi</a:t>
            </a:r>
            <a:endParaRPr lang="ru-RU" altLang="ru-RU" sz="4800" b="1" dirty="0">
              <a:solidFill>
                <a:srgbClr val="00206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2591398"/>
            <a:ext cx="728133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126517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126517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126517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 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0429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2" name="Picture 2" descr="Глобальные, региональные и локальные географические прогнозы">
            <a:extLst>
              <a:ext uri="{FF2B5EF4-FFF2-40B4-BE49-F238E27FC236}">
                <a16:creationId xmlns:a16="http://schemas.microsoft.com/office/drawing/2014/main" id="{9F151867-CCAC-49B3-B530-ED6F7488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512323"/>
            <a:ext cx="3552190" cy="35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92940"/>
            <a:ext cx="1745796" cy="1745796"/>
          </a:xfrm>
          <a:prstGeom prst="rect">
            <a:avLst/>
          </a:prstGeom>
          <a:noFill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2040099" y="5493259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29308"/>
            <a:ext cx="12192000" cy="14773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migratsiyaning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endParaRPr lang="ru-RU" sz="4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236501" y="1676400"/>
            <a:ext cx="6469099" cy="16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immigratsiya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CD4B0A62-DD8E-4076-A09C-CC23D8D0EFFA}"/>
              </a:ext>
            </a:extLst>
          </p:cNvPr>
          <p:cNvSpPr/>
          <p:nvPr/>
        </p:nvSpPr>
        <p:spPr>
          <a:xfrm>
            <a:off x="5353848" y="3962400"/>
            <a:ext cx="6652622" cy="2667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mohiyatga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bozorida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izohlanadi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903" r="37661" b="56082"/>
          <a:stretch/>
        </p:blipFill>
        <p:spPr>
          <a:xfrm>
            <a:off x="185530" y="3504980"/>
            <a:ext cx="4996070" cy="3124420"/>
          </a:xfrm>
          <a:prstGeom prst="rect">
            <a:avLst/>
          </a:prstGeom>
        </p:spPr>
      </p:pic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1528762"/>
            <a:ext cx="5021299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3157"/>
            <a:ext cx="12192000" cy="73866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47830016"/>
              </p:ext>
            </p:extLst>
          </p:nvPr>
        </p:nvGraphicFramePr>
        <p:xfrm>
          <a:off x="2057400" y="1143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981200" cy="213360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219200"/>
            <a:ext cx="1981200" cy="213360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267200"/>
            <a:ext cx="1981200" cy="213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1219200"/>
            <a:ext cx="19460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78648697"/>
              </p:ext>
            </p:extLst>
          </p:nvPr>
        </p:nvGraphicFramePr>
        <p:xfrm>
          <a:off x="3886200" y="457200"/>
          <a:ext cx="81280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7362"/>
            <a:ext cx="3700689" cy="23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145027" cy="31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B60FC4-A807-45F5-AA6B-27666EAD0ADA}"/>
              </a:ext>
            </a:extLst>
          </p:cNvPr>
          <p:cNvSpPr/>
          <p:nvPr/>
        </p:nvSpPr>
        <p:spPr>
          <a:xfrm>
            <a:off x="4953000" y="738664"/>
            <a:ext cx="7010400" cy="1699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189513D7-364E-454C-A598-45EEF5170FFB}"/>
              </a:ext>
            </a:extLst>
          </p:cNvPr>
          <p:cNvSpPr txBox="1">
            <a:spLocks/>
          </p:cNvSpPr>
          <p:nvPr/>
        </p:nvSpPr>
        <p:spPr>
          <a:xfrm>
            <a:off x="-1" y="-107721"/>
            <a:ext cx="12175435" cy="738664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4800" b="1" kern="0" dirty="0">
                <a:latin typeface="Arial" panose="020B0604020202020204" pitchFamily="34" charset="0"/>
                <a:cs typeface="Arial" panose="020B0604020202020204" pitchFamily="34" charset="0"/>
              </a:rPr>
              <a:t> din - </a:t>
            </a:r>
            <a:r>
              <a:rPr lang="en-US" sz="4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xristianlik</a:t>
            </a:r>
            <a:endParaRPr lang="en-US" sz="4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35425823"/>
              </p:ext>
            </p:extLst>
          </p:nvPr>
        </p:nvGraphicFramePr>
        <p:xfrm>
          <a:off x="-2" y="630944"/>
          <a:ext cx="12192001" cy="622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V="1">
            <a:off x="6096000" y="3048000"/>
            <a:ext cx="0" cy="106680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562600" y="3581400"/>
            <a:ext cx="106680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1200" y="263036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416310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J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EA33FD-C924-4B8F-B6C6-05979CB1FE0C}"/>
              </a:ext>
            </a:extLst>
          </p:cNvPr>
          <p:cNvSpPr/>
          <p:nvPr/>
        </p:nvSpPr>
        <p:spPr>
          <a:xfrm>
            <a:off x="152400" y="738664"/>
            <a:ext cx="4495800" cy="169973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Pravoslavlar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Rossiya, 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Belarus,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Serbiya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A300A44-3CEA-4D1C-B9DF-64A3A464D0A9}"/>
              </a:ext>
            </a:extLst>
          </p:cNvPr>
          <p:cNvSpPr/>
          <p:nvPr/>
        </p:nvSpPr>
        <p:spPr>
          <a:xfrm>
            <a:off x="7467600" y="4953000"/>
            <a:ext cx="4572000" cy="182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Qit’adagi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musulmonlarning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50 % dan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Bolqon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Albaniya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Bosniya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Gersegovinadir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толицизм — Википедия">
            <a:extLst>
              <a:ext uri="{FF2B5EF4-FFF2-40B4-BE49-F238E27FC236}">
                <a16:creationId xmlns:a16="http://schemas.microsoft.com/office/drawing/2014/main" id="{E42D9F8D-591A-47CC-8487-AEEBA828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4764301"/>
            <a:ext cx="323353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айл:0 Basilique Saint-Pierre - Rome (2).JPG — Википедия">
            <a:extLst>
              <a:ext uri="{FF2B5EF4-FFF2-40B4-BE49-F238E27FC236}">
                <a16:creationId xmlns:a16="http://schemas.microsoft.com/office/drawing/2014/main" id="{1F6A261A-08C4-4A0A-B3E7-36B7A350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76" y="738664"/>
            <a:ext cx="3036826" cy="20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церковь, ангел, религия, католик, вера, христианство, Кристиан, Бог,  молиться, Иисус, пересекать | Pikist">
            <a:extLst>
              <a:ext uri="{FF2B5EF4-FFF2-40B4-BE49-F238E27FC236}">
                <a16:creationId xmlns:a16="http://schemas.microsoft.com/office/drawing/2014/main" id="{4FE46FA6-D16C-4D9F-834E-376F42C7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2630361"/>
            <a:ext cx="2517489" cy="19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.S. Roman Catholic Church Received At Least $1.4 Billion In  Taxpayer-Funded PPP Loans">
            <a:extLst>
              <a:ext uri="{FF2B5EF4-FFF2-40B4-BE49-F238E27FC236}">
                <a16:creationId xmlns:a16="http://schemas.microsoft.com/office/drawing/2014/main" id="{536EB1DD-F630-4690-A4D8-93F51567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98" y="2999693"/>
            <a:ext cx="2549604" cy="16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3157"/>
            <a:ext cx="12192000" cy="738664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3B3F894F-9BF5-41DC-A488-24F4543D8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846064"/>
              </p:ext>
            </p:extLst>
          </p:nvPr>
        </p:nvGraphicFramePr>
        <p:xfrm>
          <a:off x="228600" y="914400"/>
          <a:ext cx="11811001" cy="5629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373">
                  <a:extLst>
                    <a:ext uri="{9D8B030D-6E8A-4147-A177-3AD203B41FA5}">
                      <a16:colId xmlns:a16="http://schemas.microsoft.com/office/drawing/2014/main" val="1075403244"/>
                    </a:ext>
                  </a:extLst>
                </a:gridCol>
                <a:gridCol w="9289427">
                  <a:extLst>
                    <a:ext uri="{9D8B030D-6E8A-4147-A177-3AD203B41FA5}">
                      <a16:colId xmlns:a16="http://schemas.microsoft.com/office/drawing/2014/main" val="87573732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854627538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358177965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Ta’rif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 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Yo‘q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0708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Yevropada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toshko‘mir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ko‘mir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neft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tabiiy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gaz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yonuvchi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slaneslarning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yirik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konlari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mavjud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73461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Yonuvchi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slanesning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zaxirasi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Maltada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mavjud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36525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Janubiy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mamlakatlarida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iqlim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sharoitining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birmuncha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qurg‘oqchilligi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tufayli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sun’iy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sug‘orish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ancha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tarqalgan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4438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Yevropada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2018-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ma’lumotlariga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500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mln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kishi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yashaydi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45726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xalqaro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migratsiyaning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hisoblanadi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392108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Hozirhi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kunda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qit’asining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urbanizatsiya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darajasi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35 %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yaqin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0456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Yevropada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tarqalgan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din –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xristianlik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dinidir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652"/>
                  </a:ext>
                </a:extLst>
              </a:tr>
            </a:tbl>
          </a:graphicData>
        </a:graphic>
      </p:graphicFrame>
      <p:sp>
        <p:nvSpPr>
          <p:cNvPr id="14" name="Знак ''плюс'' 13">
            <a:extLst>
              <a:ext uri="{FF2B5EF4-FFF2-40B4-BE49-F238E27FC236}">
                <a16:creationId xmlns:a16="http://schemas.microsoft.com/office/drawing/2014/main" id="{8A7627D2-478B-43F7-868A-BC4C17F57839}"/>
              </a:ext>
            </a:extLst>
          </p:cNvPr>
          <p:cNvSpPr/>
          <p:nvPr/>
        </p:nvSpPr>
        <p:spPr>
          <a:xfrm>
            <a:off x="10287000" y="1600200"/>
            <a:ext cx="609600" cy="533400"/>
          </a:xfrm>
          <a:prstGeom prst="mathPl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''плюс'' 14">
            <a:extLst>
              <a:ext uri="{FF2B5EF4-FFF2-40B4-BE49-F238E27FC236}">
                <a16:creationId xmlns:a16="http://schemas.microsoft.com/office/drawing/2014/main" id="{07AAC9EE-2314-4726-AC34-97DD50CDF0BF}"/>
              </a:ext>
            </a:extLst>
          </p:cNvPr>
          <p:cNvSpPr/>
          <p:nvPr/>
        </p:nvSpPr>
        <p:spPr>
          <a:xfrm>
            <a:off x="10287000" y="3124200"/>
            <a:ext cx="609600" cy="533400"/>
          </a:xfrm>
          <a:prstGeom prst="mathPl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нак ''плюс'' 15">
            <a:extLst>
              <a:ext uri="{FF2B5EF4-FFF2-40B4-BE49-F238E27FC236}">
                <a16:creationId xmlns:a16="http://schemas.microsoft.com/office/drawing/2014/main" id="{64EB9B2A-1AB1-4618-85DA-07ADBE691FEA}"/>
              </a:ext>
            </a:extLst>
          </p:cNvPr>
          <p:cNvSpPr/>
          <p:nvPr/>
        </p:nvSpPr>
        <p:spPr>
          <a:xfrm>
            <a:off x="10287000" y="4572000"/>
            <a:ext cx="609600" cy="533400"/>
          </a:xfrm>
          <a:prstGeom prst="mathPl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плюс'' 16">
            <a:extLst>
              <a:ext uri="{FF2B5EF4-FFF2-40B4-BE49-F238E27FC236}">
                <a16:creationId xmlns:a16="http://schemas.microsoft.com/office/drawing/2014/main" id="{37A0B0B2-D8D0-437D-93E7-2DCF19D7F32E}"/>
              </a:ext>
            </a:extLst>
          </p:cNvPr>
          <p:cNvSpPr/>
          <p:nvPr/>
        </p:nvSpPr>
        <p:spPr>
          <a:xfrm>
            <a:off x="10287000" y="6019800"/>
            <a:ext cx="609600" cy="533400"/>
          </a:xfrm>
          <a:prstGeom prst="mathPl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нак ''минус'' 17">
            <a:extLst>
              <a:ext uri="{FF2B5EF4-FFF2-40B4-BE49-F238E27FC236}">
                <a16:creationId xmlns:a16="http://schemas.microsoft.com/office/drawing/2014/main" id="{F48D6571-72BE-4130-824C-BEDF38CA656C}"/>
              </a:ext>
            </a:extLst>
          </p:cNvPr>
          <p:cNvSpPr/>
          <p:nvPr/>
        </p:nvSpPr>
        <p:spPr>
          <a:xfrm>
            <a:off x="11201400" y="2438400"/>
            <a:ext cx="533400" cy="304800"/>
          </a:xfrm>
          <a:prstGeom prst="mathMin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нак ''минус'' 18">
            <a:extLst>
              <a:ext uri="{FF2B5EF4-FFF2-40B4-BE49-F238E27FC236}">
                <a16:creationId xmlns:a16="http://schemas.microsoft.com/office/drawing/2014/main" id="{AA28E018-5E31-4AB6-BB65-D906F459C05A}"/>
              </a:ext>
            </a:extLst>
          </p:cNvPr>
          <p:cNvSpPr/>
          <p:nvPr/>
        </p:nvSpPr>
        <p:spPr>
          <a:xfrm>
            <a:off x="11201400" y="3922644"/>
            <a:ext cx="533400" cy="304800"/>
          </a:xfrm>
          <a:prstGeom prst="mathMin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нак ''минус'' 19">
            <a:extLst>
              <a:ext uri="{FF2B5EF4-FFF2-40B4-BE49-F238E27FC236}">
                <a16:creationId xmlns:a16="http://schemas.microsoft.com/office/drawing/2014/main" id="{B82216DC-3356-410A-A7BF-93B5B0FB3D10}"/>
              </a:ext>
            </a:extLst>
          </p:cNvPr>
          <p:cNvSpPr/>
          <p:nvPr/>
        </p:nvSpPr>
        <p:spPr>
          <a:xfrm>
            <a:off x="11201400" y="5410200"/>
            <a:ext cx="533400" cy="304800"/>
          </a:xfrm>
          <a:prstGeom prst="mathMin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7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81000" y="1066800"/>
            <a:ext cx="11582400" cy="1048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81000" y="2286000"/>
            <a:ext cx="11582400" cy="788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45013"/>
            <a:ext cx="7848600" cy="34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BEEBF3-2B88-4FB8-8101-D73F43E07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30" y="3429000"/>
            <a:ext cx="28575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Tabiiy sharoiti va resurslari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E4978CE-EC31-4E67-94DB-867E63151C79}"/>
              </a:ext>
            </a:extLst>
          </p:cNvPr>
          <p:cNvSpPr/>
          <p:nvPr/>
        </p:nvSpPr>
        <p:spPr>
          <a:xfrm>
            <a:off x="228601" y="1116752"/>
            <a:ext cx="5029199" cy="1778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88" y="3357390"/>
            <a:ext cx="3606312" cy="3278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288" y="3359255"/>
            <a:ext cx="3530112" cy="3276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5" y="3406148"/>
            <a:ext cx="3481753" cy="32531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E96818-734D-444E-B219-6B92DA6BE450}"/>
              </a:ext>
            </a:extLst>
          </p:cNvPr>
          <p:cNvSpPr/>
          <p:nvPr/>
        </p:nvSpPr>
        <p:spPr>
          <a:xfrm>
            <a:off x="5562600" y="990600"/>
            <a:ext cx="6400800" cy="224063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tizmalarining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resurslarining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yetarliligi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portlarini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qirg‘oqbo‘yi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hududlarning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ko‘pligini</a:t>
            </a:r>
            <a:r>
              <a:rPr lang="en-US" sz="2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2276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91588900"/>
              </p:ext>
            </p:extLst>
          </p:nvPr>
        </p:nvGraphicFramePr>
        <p:xfrm>
          <a:off x="1066800" y="1143000"/>
          <a:ext cx="10007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8633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42371614"/>
              </p:ext>
            </p:extLst>
          </p:nvPr>
        </p:nvGraphicFramePr>
        <p:xfrm>
          <a:off x="35169" y="1143000"/>
          <a:ext cx="5562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91587677"/>
              </p:ext>
            </p:extLst>
          </p:nvPr>
        </p:nvGraphicFramePr>
        <p:xfrm>
          <a:off x="5603631" y="1128671"/>
          <a:ext cx="6553200" cy="572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0"/>
            <a:ext cx="19050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1622685" cy="106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8" y="1085643"/>
            <a:ext cx="1685412" cy="112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0118061"/>
              </p:ext>
            </p:extLst>
          </p:nvPr>
        </p:nvGraphicFramePr>
        <p:xfrm>
          <a:off x="0" y="1143000"/>
          <a:ext cx="11963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066800"/>
            <a:ext cx="2281931" cy="1199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4200"/>
            <a:ext cx="2698418" cy="152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2209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1524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resurslaridan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intensiv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foydalanilmoqda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76754"/>
            <a:ext cx="3821582" cy="2784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76753"/>
            <a:ext cx="4226987" cy="2784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581400"/>
            <a:ext cx="4191000" cy="3276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93" y="1576754"/>
            <a:ext cx="3048000" cy="238799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EB2273-E9A7-49CA-81C5-89E855070F61}"/>
              </a:ext>
            </a:extLst>
          </p:cNvPr>
          <p:cNvSpPr/>
          <p:nvPr/>
        </p:nvSpPr>
        <p:spPr>
          <a:xfrm>
            <a:off x="152400" y="4495800"/>
            <a:ext cx="7543800" cy="2209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turishini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lozim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qurg‘oqchilligi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68078318"/>
              </p:ext>
            </p:extLst>
          </p:nvPr>
        </p:nvGraphicFramePr>
        <p:xfrm>
          <a:off x="381000" y="1143000"/>
          <a:ext cx="11506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62" y="4541520"/>
            <a:ext cx="3505200" cy="213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b="18411"/>
          <a:stretch/>
        </p:blipFill>
        <p:spPr>
          <a:xfrm>
            <a:off x="7924800" y="1066800"/>
            <a:ext cx="3470031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0"/>
          <a:stretch/>
        </p:blipFill>
        <p:spPr>
          <a:xfrm>
            <a:off x="381000" y="4541520"/>
            <a:ext cx="3505200" cy="224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2"/>
          <a:stretch/>
        </p:blipFill>
        <p:spPr>
          <a:xfrm>
            <a:off x="4191001" y="4541520"/>
            <a:ext cx="3428999" cy="224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3505200" cy="2133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75" y="1104226"/>
            <a:ext cx="3300511" cy="20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9278"/>
            <a:ext cx="12192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52400" y="996462"/>
            <a:ext cx="5410200" cy="1066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746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9,8 %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1905000" y="2248004"/>
            <a:ext cx="5638800" cy="11809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tug‘ilish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4267200" y="3613740"/>
            <a:ext cx="7742583" cy="28691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kamayishi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berayotgan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Moldova,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Vengriya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34" y="996461"/>
            <a:ext cx="4349566" cy="2432538"/>
          </a:xfrm>
          <a:prstGeom prst="rect">
            <a:avLst/>
          </a:prstGeom>
        </p:spPr>
      </p:pic>
      <p:pic>
        <p:nvPicPr>
          <p:cNvPr id="10" name="Picture 2" descr="C:\Users\admin\Desktop\Niderl\IMG_20200220_001753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33800"/>
            <a:ext cx="3962400" cy="26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0338"/>
            <a:ext cx="12192000" cy="73866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C22D002-378D-4D55-B74E-ADFEFD685497}"/>
              </a:ext>
            </a:extLst>
          </p:cNvPr>
          <p:cNvSpPr/>
          <p:nvPr/>
        </p:nvSpPr>
        <p:spPr>
          <a:xfrm>
            <a:off x="228597" y="914400"/>
            <a:ext cx="5715001" cy="1553795"/>
          </a:xfrm>
          <a:prstGeom prst="round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Tug‘ilishning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pastligi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qarishi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bermoqda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2">
            <a:extLst>
              <a:ext uri="{FF2B5EF4-FFF2-40B4-BE49-F238E27FC236}">
                <a16:creationId xmlns:a16="http://schemas.microsoft.com/office/drawing/2014/main" id="{AC660175-6CE7-496A-BC71-4F3AB6227C0D}"/>
              </a:ext>
            </a:extLst>
          </p:cNvPr>
          <p:cNvSpPr/>
          <p:nvPr/>
        </p:nvSpPr>
        <p:spPr>
          <a:xfrm>
            <a:off x="1460341" y="5966340"/>
            <a:ext cx="5088834" cy="6692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18%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55411"/>
            <a:ext cx="4191000" cy="30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Ð½Ð°ÑÐµÐ»ÐµÐ½Ð¸Ðµ Ð¼Ð¸Ñ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21" y="4202790"/>
            <a:ext cx="5390779" cy="24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Ð½Ð°ÑÐµÐ»ÐµÐ½Ð¸Ðµ Ð¼Ð¸ÑÐ° Ð¸ ÑÐ¾Ð²ÑÐµÐ¼ÐµÐ½Ð½Ð°Ñ Ð´ÐµÐ¼Ð¾Ð³ÑÐ°ÑÐ¸ÑÐµÑÐºÐ°Ñ ÑÐ¸ÑÑÐ°Ñ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22272"/>
            <a:ext cx="4800600" cy="25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CF67F02B-22F1-4BB2-B791-71AEAF185DEE}"/>
              </a:ext>
            </a:extLst>
          </p:cNvPr>
          <p:cNvSpPr/>
          <p:nvPr/>
        </p:nvSpPr>
        <p:spPr>
          <a:xfrm>
            <a:off x="5218680" y="3124199"/>
            <a:ext cx="6363720" cy="116294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2018-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16 %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yoshgacha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755</Words>
  <Application>Microsoft Office PowerPoint</Application>
  <PresentationFormat>Широкоэкранный</PresentationFormat>
  <Paragraphs>101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Aholisi</vt:lpstr>
      <vt:lpstr>Aholisi</vt:lpstr>
      <vt:lpstr>Yevropa xalqaro migratsiyaning yirik markazi</vt:lpstr>
      <vt:lpstr> Urbanizatsiya</vt:lpstr>
      <vt:lpstr>ПРВ</vt:lpstr>
      <vt:lpstr>ПРВ</vt:lpstr>
      <vt:lpstr>Mustahkamlash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239</cp:revision>
  <dcterms:created xsi:type="dcterms:W3CDTF">2020-06-30T15:34:35Z</dcterms:created>
  <dcterms:modified xsi:type="dcterms:W3CDTF">2021-02-19T09:30:15Z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