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2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92" r:id="rId2"/>
    <p:sldMasterId id="2147483750" r:id="rId3"/>
  </p:sldMasterIdLst>
  <p:sldIdLst>
    <p:sldId id="287" r:id="rId4"/>
    <p:sldId id="332" r:id="rId5"/>
    <p:sldId id="309" r:id="rId6"/>
    <p:sldId id="364" r:id="rId7"/>
    <p:sldId id="310" r:id="rId8"/>
    <p:sldId id="263" r:id="rId9"/>
    <p:sldId id="336" r:id="rId10"/>
    <p:sldId id="337" r:id="rId11"/>
    <p:sldId id="369" r:id="rId12"/>
    <p:sldId id="296" r:id="rId13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CB25"/>
    <a:srgbClr val="00EA6A"/>
    <a:srgbClr val="2A65AC"/>
    <a:srgbClr val="4383D1"/>
    <a:srgbClr val="43CEFF"/>
    <a:srgbClr val="15FF7F"/>
    <a:srgbClr val="FFFF99"/>
    <a:srgbClr val="FFFFCC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>
      <p:cViewPr varScale="1">
        <p:scale>
          <a:sx n="72" d="100"/>
          <a:sy n="72" d="100"/>
        </p:scale>
        <p:origin x="636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viewProps" Target="view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76171" indent="-247608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92333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 numCol="2" spcCol="274320"/>
          <a:lstStyle>
            <a:lvl1pPr marL="0" indent="0">
              <a:spcBef>
                <a:spcPts val="1200"/>
              </a:spcBef>
              <a:buNone/>
              <a:defRPr sz="1600"/>
            </a:lvl1pPr>
            <a:lvl2pPr marL="228561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2pPr>
            <a:lvl3pPr marL="457123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3pPr>
            <a:lvl4pPr marL="685686" indent="-228561">
              <a:spcBef>
                <a:spcPts val="1200"/>
              </a:spcBef>
              <a:buFont typeface="Arial" panose="020B0604020202020204" pitchFamily="34" charset="0"/>
              <a:buChar char="•"/>
              <a:defRPr sz="1600"/>
            </a:lvl4pPr>
            <a:lvl5pPr marL="914248" indent="-228561">
              <a:spcBef>
                <a:spcPts val="1200"/>
              </a:spcBef>
              <a:buFont typeface="Open Sans Light" panose="020B0306030504020204" pitchFamily="34" charset="0"/>
              <a:buChar char="–"/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025323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5242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31474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4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19201"/>
            <a:ext cx="5080000" cy="4525963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82458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219203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560287"/>
            <a:ext cx="5082117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219203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560287"/>
            <a:ext cx="5084232" cy="4565877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068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4" y="1462287"/>
            <a:ext cx="5082117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4404" y="1803373"/>
            <a:ext cx="5082117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1" y="1462287"/>
            <a:ext cx="5084232" cy="307776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609498" indent="0">
              <a:buNone/>
              <a:defRPr sz="2667" b="1"/>
            </a:lvl2pPr>
            <a:lvl3pPr marL="1218996" indent="0">
              <a:buNone/>
              <a:defRPr sz="2400" b="1"/>
            </a:lvl3pPr>
            <a:lvl4pPr marL="1828492" indent="0">
              <a:buNone/>
              <a:defRPr sz="2135" b="1"/>
            </a:lvl4pPr>
            <a:lvl5pPr marL="2437990" indent="0">
              <a:buNone/>
              <a:defRPr sz="2135" b="1"/>
            </a:lvl5pPr>
            <a:lvl6pPr marL="3047486" indent="0">
              <a:buNone/>
              <a:defRPr sz="2135" b="1"/>
            </a:lvl6pPr>
            <a:lvl7pPr marL="3656985" indent="0">
              <a:buNone/>
              <a:defRPr sz="2135" b="1"/>
            </a:lvl7pPr>
            <a:lvl8pPr marL="4266483" indent="0">
              <a:buNone/>
              <a:defRPr sz="2135" b="1"/>
            </a:lvl8pPr>
            <a:lvl9pPr marL="4875981" indent="0">
              <a:buNone/>
              <a:defRPr sz="2135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1" y="1803373"/>
            <a:ext cx="5084232" cy="4368832"/>
          </a:xfrm>
        </p:spPr>
        <p:txBody>
          <a:bodyPr/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788367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2998293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3203815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14430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9015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8032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7047" y="0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9015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8032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7047" y="3419856"/>
            <a:ext cx="3063240" cy="343814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6737138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7639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5276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12915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50552" y="5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7639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5276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12915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50552" y="2281434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7639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5276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12915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50552" y="4562862"/>
            <a:ext cx="2441448" cy="2295143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97051652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87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7500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6249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43745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4997" y="0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87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7500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6249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43745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4997" y="1709928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87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7500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6249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43745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4997" y="3419856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87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7500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6249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43745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4997" y="5129784"/>
            <a:ext cx="2048257" cy="1728216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1734367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5192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6001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75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9199" y="4980569"/>
            <a:ext cx="2438400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83828910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21037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195393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582160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34074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4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92015" y="4980569"/>
            <a:ext cx="5085589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5" indent="-152375">
              <a:buFont typeface="Arial" panose="020B0604020202020204" pitchFamily="34" charset="0"/>
              <a:buChar char="•"/>
              <a:defRPr sz="1399"/>
            </a:lvl2pPr>
            <a:lvl3pPr marL="304750" indent="-152375">
              <a:defRPr sz="1399"/>
            </a:lvl3pPr>
            <a:lvl4pPr marL="533311" indent="-228561">
              <a:defRPr sz="1399"/>
            </a:lvl4pPr>
            <a:lvl5pPr marL="761872" indent="-228561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1742051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861673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147616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4985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5567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6151" y="3055284"/>
            <a:ext cx="2441448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819236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2230"/>
            <a:ext cx="12192000" cy="919480"/>
          </a:xfrm>
          <a:custGeom>
            <a:avLst/>
            <a:gdLst/>
            <a:ahLst/>
            <a:cxnLst/>
            <a:rect l="l" t="t" r="r" b="b"/>
            <a:pathLst>
              <a:path w="12192000" h="919480">
                <a:moveTo>
                  <a:pt x="0" y="0"/>
                </a:moveTo>
                <a:lnTo>
                  <a:pt x="0" y="919480"/>
                </a:lnTo>
                <a:lnTo>
                  <a:pt x="12191999" y="919480"/>
                </a:lnTo>
                <a:lnTo>
                  <a:pt x="12191999" y="0"/>
                </a:lnTo>
                <a:lnTo>
                  <a:pt x="0" y="0"/>
                </a:lnTo>
                <a:close/>
              </a:path>
            </a:pathLst>
          </a:custGeom>
          <a:solidFill>
            <a:srgbClr val="000000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55879"/>
            <a:ext cx="12192000" cy="932180"/>
          </a:xfrm>
          <a:custGeom>
            <a:avLst/>
            <a:gdLst/>
            <a:ahLst/>
            <a:cxnLst/>
            <a:rect l="l" t="t" r="r" b="b"/>
            <a:pathLst>
              <a:path w="12192000" h="932180">
                <a:moveTo>
                  <a:pt x="12191987" y="919480"/>
                </a:moveTo>
                <a:lnTo>
                  <a:pt x="0" y="919480"/>
                </a:lnTo>
                <a:lnTo>
                  <a:pt x="0" y="932180"/>
                </a:lnTo>
                <a:lnTo>
                  <a:pt x="12191987" y="932180"/>
                </a:lnTo>
                <a:lnTo>
                  <a:pt x="12191987" y="919480"/>
                </a:lnTo>
                <a:close/>
              </a:path>
              <a:path w="12192000" h="932180">
                <a:moveTo>
                  <a:pt x="12191987" y="0"/>
                </a:moveTo>
                <a:lnTo>
                  <a:pt x="0" y="0"/>
                </a:lnTo>
                <a:lnTo>
                  <a:pt x="0" y="12700"/>
                </a:lnTo>
                <a:lnTo>
                  <a:pt x="12191987" y="12700"/>
                </a:lnTo>
                <a:lnTo>
                  <a:pt x="1219198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39444" y="1627504"/>
            <a:ext cx="5217795" cy="44164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4595" y="1447800"/>
            <a:ext cx="5439409" cy="47821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703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3055284"/>
            <a:ext cx="3328416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1235400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1926658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147218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3055284"/>
            <a:ext cx="5084065" cy="2988333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37582098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34371514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384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985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65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8183" y="1397001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38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969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4551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5135" y="4717007"/>
            <a:ext cx="2441448" cy="1326607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3384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4985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65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8183" y="3057005"/>
            <a:ext cx="2438400" cy="1476167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84881792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43955944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720991"/>
            <a:ext cx="3328416" cy="1370248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4401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31792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9183" y="3060985"/>
            <a:ext cx="3328416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8231834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13846686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928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3540" y="1397001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704406"/>
            <a:ext cx="5084065" cy="133920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928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3540" y="3060985"/>
            <a:ext cx="5085589" cy="1472184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994744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4436813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2"/>
            <a:ext cx="2438400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4604490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4604490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4604490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4604490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0510947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53457905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2"/>
            <a:ext cx="3328416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4604490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4604490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4604490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01067356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91387269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2"/>
            <a:ext cx="5085589" cy="426610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491226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491226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587696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452970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6001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75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9199" y="1397001"/>
            <a:ext cx="2438400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4401" y="2982448"/>
            <a:ext cx="2441448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4985" y="2982448"/>
            <a:ext cx="2441448" cy="1058623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5567" y="2982448"/>
            <a:ext cx="2441448" cy="1058623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6151" y="2982448"/>
            <a:ext cx="2441448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4985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5567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6151" y="4212306"/>
            <a:ext cx="2441448" cy="1713559"/>
          </a:xfrm>
        </p:spPr>
        <p:txBody>
          <a:bodyPr/>
          <a:lstStyle>
            <a:lvl1pPr marL="0" indent="0">
              <a:buNone/>
              <a:defRPr sz="1399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94025779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79054604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 dirty="0"/>
            </a:lvl1pPr>
          </a:lstStyle>
          <a:p>
            <a:pPr lvl="0"/>
            <a:endParaRPr lang="en-US" noProof="0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1" y="2982448"/>
            <a:ext cx="3328416" cy="1058623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31792" y="2982448"/>
            <a:ext cx="3328416" cy="1058623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9183" y="2982448"/>
            <a:ext cx="3328416" cy="1058623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4401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31792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9183" y="4212306"/>
            <a:ext cx="3328416" cy="1750692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92415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596986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4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2015" y="1397001"/>
            <a:ext cx="5085589" cy="2644068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>
              <a:defRPr lang="en-US" sz="1399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4405" y="3290226"/>
            <a:ext cx="5084065" cy="750847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3540" y="3290226"/>
            <a:ext cx="5084065" cy="750847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399">
                <a:solidFill>
                  <a:srgbClr val="FFFFFF"/>
                </a:solidFill>
              </a:defRPr>
            </a:lvl2pPr>
            <a:lvl3pPr marL="342851" indent="-171426">
              <a:defRPr sz="1399">
                <a:solidFill>
                  <a:srgbClr val="FFFFFF"/>
                </a:solidFill>
              </a:defRPr>
            </a:lvl3pPr>
            <a:lvl4pPr marL="514276" indent="-171426">
              <a:defRPr sz="1399">
                <a:solidFill>
                  <a:srgbClr val="FFFFFF"/>
                </a:solidFill>
              </a:defRPr>
            </a:lvl4pPr>
            <a:lvl5pPr marL="742844" indent="-228569">
              <a:defRPr sz="139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4405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3540" y="4212304"/>
            <a:ext cx="5084065" cy="1703067"/>
          </a:xfrm>
        </p:spPr>
        <p:txBody>
          <a:bodyPr/>
          <a:lstStyle>
            <a:lvl1pPr marL="0" indent="0">
              <a:buNone/>
              <a:defRPr sz="2100"/>
            </a:lvl1pPr>
            <a:lvl2pPr marL="171426" indent="-171426">
              <a:buFont typeface="Arial" panose="020B0604020202020204" pitchFamily="34" charset="0"/>
              <a:buChar char="•"/>
              <a:defRPr sz="1399"/>
            </a:lvl2pPr>
            <a:lvl3pPr marL="342851" indent="-171426">
              <a:defRPr sz="1399"/>
            </a:lvl3pPr>
            <a:lvl4pPr marL="514276" indent="-171426">
              <a:defRPr sz="1399"/>
            </a:lvl4pPr>
            <a:lvl5pPr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1138614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98244275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15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3714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546239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92037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7454563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30036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/>
          </p:nvPr>
        </p:nvSpPr>
        <p:spPr>
          <a:xfrm>
            <a:off x="10362884" y="1639793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15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3714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4546239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92037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7454563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30036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/>
          </p:nvPr>
        </p:nvSpPr>
        <p:spPr>
          <a:xfrm>
            <a:off x="10362884" y="3153551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15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3714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4546239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92037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7454563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30036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/>
          </p:nvPr>
        </p:nvSpPr>
        <p:spPr>
          <a:xfrm>
            <a:off x="10362884" y="4667308"/>
            <a:ext cx="137922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42596048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5567610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15354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153547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153551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390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/>
          </p:nvPr>
        </p:nvSpPr>
        <p:spPr>
          <a:xfrm>
            <a:off x="1637921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60329" y="466730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/>
          </p:nvPr>
        </p:nvSpPr>
        <p:spPr>
          <a:xfrm>
            <a:off x="5426637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5266" y="4667305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/>
          </p:nvPr>
        </p:nvSpPr>
        <p:spPr>
          <a:xfrm>
            <a:off x="9215353" y="4667308"/>
            <a:ext cx="2314409" cy="97840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44882741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54565566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90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1637921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60329" y="1639792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5426637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5266" y="1639789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9215353" y="1639793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90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1637921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60329" y="3886578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5426637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5266" y="3886576"/>
            <a:ext cx="914401" cy="91440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/>
          </p:nvPr>
        </p:nvSpPr>
        <p:spPr>
          <a:xfrm>
            <a:off x="9215353" y="3886580"/>
            <a:ext cx="231440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878547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54128822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385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2295378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9804" y="1639791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8003573" y="1639793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385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/>
          </p:nvPr>
        </p:nvSpPr>
        <p:spPr>
          <a:xfrm>
            <a:off x="2295378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9804" y="3886577"/>
            <a:ext cx="1534155" cy="153415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/>
          </p:nvPr>
        </p:nvSpPr>
        <p:spPr>
          <a:xfrm>
            <a:off x="8003573" y="3886580"/>
            <a:ext cx="3558679" cy="194224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39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200" i="1"/>
            </a:lvl2pPr>
            <a:lvl3pPr marL="0" indent="0">
              <a:buNone/>
              <a:defRPr sz="1200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7481650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0AEB3-EAF7-45C9-B1CE-90F2904C3810}" type="datetimeFigureOut">
              <a:rPr lang="ru-RU" smtClean="0"/>
              <a:t>19.02.2021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088427-AA06-415A-ABAE-FA072E52E0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33435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7964044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4228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575393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9166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4360332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34104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8145268" y="3256992"/>
            <a:ext cx="3376937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70039610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2026024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5" y="279964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1604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71925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5467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/>
          </p:nvPr>
        </p:nvSpPr>
        <p:spPr>
          <a:xfrm>
            <a:off x="352311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9329" y="1639791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/>
          </p:nvPr>
        </p:nvSpPr>
        <p:spPr>
          <a:xfrm>
            <a:off x="6326979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33192" y="1639788"/>
            <a:ext cx="1399261" cy="1399261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/>
          <a:lstStyle>
            <a:lvl1pPr marL="0" indent="0" algn="ctr">
              <a:buNone/>
              <a:defRPr sz="1051"/>
            </a:lvl1pPr>
          </a:lstStyle>
          <a:p>
            <a:pPr lvl="0"/>
            <a:endParaRPr lang="en-US" noProof="0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/>
          </p:nvPr>
        </p:nvSpPr>
        <p:spPr>
          <a:xfrm>
            <a:off x="9130845" y="3256992"/>
            <a:ext cx="2403956" cy="2403219"/>
          </a:xfrm>
        </p:spPr>
        <p:txBody>
          <a:bodyPr/>
          <a:lstStyle>
            <a:lvl1pPr marL="0" indent="0" algn="ctr">
              <a:lnSpc>
                <a:spcPct val="80000"/>
              </a:lnSpc>
              <a:buNone/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800"/>
              </a:spcAft>
              <a:buFont typeface="Arial" panose="020B0604020202020204" pitchFamily="34" charset="0"/>
              <a:buNone/>
              <a:defRPr sz="1399" i="1"/>
            </a:lvl2pPr>
            <a:lvl3pPr marL="0" indent="0" algn="ctr">
              <a:buNone/>
              <a:defRPr sz="1399"/>
            </a:lvl3pPr>
            <a:lvl4pPr marL="514276" indent="-171426">
              <a:defRPr sz="1200"/>
            </a:lvl4pPr>
            <a:lvl5pPr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136579150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B9E9AB9-CC6F-421C-B64F-949D9DA5024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F63FE92-17E4-4CE0-A3A7-106AAB549A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65E682-D44E-4EF6-ABF1-4017FAC414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C7FFF-CCAC-4816-BB03-4A8AA6818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F44A18-C50E-42BC-AB70-4F95EBA73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1932786"/>
      </p:ext>
    </p:extLst>
  </p:cSld>
  <p:clrMapOvr>
    <a:masterClrMapping/>
  </p:clrMapOvr>
  <p:transition spd="slow">
    <p:comb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7E1997-DE1D-4D93-BBDC-EC199370D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9A568DB-DBE3-4319-AF49-D585FF625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0CB4143-74E4-447A-92E6-203CAE360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79B1C41-C39A-40F0-A62A-559D4583EB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F07CE1-DB04-469E-BBB3-7179FBEFFF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3782668"/>
      </p:ext>
    </p:extLst>
  </p:cSld>
  <p:clrMapOvr>
    <a:masterClrMapping/>
  </p:clrMapOvr>
  <p:transition spd="slow">
    <p:comb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5543F9-FD23-45F8-A265-56D29BF9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326CBE0-AC7A-437D-BB3E-F511E6F6D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5286B5B-F4DD-47F9-BAD2-5FF63F041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A87F100-80E9-4EFB-94A8-A4A47ABFE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B296977-425B-413F-B218-BFBCD15B7C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5052058"/>
      </p:ext>
    </p:extLst>
  </p:cSld>
  <p:clrMapOvr>
    <a:masterClrMapping/>
  </p:clrMapOvr>
  <p:transition spd="slow">
    <p:comb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0F080DE-EF0B-4858-8E9E-9615A9EB0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87460A-1D3D-477C-BEA0-56CAC96193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03152EA-8CAF-4623-850F-EA197ABF84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FB3D7C9-2C75-4D8C-85FB-7F6FDC726C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C23892D-B40B-47CB-9E08-681CA8C202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CE34AEA-A11D-438B-82F4-2401CC75D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9020969"/>
      </p:ext>
    </p:extLst>
  </p:cSld>
  <p:clrMapOvr>
    <a:masterClrMapping/>
  </p:clrMapOvr>
  <p:transition spd="slow">
    <p:comb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730671-8218-48DC-A6AF-413C07E2D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C9933C5-6D06-46D6-A08F-50DEAE03B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49B6E89-E947-42C1-AE21-88EB72543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8E43088-76A4-4664-9C51-A12FD42BC38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766772AB-0673-452F-99C9-8991150F78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C76A0FEC-A079-41A7-9E50-6DFDE79FC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5DBBEF4-92B3-4DEC-8186-260E80BAA5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66A551BF-90A0-4718-9402-0A73491C00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86563"/>
      </p:ext>
    </p:extLst>
  </p:cSld>
  <p:clrMapOvr>
    <a:masterClrMapping/>
  </p:clrMapOvr>
  <p:transition spd="slow">
    <p:comb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AAB73F-D308-409E-BAFF-5C554CEC0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F94CF4C-059E-429F-85B5-3E0D3BB4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88DE7D5-52AA-4069-844C-1366CB808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9069BA-7FD6-40F4-A8F3-369AF62BD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678185"/>
      </p:ext>
    </p:extLst>
  </p:cSld>
  <p:clrMapOvr>
    <a:masterClrMapping/>
  </p:clrMapOvr>
  <p:transition spd="slow">
    <p:comb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5" y="2130432"/>
            <a:ext cx="10363201" cy="1470025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3" y="3886202"/>
            <a:ext cx="8534400" cy="175259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4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4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4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1596493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68995FF8-8320-44E5-8147-5F672BD9FE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4718791-23A7-41F4-8C01-DC862DEE8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82FE402-7C89-4E42-9547-7B6268E5B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6540638"/>
      </p:ext>
    </p:extLst>
  </p:cSld>
  <p:clrMapOvr>
    <a:masterClrMapping/>
  </p:clrMapOvr>
  <p:transition spd="slow">
    <p:comb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AD5A97-0716-4CB7-9F05-F0EA5D203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6A1A28-BB35-45AA-B7A5-CEC7F9BDD6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7EC5265-124A-4CE7-8CF0-D1D97CEB5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CB41313-FA60-4F2B-8EF0-8B013E0661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6FBD8C9-ED9D-4E90-9E19-39B4F95D61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72CAAC1-0A14-4ACB-B2D2-2A7C0269B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7959761"/>
      </p:ext>
    </p:extLst>
  </p:cSld>
  <p:clrMapOvr>
    <a:masterClrMapping/>
  </p:clrMapOvr>
  <p:transition spd="slow">
    <p:comb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5998394-93A1-4CD3-B4D6-88A048A69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C95A1D68-ED35-4263-BE43-28B2045888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5D174D2-E5DA-4339-8276-C9A47AE21B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44589F5-BB5A-4005-8F3C-39341C5363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38848A3-B1B7-4A98-B247-62FE0223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8FD7D75-D8B1-4B13-ADA8-E7183419F6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7119734"/>
      </p:ext>
    </p:extLst>
  </p:cSld>
  <p:clrMapOvr>
    <a:masterClrMapping/>
  </p:clrMapOvr>
  <p:transition spd="slow">
    <p:comb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EB350FB-D4D7-477F-9EB2-0AF8AABBC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810B0A0-98D0-4604-AE13-AD9B1CD976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6548C5-7923-42B5-9E40-E4A3F7E4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D837A6-9386-46D1-943E-731AF1A1A0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30847-AD81-4EEF-81AB-724F706DD6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5911627"/>
      </p:ext>
    </p:extLst>
  </p:cSld>
  <p:clrMapOvr>
    <a:masterClrMapping/>
  </p:clrMapOvr>
  <p:transition spd="slow">
    <p:comb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E101DD23-EAC5-4555-8E80-C496F6E51A9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E3BD7A0-1F05-4F6A-9856-495F3BCA1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F39C0A4-7E55-49FE-80F4-847982B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0BE15C-7FA1-4041-BCB7-71BCFEC4F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495A4D-6242-4BA7-8BB8-E5D67A57A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288814"/>
      </p:ext>
    </p:extLst>
  </p:cSld>
  <p:clrMapOvr>
    <a:masterClrMapping/>
  </p:clrMapOvr>
  <p:transition spd="slow">
    <p:comb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1354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5" y="1452419"/>
            <a:ext cx="10363201" cy="4627564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4405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24556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32.xml"/><Relationship Id="rId39" Type="http://schemas.openxmlformats.org/officeDocument/2006/relationships/slideLayout" Target="../slideLayouts/slideLayout45.xml"/><Relationship Id="rId21" Type="http://schemas.openxmlformats.org/officeDocument/2006/relationships/slideLayout" Target="../slideLayouts/slideLayout27.xml"/><Relationship Id="rId34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8.xml"/><Relationship Id="rId47" Type="http://schemas.openxmlformats.org/officeDocument/2006/relationships/slideLayout" Target="../slideLayouts/slideLayout53.xml"/><Relationship Id="rId50" Type="http://schemas.openxmlformats.org/officeDocument/2006/relationships/slideLayout" Target="../slideLayouts/slideLayout56.xml"/><Relationship Id="rId55" Type="http://schemas.openxmlformats.org/officeDocument/2006/relationships/slideLayout" Target="../slideLayouts/slideLayout61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6" Type="http://schemas.openxmlformats.org/officeDocument/2006/relationships/slideLayout" Target="../slideLayouts/slideLayout22.xml"/><Relationship Id="rId29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17.xml"/><Relationship Id="rId24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8.xml"/><Relationship Id="rId37" Type="http://schemas.openxmlformats.org/officeDocument/2006/relationships/slideLayout" Target="../slideLayouts/slideLayout43.xml"/><Relationship Id="rId40" Type="http://schemas.openxmlformats.org/officeDocument/2006/relationships/slideLayout" Target="../slideLayouts/slideLayout46.xml"/><Relationship Id="rId45" Type="http://schemas.openxmlformats.org/officeDocument/2006/relationships/slideLayout" Target="../slideLayouts/slideLayout51.xml"/><Relationship Id="rId53" Type="http://schemas.openxmlformats.org/officeDocument/2006/relationships/slideLayout" Target="../slideLayouts/slideLayout59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5.xml"/><Relationship Id="rId14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33.xml"/><Relationship Id="rId30" Type="http://schemas.openxmlformats.org/officeDocument/2006/relationships/slideLayout" Target="../slideLayouts/slideLayout36.xml"/><Relationship Id="rId35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9.xml"/><Relationship Id="rId48" Type="http://schemas.openxmlformats.org/officeDocument/2006/relationships/slideLayout" Target="../slideLayouts/slideLayout54.xml"/><Relationship Id="rId56" Type="http://schemas.openxmlformats.org/officeDocument/2006/relationships/slideLayout" Target="../slideLayouts/slideLayout62.xml"/><Relationship Id="rId8" Type="http://schemas.openxmlformats.org/officeDocument/2006/relationships/slideLayout" Target="../slideLayouts/slideLayout14.xml"/><Relationship Id="rId51" Type="http://schemas.openxmlformats.org/officeDocument/2006/relationships/slideLayout" Target="../slideLayouts/slideLayout57.xml"/><Relationship Id="rId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9.xml"/><Relationship Id="rId38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52.xml"/><Relationship Id="rId59" Type="http://schemas.openxmlformats.org/officeDocument/2006/relationships/hyperlink" Target="https://www.facebook.com" TargetMode="External"/><Relationship Id="rId20" Type="http://schemas.openxmlformats.org/officeDocument/2006/relationships/slideLayout" Target="../slideLayouts/slideLayout26.xml"/><Relationship Id="rId41" Type="http://schemas.openxmlformats.org/officeDocument/2006/relationships/slideLayout" Target="../slideLayouts/slideLayout47.xml"/><Relationship Id="rId54" Type="http://schemas.openxmlformats.org/officeDocument/2006/relationships/slideLayout" Target="../slideLayouts/slideLayout60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42.xml"/><Relationship Id="rId49" Type="http://schemas.openxmlformats.org/officeDocument/2006/relationships/slideLayout" Target="../slideLayouts/slideLayout55.xml"/><Relationship Id="rId57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16.xml"/><Relationship Id="rId31" Type="http://schemas.openxmlformats.org/officeDocument/2006/relationships/slideLayout" Target="../slideLayouts/slideLayout37.xml"/><Relationship Id="rId44" Type="http://schemas.openxmlformats.org/officeDocument/2006/relationships/slideLayout" Target="../slideLayouts/slideLayout50.xml"/><Relationship Id="rId52" Type="http://schemas.openxmlformats.org/officeDocument/2006/relationships/slideLayout" Target="../slideLayouts/slideLayout58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636773" y="167322"/>
            <a:ext cx="6918452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80819" y="3055937"/>
            <a:ext cx="9230360" cy="14897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762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401"/>
            <a:ext cx="10363200" cy="81915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1"/>
            <a:ext cx="10363200" cy="462703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34918" y="6303013"/>
            <a:ext cx="2161116" cy="307760"/>
          </a:xfrm>
          <a:prstGeom prst="rect">
            <a:avLst/>
          </a:prstGeom>
        </p:spPr>
        <p:txBody>
          <a:bodyPr lIns="121907" tIns="60952" rIns="121907" bIns="60952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918" y="6292851"/>
            <a:ext cx="139700" cy="328083"/>
          </a:xfrm>
          <a:prstGeom prst="rect">
            <a:avLst/>
          </a:prstGeom>
        </p:spPr>
        <p:txBody>
          <a:bodyPr wrap="none" lIns="121907" tIns="60952" rIns="121907" bIns="60952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9353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D71499A-3202-4610-BF1E-4D0A402E8E9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19353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552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518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5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585" y="6290734"/>
            <a:ext cx="334433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009" y="6412442"/>
            <a:ext cx="91016" cy="8890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59" name="Freeform 6"/>
          <p:cNvSpPr>
            <a:spLocks/>
          </p:cNvSpPr>
          <p:nvPr/>
        </p:nvSpPr>
        <p:spPr bwMode="auto">
          <a:xfrm>
            <a:off x="10833101" y="6390218"/>
            <a:ext cx="65617" cy="137583"/>
          </a:xfrm>
          <a:custGeom>
            <a:avLst/>
            <a:gdLst>
              <a:gd name="T0" fmla="*/ 191313720 w 704"/>
              <a:gd name="T1" fmla="*/ 82155763 h 1506"/>
              <a:gd name="T2" fmla="*/ 191313720 w 704"/>
              <a:gd name="T3" fmla="*/ 82155763 h 1506"/>
              <a:gd name="T4" fmla="*/ 235054430 w 704"/>
              <a:gd name="T5" fmla="*/ 82155763 h 1506"/>
              <a:gd name="T6" fmla="*/ 235054430 w 704"/>
              <a:gd name="T7" fmla="*/ 0 h 1506"/>
              <a:gd name="T8" fmla="*/ 164270827 w 704"/>
              <a:gd name="T9" fmla="*/ 0 h 1506"/>
              <a:gd name="T10" fmla="*/ 51749986 w 704"/>
              <a:gd name="T11" fmla="*/ 108253167 h 1506"/>
              <a:gd name="T12" fmla="*/ 51749986 w 704"/>
              <a:gd name="T13" fmla="*/ 158832954 h 1506"/>
              <a:gd name="T14" fmla="*/ 0 w 704"/>
              <a:gd name="T15" fmla="*/ 158832954 h 1506"/>
              <a:gd name="T16" fmla="*/ 0 w 704"/>
              <a:gd name="T17" fmla="*/ 241312597 h 1506"/>
              <a:gd name="T18" fmla="*/ 51749986 w 704"/>
              <a:gd name="T19" fmla="*/ 241312597 h 1506"/>
              <a:gd name="T20" fmla="*/ 51749986 w 704"/>
              <a:gd name="T21" fmla="*/ 485202609 h 1506"/>
              <a:gd name="T22" fmla="*/ 155924330 w 704"/>
              <a:gd name="T23" fmla="*/ 485202609 h 1506"/>
              <a:gd name="T24" fmla="*/ 155924330 w 704"/>
              <a:gd name="T25" fmla="*/ 241312597 h 1506"/>
              <a:gd name="T26" fmla="*/ 226708003 w 704"/>
              <a:gd name="T27" fmla="*/ 241312597 h 1506"/>
              <a:gd name="T28" fmla="*/ 235054430 w 704"/>
              <a:gd name="T29" fmla="*/ 158832954 h 1506"/>
              <a:gd name="T30" fmla="*/ 155924330 w 704"/>
              <a:gd name="T31" fmla="*/ 158832954 h 1506"/>
              <a:gd name="T32" fmla="*/ 155924330 w 704"/>
              <a:gd name="T33" fmla="*/ 116628306 h 1506"/>
              <a:gd name="T34" fmla="*/ 191313720 w 704"/>
              <a:gd name="T35" fmla="*/ 82155763 h 150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0" name="Freeform 7"/>
          <p:cNvSpPr>
            <a:spLocks noEditPoints="1"/>
          </p:cNvSpPr>
          <p:nvPr/>
        </p:nvSpPr>
        <p:spPr bwMode="auto">
          <a:xfrm>
            <a:off x="11231034" y="6388100"/>
            <a:ext cx="141817" cy="135467"/>
          </a:xfrm>
          <a:custGeom>
            <a:avLst/>
            <a:gdLst>
              <a:gd name="T0" fmla="*/ 372363517 w 1562"/>
              <a:gd name="T1" fmla="*/ 148568842 h 1491"/>
              <a:gd name="T2" fmla="*/ 372363517 w 1562"/>
              <a:gd name="T3" fmla="*/ 148568842 h 1491"/>
              <a:gd name="T4" fmla="*/ 275788023 w 1562"/>
              <a:gd name="T5" fmla="*/ 202770772 h 1491"/>
              <a:gd name="T6" fmla="*/ 275788023 w 1562"/>
              <a:gd name="T7" fmla="*/ 155584966 h 1491"/>
              <a:gd name="T8" fmla="*/ 170351716 w 1562"/>
              <a:gd name="T9" fmla="*/ 155584966 h 1491"/>
              <a:gd name="T10" fmla="*/ 170351716 w 1562"/>
              <a:gd name="T11" fmla="*/ 475363709 h 1491"/>
              <a:gd name="T12" fmla="*/ 275788023 w 1562"/>
              <a:gd name="T13" fmla="*/ 475363709 h 1491"/>
              <a:gd name="T14" fmla="*/ 275788023 w 1562"/>
              <a:gd name="T15" fmla="*/ 296821981 h 1491"/>
              <a:gd name="T16" fmla="*/ 280540788 w 1562"/>
              <a:gd name="T17" fmla="*/ 271000249 h 1491"/>
              <a:gd name="T18" fmla="*/ 334684798 w 1562"/>
              <a:gd name="T19" fmla="*/ 230825933 h 1491"/>
              <a:gd name="T20" fmla="*/ 388828809 w 1562"/>
              <a:gd name="T21" fmla="*/ 303838105 h 1491"/>
              <a:gd name="T22" fmla="*/ 388828809 w 1562"/>
              <a:gd name="T23" fmla="*/ 475363709 h 1491"/>
              <a:gd name="T24" fmla="*/ 494585090 w 1562"/>
              <a:gd name="T25" fmla="*/ 475363709 h 1491"/>
              <a:gd name="T26" fmla="*/ 494585090 w 1562"/>
              <a:gd name="T27" fmla="*/ 292039353 h 1491"/>
              <a:gd name="T28" fmla="*/ 372363517 w 1562"/>
              <a:gd name="T29" fmla="*/ 148568842 h 1491"/>
              <a:gd name="T30" fmla="*/ 6964461 w 1562"/>
              <a:gd name="T31" fmla="*/ 475363709 h 1491"/>
              <a:gd name="T32" fmla="*/ 6964461 w 1562"/>
              <a:gd name="T33" fmla="*/ 475363709 h 1491"/>
              <a:gd name="T34" fmla="*/ 113040717 w 1562"/>
              <a:gd name="T35" fmla="*/ 475363709 h 1491"/>
              <a:gd name="T36" fmla="*/ 113040717 w 1562"/>
              <a:gd name="T37" fmla="*/ 155264561 h 1491"/>
              <a:gd name="T38" fmla="*/ 6964461 w 1562"/>
              <a:gd name="T39" fmla="*/ 155264561 h 1491"/>
              <a:gd name="T40" fmla="*/ 6964461 w 1562"/>
              <a:gd name="T41" fmla="*/ 475363709 h 1491"/>
              <a:gd name="T42" fmla="*/ 61108472 w 1562"/>
              <a:gd name="T43" fmla="*/ 0 h 1491"/>
              <a:gd name="T44" fmla="*/ 61108472 w 1562"/>
              <a:gd name="T45" fmla="*/ 0 h 1491"/>
              <a:gd name="T46" fmla="*/ 0 w 1562"/>
              <a:gd name="T47" fmla="*/ 56751130 h 1491"/>
              <a:gd name="T48" fmla="*/ 58892076 w 1562"/>
              <a:gd name="T49" fmla="*/ 110632656 h 1491"/>
              <a:gd name="T50" fmla="*/ 120005246 w 1562"/>
              <a:gd name="T51" fmla="*/ 56751130 h 1491"/>
              <a:gd name="T52" fmla="*/ 61108472 w 1562"/>
              <a:gd name="T53" fmla="*/ 0 h 1491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61" name="Freeform 8"/>
          <p:cNvSpPr>
            <a:spLocks/>
          </p:cNvSpPr>
          <p:nvPr/>
        </p:nvSpPr>
        <p:spPr bwMode="auto">
          <a:xfrm>
            <a:off x="11660718" y="6400801"/>
            <a:ext cx="154516" cy="124884"/>
          </a:xfrm>
          <a:custGeom>
            <a:avLst/>
            <a:gdLst>
              <a:gd name="T0" fmla="*/ 479035715 w 1690"/>
              <a:gd name="T1" fmla="*/ 71134663 h 1374"/>
              <a:gd name="T2" fmla="*/ 479035715 w 1690"/>
              <a:gd name="T3" fmla="*/ 71134663 h 1374"/>
              <a:gd name="T4" fmla="*/ 529155882 w 1690"/>
              <a:gd name="T5" fmla="*/ 9567941 h 1374"/>
              <a:gd name="T6" fmla="*/ 457509327 w 1690"/>
              <a:gd name="T7" fmla="*/ 34452033 h 1374"/>
              <a:gd name="T8" fmla="*/ 376223305 w 1690"/>
              <a:gd name="T9" fmla="*/ 0 h 1374"/>
              <a:gd name="T10" fmla="*/ 263776229 w 1690"/>
              <a:gd name="T11" fmla="*/ 113560798 h 1374"/>
              <a:gd name="T12" fmla="*/ 265704136 w 1690"/>
              <a:gd name="T13" fmla="*/ 136530387 h 1374"/>
              <a:gd name="T14" fmla="*/ 36625023 w 1690"/>
              <a:gd name="T15" fmla="*/ 21055088 h 1374"/>
              <a:gd name="T16" fmla="*/ 23134542 w 1690"/>
              <a:gd name="T17" fmla="*/ 76878168 h 1374"/>
              <a:gd name="T18" fmla="*/ 71646555 w 1690"/>
              <a:gd name="T19" fmla="*/ 169067918 h 1374"/>
              <a:gd name="T20" fmla="*/ 21206704 w 1690"/>
              <a:gd name="T21" fmla="*/ 155666270 h 1374"/>
              <a:gd name="T22" fmla="*/ 21206704 w 1690"/>
              <a:gd name="T23" fmla="*/ 157580772 h 1374"/>
              <a:gd name="T24" fmla="*/ 110523900 w 1690"/>
              <a:gd name="T25" fmla="*/ 265402632 h 1374"/>
              <a:gd name="T26" fmla="*/ 81285953 w 1690"/>
              <a:gd name="T27" fmla="*/ 269227068 h 1374"/>
              <a:gd name="T28" fmla="*/ 60079318 w 1690"/>
              <a:gd name="T29" fmla="*/ 267317133 h 1374"/>
              <a:gd name="T30" fmla="*/ 164819566 w 1690"/>
              <a:gd name="T31" fmla="*/ 344190734 h 1374"/>
              <a:gd name="T32" fmla="*/ 25062449 w 1690"/>
              <a:gd name="T33" fmla="*/ 392360374 h 1374"/>
              <a:gd name="T34" fmla="*/ 0 w 1690"/>
              <a:gd name="T35" fmla="*/ 390445872 h 1374"/>
              <a:gd name="T36" fmla="*/ 168675380 w 1690"/>
              <a:gd name="T37" fmla="*/ 438294918 h 1374"/>
              <a:gd name="T38" fmla="*/ 488675113 w 1690"/>
              <a:gd name="T39" fmla="*/ 125043241 h 1374"/>
              <a:gd name="T40" fmla="*/ 488675113 w 1690"/>
              <a:gd name="T41" fmla="*/ 109731726 h 1374"/>
              <a:gd name="T42" fmla="*/ 542970778 w 1690"/>
              <a:gd name="T43" fmla="*/ 51994076 h 1374"/>
              <a:gd name="T44" fmla="*/ 479035715 w 1690"/>
              <a:gd name="T45" fmla="*/ 71134663 h 137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0000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 lIns="121907" tIns="60952" rIns="121907" bIns="60952"/>
          <a:lstStyle/>
          <a:p>
            <a:pPr marL="0" marR="0" lvl="0" indent="0" algn="l" defTabSz="121917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35785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9751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71818" y="6290734"/>
            <a:ext cx="332316" cy="332317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9534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93451" y="6254751"/>
            <a:ext cx="402167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5834" y="6254751"/>
            <a:ext cx="404284" cy="402167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067" y="6258985"/>
            <a:ext cx="404284" cy="402167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767" y="6250518"/>
            <a:ext cx="402167" cy="402167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121890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215041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  <p:sldLayoutId id="2147483706" r:id="rId14"/>
    <p:sldLayoutId id="2147483707" r:id="rId15"/>
    <p:sldLayoutId id="2147483708" r:id="rId16"/>
    <p:sldLayoutId id="2147483709" r:id="rId17"/>
    <p:sldLayoutId id="2147483710" r:id="rId18"/>
    <p:sldLayoutId id="2147483711" r:id="rId19"/>
    <p:sldLayoutId id="2147483712" r:id="rId20"/>
    <p:sldLayoutId id="2147483713" r:id="rId21"/>
    <p:sldLayoutId id="2147483714" r:id="rId22"/>
    <p:sldLayoutId id="2147483715" r:id="rId23"/>
    <p:sldLayoutId id="2147483716" r:id="rId24"/>
    <p:sldLayoutId id="2147483717" r:id="rId25"/>
    <p:sldLayoutId id="2147483718" r:id="rId26"/>
    <p:sldLayoutId id="2147483719" r:id="rId27"/>
    <p:sldLayoutId id="2147483720" r:id="rId28"/>
    <p:sldLayoutId id="2147483721" r:id="rId29"/>
    <p:sldLayoutId id="2147483722" r:id="rId30"/>
    <p:sldLayoutId id="2147483723" r:id="rId31"/>
    <p:sldLayoutId id="2147483724" r:id="rId32"/>
    <p:sldLayoutId id="2147483725" r:id="rId33"/>
    <p:sldLayoutId id="2147483726" r:id="rId34"/>
    <p:sldLayoutId id="2147483727" r:id="rId35"/>
    <p:sldLayoutId id="2147483728" r:id="rId36"/>
    <p:sldLayoutId id="2147483729" r:id="rId37"/>
    <p:sldLayoutId id="2147483730" r:id="rId38"/>
    <p:sldLayoutId id="2147483731" r:id="rId39"/>
    <p:sldLayoutId id="2147483732" r:id="rId40"/>
    <p:sldLayoutId id="2147483733" r:id="rId41"/>
    <p:sldLayoutId id="2147483734" r:id="rId42"/>
    <p:sldLayoutId id="2147483735" r:id="rId43"/>
    <p:sldLayoutId id="2147483736" r:id="rId44"/>
    <p:sldLayoutId id="2147483737" r:id="rId45"/>
    <p:sldLayoutId id="2147483738" r:id="rId46"/>
    <p:sldLayoutId id="2147483739" r:id="rId47"/>
    <p:sldLayoutId id="2147483740" r:id="rId48"/>
    <p:sldLayoutId id="2147483741" r:id="rId49"/>
    <p:sldLayoutId id="2147483742" r:id="rId50"/>
    <p:sldLayoutId id="2147483743" r:id="rId51"/>
    <p:sldLayoutId id="2147483744" r:id="rId52"/>
    <p:sldLayoutId id="2147483745" r:id="rId53"/>
    <p:sldLayoutId id="2147483746" r:id="rId54"/>
    <p:sldLayoutId id="2147483747" r:id="rId55"/>
    <p:sldLayoutId id="2147483748" r:id="rId56"/>
    <p:sldLayoutId id="2147483749" r:id="rId57"/>
  </p:sldLayoutIdLst>
  <p:txStyles>
    <p:titleStyle>
      <a:lvl1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 kern="800" spc="-53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2pPr>
      <a:lvl3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3pPr>
      <a:lvl4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4pPr>
      <a:lvl5pPr algn="ctr" defTabSz="1217054" rtl="0" eaLnBrk="0" fontAlgn="base" hangingPunct="0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5pPr>
      <a:lvl6pPr marL="609585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6pPr>
      <a:lvl7pPr marL="1219170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7pPr>
      <a:lvl8pPr marL="1828754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8pPr>
      <a:lvl9pPr marL="2438339" algn="ctr" defTabSz="1217054" rtl="0" fontAlgn="base">
        <a:lnSpc>
          <a:spcPct val="86000"/>
        </a:lnSpc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Open Sans Light"/>
        </a:defRPr>
      </a:lvl9pPr>
    </p:titleStyle>
    <p:bodyStyle>
      <a:lvl1pPr marL="226478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2000" kern="800" spc="-13">
          <a:solidFill>
            <a:schemeClr val="tx1"/>
          </a:solidFill>
          <a:latin typeface="+mn-lt"/>
          <a:ea typeface="+mn-ea"/>
          <a:cs typeface="+mn-cs"/>
        </a:defRPr>
      </a:lvl1pPr>
      <a:lvl2pPr marL="457189" indent="-228594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2pPr>
      <a:lvl3pPr marL="685783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•"/>
        <a:defRPr sz="1600" kern="800">
          <a:solidFill>
            <a:schemeClr val="tx1"/>
          </a:solidFill>
          <a:latin typeface="+mn-lt"/>
          <a:ea typeface="+mn-ea"/>
          <a:cs typeface="+mn-cs"/>
        </a:defRPr>
      </a:lvl3pPr>
      <a:lvl4pPr marL="914377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–"/>
        <a:defRPr sz="1600" kern="800">
          <a:solidFill>
            <a:schemeClr val="tx1"/>
          </a:solidFill>
          <a:latin typeface="+mn-lt"/>
          <a:ea typeface="+mn-ea"/>
          <a:cs typeface="+mn-cs"/>
        </a:defRPr>
      </a:lvl4pPr>
      <a:lvl5pPr marL="1142971" indent="-226478" algn="l" defTabSz="1217054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panose="020B0604020202020204" pitchFamily="34" charset="0"/>
        <a:buChar char="»"/>
        <a:defRPr sz="1600" kern="800">
          <a:solidFill>
            <a:schemeClr val="tx1"/>
          </a:solidFill>
          <a:latin typeface="+mn-lt"/>
          <a:ea typeface="+mn-ea"/>
          <a:cs typeface="+mn-cs"/>
        </a:defRPr>
      </a:lvl5pPr>
      <a:lvl6pPr marL="3352236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734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232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728" indent="-304750" algn="l" defTabSz="1218996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98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9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492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990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486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85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483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981" algn="l" defTabSz="121899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97E869-8F09-4F15-B988-331009A0FD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32E2543-73C3-498B-BA4D-3C6B2DFA4F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59D42BF-B14B-4ABE-A3DD-4CB402CD9B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5B3E81-EF43-4719-8E65-0EAA82997655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19.02.2021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4B2EEF6-FF7A-459E-BBF1-ECE6366E1FF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8262A2-8773-4F71-831F-A7584C0965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855209-EBB7-4917-A90F-BD2C0364965F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78192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comb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0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933" y="0"/>
            <a:ext cx="12175067" cy="1745796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9219" name="object 4"/>
          <p:cNvSpPr txBox="1">
            <a:spLocks noChangeArrowheads="1"/>
          </p:cNvSpPr>
          <p:nvPr/>
        </p:nvSpPr>
        <p:spPr bwMode="auto">
          <a:xfrm>
            <a:off x="1527806" y="1012936"/>
            <a:ext cx="6701794" cy="40924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9525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defTabSz="914377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altLang="ru-RU" sz="4800" b="1" dirty="0">
              <a:solidFill>
                <a:srgbClr val="1E0AB6"/>
              </a:solidFill>
            </a:endParaRP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rgbClr val="1E0AB6"/>
                </a:solidFill>
              </a:rPr>
              <a:t>Mavzu</a:t>
            </a:r>
            <a:r>
              <a:rPr lang="en-US" altLang="ru-RU" sz="4800" b="1" dirty="0">
                <a:solidFill>
                  <a:srgbClr val="1E0AB6"/>
                </a:solidFill>
              </a:rPr>
              <a:t>: </a:t>
            </a:r>
          </a:p>
          <a:p>
            <a:pPr algn="ctr" defTabSz="914377" fontAlgn="base">
              <a:spcBef>
                <a:spcPct val="0"/>
              </a:spcBef>
              <a:spcAft>
                <a:spcPct val="0"/>
              </a:spcAft>
            </a:pPr>
            <a:r>
              <a:rPr lang="en-US" altLang="ru-RU" sz="4800" b="1" dirty="0" err="1">
                <a:solidFill>
                  <a:srgbClr val="1E0AB6"/>
                </a:solidFill>
              </a:rPr>
              <a:t>Yevropaning</a:t>
            </a:r>
            <a:r>
              <a:rPr lang="en-US" altLang="ru-RU" sz="4800" b="1" dirty="0">
                <a:solidFill>
                  <a:srgbClr val="1E0AB6"/>
                </a:solidFill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</a:rPr>
              <a:t>geografik</a:t>
            </a:r>
            <a:r>
              <a:rPr lang="en-US" altLang="ru-RU" sz="4800" b="1" dirty="0">
                <a:solidFill>
                  <a:srgbClr val="1E0AB6"/>
                </a:solidFill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</a:rPr>
              <a:t>o‘rni</a:t>
            </a:r>
            <a:r>
              <a:rPr lang="en-US" altLang="ru-RU" sz="4800" b="1" dirty="0">
                <a:solidFill>
                  <a:srgbClr val="1E0AB6"/>
                </a:solidFill>
              </a:rPr>
              <a:t>, </a:t>
            </a:r>
            <a:r>
              <a:rPr lang="en-US" altLang="ru-RU" sz="4800" b="1" dirty="0" err="1">
                <a:solidFill>
                  <a:srgbClr val="1E0AB6"/>
                </a:solidFill>
              </a:rPr>
              <a:t>chegaralari</a:t>
            </a:r>
            <a:r>
              <a:rPr lang="en-US" altLang="ru-RU" sz="4800" b="1" dirty="0">
                <a:solidFill>
                  <a:srgbClr val="1E0AB6"/>
                </a:solidFill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</a:rPr>
              <a:t>va</a:t>
            </a:r>
            <a:r>
              <a:rPr lang="en-US" altLang="ru-RU" sz="4800" b="1" dirty="0">
                <a:solidFill>
                  <a:srgbClr val="1E0AB6"/>
                </a:solidFill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</a:rPr>
              <a:t>siyosiy</a:t>
            </a:r>
            <a:r>
              <a:rPr lang="en-US" altLang="ru-RU" sz="4800" b="1" dirty="0">
                <a:solidFill>
                  <a:srgbClr val="1E0AB6"/>
                </a:solidFill>
              </a:rPr>
              <a:t> </a:t>
            </a:r>
            <a:r>
              <a:rPr lang="en-US" altLang="ru-RU" sz="4800" b="1" dirty="0" err="1">
                <a:solidFill>
                  <a:srgbClr val="1E0AB6"/>
                </a:solidFill>
              </a:rPr>
              <a:t>xaritasi</a:t>
            </a:r>
            <a:endParaRPr lang="ru-RU" altLang="ru-RU" sz="4800" b="1" dirty="0">
              <a:solidFill>
                <a:srgbClr val="1E0AB6"/>
              </a:solidFill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02845" y="1941751"/>
            <a:ext cx="728133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1E0AB6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331418" y="247649"/>
            <a:ext cx="1866669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249"/>
          </a:solidFill>
        </p:spPr>
        <p:txBody>
          <a:bodyPr lIns="0" tIns="0" rIns="0" bIns="0"/>
          <a:lstStyle/>
          <a:p>
            <a:pPr defTabSz="1218908">
              <a:defRPr/>
            </a:pPr>
            <a:endParaRPr sz="2396" dirty="0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331418" y="247648"/>
            <a:ext cx="1866670" cy="127635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defTabSz="1218908">
              <a:defRPr/>
            </a:pPr>
            <a:endParaRPr sz="2396">
              <a:solidFill>
                <a:srgbClr val="57565A"/>
              </a:solidFill>
              <a:latin typeface="Open Sans Light"/>
              <a:cs typeface="Arial" panose="020B0604020202020204" pitchFamily="34" charset="0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492606" y="390912"/>
            <a:ext cx="795383" cy="864876"/>
          </a:xfrm>
          <a:prstGeom prst="rect">
            <a:avLst/>
          </a:prstGeom>
        </p:spPr>
        <p:txBody>
          <a:bodyPr wrap="square" lIns="0" tIns="33552" rIns="0" bIns="0">
            <a:spAutoFit/>
          </a:bodyPr>
          <a:lstStyle/>
          <a:p>
            <a:pPr defTabSz="1218908">
              <a:spcBef>
                <a:spcPts val="265"/>
              </a:spcBef>
              <a:defRPr/>
            </a:pPr>
            <a:r>
              <a:rPr lang="en-US" sz="5400" b="1" spc="21" dirty="0">
                <a:solidFill>
                  <a:srgbClr val="FEFEFE"/>
                </a:solidFill>
                <a:latin typeface="Arial"/>
                <a:cs typeface="Arial"/>
              </a:rPr>
              <a:t>9</a:t>
            </a: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- </a:t>
            </a:r>
            <a:endParaRPr sz="4756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0015560" y="583025"/>
            <a:ext cx="983147" cy="579746"/>
          </a:xfrm>
          <a:prstGeom prst="rect">
            <a:avLst/>
          </a:prstGeom>
        </p:spPr>
        <p:txBody>
          <a:bodyPr wrap="square" lIns="0" tIns="25499" rIns="0" bIns="0">
            <a:spAutoFit/>
          </a:bodyPr>
          <a:lstStyle/>
          <a:p>
            <a:pPr algn="ctr" defTabSz="1218908">
              <a:spcBef>
                <a:spcPts val="201"/>
              </a:spcBef>
              <a:defRPr/>
            </a:pPr>
            <a:r>
              <a:rPr lang="en-US" sz="3600" b="1" spc="-1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225" name="object 2"/>
          <p:cNvSpPr txBox="1">
            <a:spLocks/>
          </p:cNvSpPr>
          <p:nvPr/>
        </p:nvSpPr>
        <p:spPr bwMode="auto">
          <a:xfrm>
            <a:off x="1849967" y="410634"/>
            <a:ext cx="7131051" cy="1139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30911" rIns="0" bIns="0">
            <a:spAutoFit/>
          </a:bodyPr>
          <a:lstStyle>
            <a:lvl1pPr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6858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685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defTabSz="911225"/>
            <a:r>
              <a:rPr lang="en-US" altLang="ru-RU" sz="7200" b="1" dirty="0">
                <a:solidFill>
                  <a:srgbClr val="FFFFFF"/>
                </a:solidFill>
              </a:rPr>
              <a:t>GEOGRAFIYA</a:t>
            </a:r>
            <a:endParaRPr lang="ru-RU" altLang="ru-RU" sz="2400" dirty="0">
              <a:solidFill>
                <a:srgbClr val="FFFFFF"/>
              </a:solidFill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7C7E4273-A19E-497A-9D8A-A9B8181CAFDB}"/>
              </a:ext>
            </a:extLst>
          </p:cNvPr>
          <p:cNvSpPr/>
          <p:nvPr/>
        </p:nvSpPr>
        <p:spPr>
          <a:xfrm>
            <a:off x="323851" y="4074153"/>
            <a:ext cx="707128" cy="20206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txBody>
          <a:bodyPr lIns="0" tIns="0" rIns="0" bIns="0"/>
          <a:lstStyle/>
          <a:p>
            <a:pPr defTabSz="1218848">
              <a:defRPr/>
            </a:pPr>
            <a:endParaRPr sz="2400" dirty="0">
              <a:solidFill>
                <a:srgbClr val="57565A"/>
              </a:solidFill>
              <a:latin typeface="Open Sans Light"/>
            </a:endParaRPr>
          </a:p>
        </p:txBody>
      </p:sp>
      <p:pic>
        <p:nvPicPr>
          <p:cNvPr id="14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23851" y="-36350"/>
            <a:ext cx="1745796" cy="1745796"/>
          </a:xfrm>
          <a:prstGeom prst="rect">
            <a:avLst/>
          </a:prstGeom>
          <a:noFill/>
        </p:spPr>
      </p:pic>
      <p:pic>
        <p:nvPicPr>
          <p:cNvPr id="1026" name="Picture 2" descr="Yevropa - Vikipediya">
            <a:extLst>
              <a:ext uri="{FF2B5EF4-FFF2-40B4-BE49-F238E27FC236}">
                <a16:creationId xmlns:a16="http://schemas.microsoft.com/office/drawing/2014/main" id="{4149EB47-AFFC-491E-89AB-A06774599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3414" y="2482229"/>
            <a:ext cx="3106201" cy="3100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85C5FAE3-DFF8-4D1E-905E-1F132B805D87}"/>
              </a:ext>
            </a:extLst>
          </p:cNvPr>
          <p:cNvSpPr/>
          <p:nvPr/>
        </p:nvSpPr>
        <p:spPr>
          <a:xfrm>
            <a:off x="2371334" y="5679113"/>
            <a:ext cx="4801724" cy="954107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8100" algn="ctr" defTabSz="685800"/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Yunusobod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tumani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302-maktab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geografiya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fani</a:t>
            </a:r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o‘qituvchisi</a:t>
            </a:r>
            <a:endParaRPr lang="en-US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38100" algn="ctr" defTabSz="685800"/>
            <a:r>
              <a:rPr lang="en-US" altLang="ru-RU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Tursunpo‘latov</a:t>
            </a:r>
            <a:r>
              <a:rPr lang="en-US" altLang="ru-RU" sz="2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2000" b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Farhodjon</a:t>
            </a:r>
            <a:endParaRPr lang="uz-Cyrl-UZ" altLang="ru-RU" b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94602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3"/>
          <p:cNvSpPr txBox="1">
            <a:spLocks/>
          </p:cNvSpPr>
          <p:nvPr/>
        </p:nvSpPr>
        <p:spPr>
          <a:xfrm>
            <a:off x="0" y="1"/>
            <a:ext cx="12192000" cy="836084"/>
          </a:xfrm>
          <a:prstGeom prst="rect">
            <a:avLst/>
          </a:prstGeom>
          <a:solidFill>
            <a:srgbClr val="1E0AB6"/>
          </a:solidFill>
          <a:ln w="12700" cap="flat" cmpd="sng" algn="ctr">
            <a:solidFill>
              <a:srgbClr val="0070C0"/>
            </a:solidFill>
            <a:prstDash val="solid"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 bwMode="auto">
          <a:xfrm>
            <a:off x="228600" y="1085254"/>
            <a:ext cx="11734800" cy="108304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 cap="flat" cmpd="sng" algn="ctr">
            <a:solidFill>
              <a:schemeClr val="accent2">
                <a:shade val="95000"/>
                <a:satMod val="105000"/>
              </a:schemeClr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Darslikdagi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“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geografik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chegaralari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altLang="ru-RU" sz="32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”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mavzusini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933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6" descr="Анкетирование в педагогике и его необходимость для контроля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962399"/>
            <a:ext cx="5978387" cy="2819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одержимое 2"/>
          <p:cNvSpPr txBox="1">
            <a:spLocks/>
          </p:cNvSpPr>
          <p:nvPr/>
        </p:nvSpPr>
        <p:spPr bwMode="auto">
          <a:xfrm>
            <a:off x="228600" y="2362200"/>
            <a:ext cx="11734800" cy="15240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accent1"/>
            </a:solidFill>
            <a:prstDash val="solid"/>
            <a:miter lim="800000"/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defTabSz="121917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yuzasidan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savollarga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Yevropa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qit’asida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joylashgan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davlatlar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poytaxtlarini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yozing</a:t>
            </a:r>
            <a:r>
              <a:rPr lang="en-US" sz="32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7170" name="Picture 2" descr="European shares have a rebound Monday - :: Forex, Crypto Currencies,  Bitcoin, Crude, Economy, Gold &amp; Silver, Investment, Podcast, US Markets -  By Anirudh Sethi">
            <a:extLst>
              <a:ext uri="{FF2B5EF4-FFF2-40B4-BE49-F238E27FC236}">
                <a16:creationId xmlns:a16="http://schemas.microsoft.com/office/drawing/2014/main" id="{12B8A871-8140-4C82-B3B3-8ACA37795E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962399"/>
            <a:ext cx="563880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91226949"/>
      </p:ext>
    </p:extLst>
  </p:cSld>
  <p:clrMapOvr>
    <a:masterClrMapping/>
  </p:clrMapOvr>
  <p:transition spd="med">
    <p:pull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DB1E071E-A552-4D57-82BA-3DB249252413}"/>
              </a:ext>
            </a:extLst>
          </p:cNvPr>
          <p:cNvSpPr/>
          <p:nvPr/>
        </p:nvSpPr>
        <p:spPr>
          <a:xfrm>
            <a:off x="381000" y="1143000"/>
            <a:ext cx="11430000" cy="1524000"/>
          </a:xfrm>
          <a:prstGeom prst="roundRect">
            <a:avLst/>
          </a:prstGeom>
          <a:solidFill>
            <a:srgbClr val="FFFF66"/>
          </a:solidFill>
          <a:ln>
            <a:solidFill>
              <a:srgbClr val="1E0AB6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Ma’lumki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materigi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Osiyoga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qit’asi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Yevrosiyo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materigining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egallaydi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qadimiy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assuriyaliklar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tilidan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botishi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9-sinf » GeoOlamga xush kelibsiz!">
            <a:extLst>
              <a:ext uri="{FF2B5EF4-FFF2-40B4-BE49-F238E27FC236}">
                <a16:creationId xmlns:a16="http://schemas.microsoft.com/office/drawing/2014/main" id="{5CAD8EC4-26FC-44CC-AA33-C7AF1B0ABB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769705"/>
            <a:ext cx="49530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Земля Европа Рисование, наука, Глобус, фотография, сфера png | PNGWing">
            <a:extLst>
              <a:ext uri="{FF2B5EF4-FFF2-40B4-BE49-F238E27FC236}">
                <a16:creationId xmlns:a16="http://schemas.microsoft.com/office/drawing/2014/main" id="{E1DF4B80-3A56-4B8A-9637-BC2489B6F3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2769705"/>
            <a:ext cx="4495800" cy="4068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48667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594" y="-4052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F49EA045-C87D-40C0-8DC4-6364F2ECA8C4}"/>
              </a:ext>
            </a:extLst>
          </p:cNvPr>
          <p:cNvSpPr/>
          <p:nvPr/>
        </p:nvSpPr>
        <p:spPr>
          <a:xfrm>
            <a:off x="123649" y="1045885"/>
            <a:ext cx="5313055" cy="118710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dk1"/>
          </a:lnRef>
          <a:fillRef idx="1002">
            <a:schemeClr val="dk2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4,1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 hudud 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Rossiyaning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Yevropadagi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0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трелка: штриховая вправо 2">
            <a:extLst>
              <a:ext uri="{FF2B5EF4-FFF2-40B4-BE49-F238E27FC236}">
                <a16:creationId xmlns:a16="http://schemas.microsoft.com/office/drawing/2014/main" id="{91EDFE2D-25F6-4739-8BAC-DA4CDE8CE3A2}"/>
              </a:ext>
            </a:extLst>
          </p:cNvPr>
          <p:cNvSpPr/>
          <p:nvPr/>
        </p:nvSpPr>
        <p:spPr>
          <a:xfrm>
            <a:off x="5638800" y="1269134"/>
            <a:ext cx="1066800" cy="740608"/>
          </a:xfrm>
          <a:prstGeom prst="stripedRightArrow">
            <a:avLst/>
          </a:prstGeom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: скругленные противолежащие углы 10">
            <a:extLst>
              <a:ext uri="{FF2B5EF4-FFF2-40B4-BE49-F238E27FC236}">
                <a16:creationId xmlns:a16="http://schemas.microsoft.com/office/drawing/2014/main" id="{5DE61B10-41BB-428C-B92B-1E7D17EBDB89}"/>
              </a:ext>
            </a:extLst>
          </p:cNvPr>
          <p:cNvSpPr/>
          <p:nvPr/>
        </p:nvSpPr>
        <p:spPr>
          <a:xfrm>
            <a:off x="228600" y="2404994"/>
            <a:ext cx="6324600" cy="4376803"/>
          </a:xfrm>
          <a:prstGeom prst="round2DiagRect">
            <a:avLst/>
          </a:prstGeom>
          <a:solidFill>
            <a:srgbClr val="FFFFCC"/>
          </a:solidFill>
          <a:ln/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Osiyoning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Ural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tog‘lari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Qozog‘istondagi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Emba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daryosi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shimoli-g‘arbiy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qirg‘oqlari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Rossiya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janubidagi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Kuma-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Manich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botig‘i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Azov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Bosfor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bo‘g‘izi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Marmar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Dardanell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bo‘g‘izi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Egey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Ayrim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manbalarda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chegarasining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Kaspiy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dengizlari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orasidagi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Katta Kavkaz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tizmasi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o‘tkaziladi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Карта Европы">
            <a:extLst>
              <a:ext uri="{FF2B5EF4-FFF2-40B4-BE49-F238E27FC236}">
                <a16:creationId xmlns:a16="http://schemas.microsoft.com/office/drawing/2014/main" id="{D7F0F98D-A9C9-45E9-BC92-25CEBC1C6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989" y="2232991"/>
            <a:ext cx="5414361" cy="4548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244CC4D-3111-46AE-ACA3-4CB19BD896A2}"/>
              </a:ext>
            </a:extLst>
          </p:cNvPr>
          <p:cNvSpPr/>
          <p:nvPr/>
        </p:nvSpPr>
        <p:spPr>
          <a:xfrm rot="16640399">
            <a:off x="6088002" y="3813659"/>
            <a:ext cx="1995020" cy="5334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Atlantika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DA85E66-C996-4953-A864-D34F4303924F}"/>
              </a:ext>
            </a:extLst>
          </p:cNvPr>
          <p:cNvSpPr/>
          <p:nvPr/>
        </p:nvSpPr>
        <p:spPr>
          <a:xfrm>
            <a:off x="8144135" y="2286000"/>
            <a:ext cx="2523865" cy="2974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Muz</a:t>
            </a: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okeani</a:t>
            </a:r>
            <a:endParaRPr lang="ru-RU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52DF165F-7FA1-466F-A985-74D6B8FCF9E2}"/>
              </a:ext>
            </a:extLst>
          </p:cNvPr>
          <p:cNvSpPr/>
          <p:nvPr/>
        </p:nvSpPr>
        <p:spPr>
          <a:xfrm>
            <a:off x="7315200" y="6019800"/>
            <a:ext cx="1496748" cy="2974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E3E4266-8EC2-4AFC-97D3-AD40CCB08559}"/>
              </a:ext>
            </a:extLst>
          </p:cNvPr>
          <p:cNvSpPr/>
          <p:nvPr/>
        </p:nvSpPr>
        <p:spPr>
          <a:xfrm rot="20470672">
            <a:off x="9720506" y="5562997"/>
            <a:ext cx="1496748" cy="2974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AF35366E-AE79-41C8-99D1-4548EA07E3E1}"/>
              </a:ext>
            </a:extLst>
          </p:cNvPr>
          <p:cNvSpPr/>
          <p:nvPr/>
        </p:nvSpPr>
        <p:spPr>
          <a:xfrm>
            <a:off x="11224016" y="3980525"/>
            <a:ext cx="921932" cy="38894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Osiyo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166756F5-4770-4719-89ED-D140AF8FFEEB}"/>
              </a:ext>
            </a:extLst>
          </p:cNvPr>
          <p:cNvSpPr/>
          <p:nvPr/>
        </p:nvSpPr>
        <p:spPr>
          <a:xfrm>
            <a:off x="7047535" y="5412842"/>
            <a:ext cx="1794959" cy="2749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Gibraltar </a:t>
            </a:r>
            <a:r>
              <a:rPr lang="en-US" sz="16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bo‘g‘izi</a:t>
            </a:r>
            <a:endParaRPr lang="ru-RU" sz="16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: вниз 11">
            <a:extLst>
              <a:ext uri="{FF2B5EF4-FFF2-40B4-BE49-F238E27FC236}">
                <a16:creationId xmlns:a16="http://schemas.microsoft.com/office/drawing/2014/main" id="{B656C393-35FB-4485-BE5E-F6184633BD8E}"/>
              </a:ext>
            </a:extLst>
          </p:cNvPr>
          <p:cNvSpPr/>
          <p:nvPr/>
        </p:nvSpPr>
        <p:spPr>
          <a:xfrm rot="1274442">
            <a:off x="6985810" y="5656265"/>
            <a:ext cx="199185" cy="561540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DC42CD59-4B3A-4CC3-9A80-61B05D852B4F}"/>
              </a:ext>
            </a:extLst>
          </p:cNvPr>
          <p:cNvSpPr/>
          <p:nvPr/>
        </p:nvSpPr>
        <p:spPr>
          <a:xfrm>
            <a:off x="6831496" y="1045885"/>
            <a:ext cx="5208104" cy="1187106"/>
          </a:xfrm>
          <a:prstGeom prst="roundRect">
            <a:avLst/>
          </a:prstGeom>
          <a:solidFill>
            <a:schemeClr val="tx1">
              <a:lumMod val="20000"/>
              <a:lumOff val="80000"/>
            </a:schemeClr>
          </a:solidFill>
          <a:ln>
            <a:solidFill>
              <a:srgbClr val="002060"/>
            </a:solidFill>
          </a:ln>
        </p:spPr>
        <p:style>
          <a:lnRef idx="1">
            <a:schemeClr val="accent3"/>
          </a:lnRef>
          <a:fillRef idx="1003">
            <a:schemeClr val="dk1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2018-yil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ma’lumotlariga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746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mln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kishiga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aholisining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salkam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10 %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863380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6" name="AutoShape 2" descr="Весна, птичка на цветущей ветке - Весна - Природа - Картинки на рабочий сто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22D1629A-8646-4706-A9BE-51B06122C213}"/>
              </a:ext>
            </a:extLst>
          </p:cNvPr>
          <p:cNvSpPr/>
          <p:nvPr/>
        </p:nvSpPr>
        <p:spPr>
          <a:xfrm>
            <a:off x="967407" y="990600"/>
            <a:ext cx="10760763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xaritasida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Osiyoda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 Rossiya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Federatsiyasini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qo‘shganda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44 ta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Блок-схема: узел 14">
            <a:extLst>
              <a:ext uri="{FF2B5EF4-FFF2-40B4-BE49-F238E27FC236}">
                <a16:creationId xmlns:a16="http://schemas.microsoft.com/office/drawing/2014/main" id="{40BF7F15-6F7E-42B0-8AFF-C4557A9CB7B8}"/>
              </a:ext>
            </a:extLst>
          </p:cNvPr>
          <p:cNvSpPr/>
          <p:nvPr/>
        </p:nvSpPr>
        <p:spPr>
          <a:xfrm>
            <a:off x="129071" y="1175923"/>
            <a:ext cx="652808" cy="599868"/>
          </a:xfrm>
          <a:prstGeom prst="flowChartConnector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Блок-схема: узел 15">
            <a:extLst>
              <a:ext uri="{FF2B5EF4-FFF2-40B4-BE49-F238E27FC236}">
                <a16:creationId xmlns:a16="http://schemas.microsoft.com/office/drawing/2014/main" id="{8DC24E63-D3CB-428F-A33E-73C2B7440DD5}"/>
              </a:ext>
            </a:extLst>
          </p:cNvPr>
          <p:cNvSpPr/>
          <p:nvPr/>
        </p:nvSpPr>
        <p:spPr>
          <a:xfrm>
            <a:off x="129071" y="2219532"/>
            <a:ext cx="652808" cy="599868"/>
          </a:xfrm>
          <a:prstGeom prst="flowChartConnector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72B71215-271D-443B-8E9F-FC92D0075CDF}"/>
              </a:ext>
            </a:extLst>
          </p:cNvPr>
          <p:cNvSpPr/>
          <p:nvPr/>
        </p:nvSpPr>
        <p:spPr>
          <a:xfrm>
            <a:off x="993907" y="1828800"/>
            <a:ext cx="10760765" cy="1446550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zamonaviy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xaritasi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XX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tarixiy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(1914–1918),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urushi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(1939–1945)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sotsialistik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tuzumning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parchalanishi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(1990-yillar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natijasida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Блок-схема: узел 18">
            <a:extLst>
              <a:ext uri="{FF2B5EF4-FFF2-40B4-BE49-F238E27FC236}">
                <a16:creationId xmlns:a16="http://schemas.microsoft.com/office/drawing/2014/main" id="{2F48B691-ABF8-4767-BDEA-2A824BE79238}"/>
              </a:ext>
            </a:extLst>
          </p:cNvPr>
          <p:cNvSpPr/>
          <p:nvPr/>
        </p:nvSpPr>
        <p:spPr>
          <a:xfrm>
            <a:off x="155575" y="3429000"/>
            <a:ext cx="652808" cy="599868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1EACC91-7104-445A-9767-5D69BA4CFE9C}"/>
              </a:ext>
            </a:extLst>
          </p:cNvPr>
          <p:cNvSpPr/>
          <p:nvPr/>
        </p:nvSpPr>
        <p:spPr>
          <a:xfrm>
            <a:off x="974027" y="3352800"/>
            <a:ext cx="10760765" cy="76944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qit’asidir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Andorra, San-Marino, </a:t>
            </a:r>
          </a:p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Malta,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Monako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Vatikan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Lixtenshteyn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«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mitti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92654B03-C823-405A-BBCE-91B1B0D463B7}"/>
              </a:ext>
            </a:extLst>
          </p:cNvPr>
          <p:cNvSpPr/>
          <p:nvPr/>
        </p:nvSpPr>
        <p:spPr>
          <a:xfrm>
            <a:off x="967405" y="4191000"/>
            <a:ext cx="10760765" cy="11079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tashqari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Yevropadagi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11 ta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 dan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kichikroqdir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Qit’adagi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 ta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100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Блок-схема: узел 21">
            <a:extLst>
              <a:ext uri="{FF2B5EF4-FFF2-40B4-BE49-F238E27FC236}">
                <a16:creationId xmlns:a16="http://schemas.microsoft.com/office/drawing/2014/main" id="{C226E2DB-AD4C-421D-B7B6-6EA0AEFCC1AE}"/>
              </a:ext>
            </a:extLst>
          </p:cNvPr>
          <p:cNvSpPr/>
          <p:nvPr/>
        </p:nvSpPr>
        <p:spPr>
          <a:xfrm>
            <a:off x="129071" y="4419600"/>
            <a:ext cx="652808" cy="599868"/>
          </a:xfrm>
          <a:prstGeom prst="flowChartConnector">
            <a:avLst/>
          </a:prstGeom>
          <a:solidFill>
            <a:srgbClr val="00A249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Блок-схема: узел 22">
            <a:extLst>
              <a:ext uri="{FF2B5EF4-FFF2-40B4-BE49-F238E27FC236}">
                <a16:creationId xmlns:a16="http://schemas.microsoft.com/office/drawing/2014/main" id="{F253D626-C1E3-48FA-9D0F-345E350C4898}"/>
              </a:ext>
            </a:extLst>
          </p:cNvPr>
          <p:cNvSpPr/>
          <p:nvPr/>
        </p:nvSpPr>
        <p:spPr>
          <a:xfrm>
            <a:off x="155575" y="5562600"/>
            <a:ext cx="652808" cy="599868"/>
          </a:xfrm>
          <a:prstGeom prst="flowChartConnector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endParaRPr lang="ru-RU" sz="2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8377096B-F47B-44B8-95E3-B9D5906BD1A4}"/>
              </a:ext>
            </a:extLst>
          </p:cNvPr>
          <p:cNvSpPr/>
          <p:nvPr/>
        </p:nvSpPr>
        <p:spPr>
          <a:xfrm>
            <a:off x="993907" y="5369004"/>
            <a:ext cx="10721007" cy="1107996"/>
          </a:xfrm>
          <a:prstGeom prst="rect">
            <a:avLst/>
          </a:prstGeom>
          <a:solidFill>
            <a:srgbClr val="FFFF66"/>
          </a:solidFill>
        </p:spPr>
        <p:txBody>
          <a:bodyPr wrap="square">
            <a:spAutoFit/>
          </a:bodyPr>
          <a:lstStyle/>
          <a:p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ta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navbatida,100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mingdan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kattalikka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Fransiya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Ukraina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Ispaniyaning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hududi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500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km dan 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oshadi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624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9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205855" cy="914400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2">
            <a:extLst>
              <a:ext uri="{FF2B5EF4-FFF2-40B4-BE49-F238E27FC236}">
                <a16:creationId xmlns:a16="http://schemas.microsoft.com/office/drawing/2014/main" id="{EA378223-5BF1-4EA2-BF9C-A15712D86140}"/>
              </a:ext>
            </a:extLst>
          </p:cNvPr>
          <p:cNvSpPr/>
          <p:nvPr/>
        </p:nvSpPr>
        <p:spPr>
          <a:xfrm>
            <a:off x="152399" y="1066800"/>
            <a:ext cx="5181602" cy="1447800"/>
          </a:xfrm>
          <a:prstGeom prst="roundRect">
            <a:avLst/>
          </a:prstGeom>
          <a:solidFill>
            <a:schemeClr val="bg2">
              <a:lumMod val="9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Rossiya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Federatsiyasi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kattaligiga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binoan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jahondagi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yirik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davlatdir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2">
            <a:extLst>
              <a:ext uri="{FF2B5EF4-FFF2-40B4-BE49-F238E27FC236}">
                <a16:creationId xmlns:a16="http://schemas.microsoft.com/office/drawing/2014/main" id="{68A514FF-E771-4CC8-8AEC-E6326BC26CEC}"/>
              </a:ext>
            </a:extLst>
          </p:cNvPr>
          <p:cNvSpPr/>
          <p:nvPr/>
        </p:nvSpPr>
        <p:spPr>
          <a:xfrm>
            <a:off x="6705599" y="1066800"/>
            <a:ext cx="5311109" cy="1159565"/>
          </a:xfrm>
          <a:prstGeom prst="roundRect">
            <a:avLst/>
          </a:prstGeom>
          <a:solidFill>
            <a:schemeClr val="bg1">
              <a:lumMod val="95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ayniqsa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davlatlarning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ko‘pligi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turadi</a:t>
            </a:r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2">
            <a:extLst>
              <a:ext uri="{FF2B5EF4-FFF2-40B4-BE49-F238E27FC236}">
                <a16:creationId xmlns:a16="http://schemas.microsoft.com/office/drawing/2014/main" id="{1B774D2B-1037-4898-AC93-1C19930989DA}"/>
              </a:ext>
            </a:extLst>
          </p:cNvPr>
          <p:cNvSpPr/>
          <p:nvPr/>
        </p:nvSpPr>
        <p:spPr>
          <a:xfrm>
            <a:off x="6705599" y="2844241"/>
            <a:ext cx="5364119" cy="1346759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orollarda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algn="ctr"/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Islandiya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Malta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7C865CF1-A119-433D-BC2F-89D756B313A7}"/>
              </a:ext>
            </a:extLst>
          </p:cNvPr>
          <p:cNvSpPr/>
          <p:nvPr/>
        </p:nvSpPr>
        <p:spPr>
          <a:xfrm>
            <a:off x="6705599" y="4953000"/>
            <a:ext cx="5311110" cy="1828800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Yarimorol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mamlakatlarga</a:t>
            </a:r>
            <a:r>
              <a:rPr lang="en-US" sz="2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Norvegiya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Shvetsiya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Daniya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Portugaliya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Gretsiya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Albaniya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Bolgariya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i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2400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: штриховая вправо 8">
            <a:extLst>
              <a:ext uri="{FF2B5EF4-FFF2-40B4-BE49-F238E27FC236}">
                <a16:creationId xmlns:a16="http://schemas.microsoft.com/office/drawing/2014/main" id="{5FC98E58-A0F3-4BE4-BCFC-9E38670406A7}"/>
              </a:ext>
            </a:extLst>
          </p:cNvPr>
          <p:cNvSpPr/>
          <p:nvPr/>
        </p:nvSpPr>
        <p:spPr>
          <a:xfrm>
            <a:off x="5410200" y="1276278"/>
            <a:ext cx="1219200" cy="740608"/>
          </a:xfrm>
          <a:prstGeom prst="stripedRightArrow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: шеврон 9">
            <a:extLst>
              <a:ext uri="{FF2B5EF4-FFF2-40B4-BE49-F238E27FC236}">
                <a16:creationId xmlns:a16="http://schemas.microsoft.com/office/drawing/2014/main" id="{65076DD1-B878-4968-8370-F85417FC2F47}"/>
              </a:ext>
            </a:extLst>
          </p:cNvPr>
          <p:cNvSpPr/>
          <p:nvPr/>
        </p:nvSpPr>
        <p:spPr>
          <a:xfrm rot="5400000">
            <a:off x="9195358" y="2257838"/>
            <a:ext cx="583082" cy="533401"/>
          </a:xfrm>
          <a:prstGeom prst="chevron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: шеврон 10">
            <a:extLst>
              <a:ext uri="{FF2B5EF4-FFF2-40B4-BE49-F238E27FC236}">
                <a16:creationId xmlns:a16="http://schemas.microsoft.com/office/drawing/2014/main" id="{C6240076-4D2E-46FB-8710-E77826944588}"/>
              </a:ext>
            </a:extLst>
          </p:cNvPr>
          <p:cNvSpPr/>
          <p:nvPr/>
        </p:nvSpPr>
        <p:spPr>
          <a:xfrm rot="5400000">
            <a:off x="9256611" y="4305322"/>
            <a:ext cx="611266" cy="531690"/>
          </a:xfrm>
          <a:prstGeom prst="chevron">
            <a:avLst/>
          </a:prstGeom>
          <a:solidFill>
            <a:schemeClr val="accent1">
              <a:lumMod val="75000"/>
            </a:schemeClr>
          </a:solidFill>
          <a:ln/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4098" name="Picture 2" descr="United States Map - Europe Map: Political Europe Map_">
            <a:extLst>
              <a:ext uri="{FF2B5EF4-FFF2-40B4-BE49-F238E27FC236}">
                <a16:creationId xmlns:a16="http://schemas.microsoft.com/office/drawing/2014/main" id="{43888704-D129-4561-A153-3ACD45064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666" y="2600739"/>
            <a:ext cx="5927334" cy="4191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7DFACE4-7281-4E11-9023-453E30EDDEEC}"/>
              </a:ext>
            </a:extLst>
          </p:cNvPr>
          <p:cNvSpPr/>
          <p:nvPr/>
        </p:nvSpPr>
        <p:spPr>
          <a:xfrm rot="17034010">
            <a:off x="1255075" y="4417279"/>
            <a:ext cx="154721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endParaRPr lang="ru-RU" sz="1400" b="1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5AA7651E-5985-4AA8-93A4-5EDEFBC370F4}"/>
              </a:ext>
            </a:extLst>
          </p:cNvPr>
          <p:cNvSpPr/>
          <p:nvPr/>
        </p:nvSpPr>
        <p:spPr>
          <a:xfrm>
            <a:off x="623635" y="4815509"/>
            <a:ext cx="9204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Irlandiya</a:t>
            </a:r>
            <a:endParaRPr lang="ru-RU" sz="1400" b="1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18A470BE-30C5-46A5-83BA-94D62A7B9CA7}"/>
              </a:ext>
            </a:extLst>
          </p:cNvPr>
          <p:cNvSpPr/>
          <p:nvPr/>
        </p:nvSpPr>
        <p:spPr>
          <a:xfrm>
            <a:off x="588346" y="3059668"/>
            <a:ext cx="94929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Islandiya</a:t>
            </a:r>
            <a:endParaRPr lang="ru-RU" sz="1400" b="1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3082FE61-A6B0-4ADD-AAC8-DB5F41AD7A24}"/>
              </a:ext>
            </a:extLst>
          </p:cNvPr>
          <p:cNvSpPr/>
          <p:nvPr/>
        </p:nvSpPr>
        <p:spPr>
          <a:xfrm rot="17744003">
            <a:off x="2394837" y="3598578"/>
            <a:ext cx="105028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Norvegiya</a:t>
            </a:r>
            <a:endParaRPr lang="ru-RU" sz="1400" b="1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833CC2E4-EA22-4070-85AF-75D14F9DCABA}"/>
              </a:ext>
            </a:extLst>
          </p:cNvPr>
          <p:cNvSpPr/>
          <p:nvPr/>
        </p:nvSpPr>
        <p:spPr>
          <a:xfrm rot="17774871">
            <a:off x="2869695" y="3699200"/>
            <a:ext cx="101983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Shvetsiya</a:t>
            </a:r>
            <a:endParaRPr lang="ru-RU" sz="1400" b="1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681371E-A457-412F-BFA1-F624CF938D1A}"/>
              </a:ext>
            </a:extLst>
          </p:cNvPr>
          <p:cNvSpPr/>
          <p:nvPr/>
        </p:nvSpPr>
        <p:spPr>
          <a:xfrm>
            <a:off x="2280565" y="4288624"/>
            <a:ext cx="77136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Daniya</a:t>
            </a:r>
            <a:endParaRPr lang="ru-RU" sz="1400" b="1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D8E93583-879A-470E-B9C8-5FA3AD9C8023}"/>
              </a:ext>
            </a:extLst>
          </p:cNvPr>
          <p:cNvSpPr/>
          <p:nvPr/>
        </p:nvSpPr>
        <p:spPr>
          <a:xfrm>
            <a:off x="3051930" y="6550223"/>
            <a:ext cx="6912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Malta </a:t>
            </a:r>
            <a:endParaRPr lang="ru-RU" sz="1400" b="1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B48AEB19-7C2B-49E1-A5A3-C69348D14E56}"/>
              </a:ext>
            </a:extLst>
          </p:cNvPr>
          <p:cNvSpPr/>
          <p:nvPr/>
        </p:nvSpPr>
        <p:spPr>
          <a:xfrm>
            <a:off x="1657449" y="6096000"/>
            <a:ext cx="89960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endParaRPr lang="ru-RU" sz="1400" b="1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965D1412-5D18-45FE-B656-31140779768B}"/>
              </a:ext>
            </a:extLst>
          </p:cNvPr>
          <p:cNvSpPr/>
          <p:nvPr/>
        </p:nvSpPr>
        <p:spPr>
          <a:xfrm>
            <a:off x="411292" y="6138734"/>
            <a:ext cx="115929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Portugaliya</a:t>
            </a:r>
            <a:endParaRPr lang="ru-RU" sz="1400" b="1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A0B9CEB-AE01-4A5E-AF3A-FCABF896A107}"/>
              </a:ext>
            </a:extLst>
          </p:cNvPr>
          <p:cNvSpPr/>
          <p:nvPr/>
        </p:nvSpPr>
        <p:spPr>
          <a:xfrm rot="2669755">
            <a:off x="2825175" y="5744008"/>
            <a:ext cx="6912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Italiya</a:t>
            </a:r>
            <a:endParaRPr lang="ru-RU" sz="1400" b="1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CC045FD1-D25D-40F7-B7B1-16DF12A1A8F9}"/>
              </a:ext>
            </a:extLst>
          </p:cNvPr>
          <p:cNvSpPr/>
          <p:nvPr/>
        </p:nvSpPr>
        <p:spPr>
          <a:xfrm>
            <a:off x="3425317" y="6355370"/>
            <a:ext cx="90120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Gretsiya</a:t>
            </a:r>
            <a:endParaRPr lang="ru-RU" sz="1400" b="1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0DBA7825-D29A-4016-8F25-480D7D7358F9}"/>
              </a:ext>
            </a:extLst>
          </p:cNvPr>
          <p:cNvSpPr/>
          <p:nvPr/>
        </p:nvSpPr>
        <p:spPr>
          <a:xfrm>
            <a:off x="3718938" y="5975139"/>
            <a:ext cx="93006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Albaniya</a:t>
            </a:r>
            <a:endParaRPr lang="ru-RU" sz="1400" b="1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5D63570-E3C7-4F2F-B732-64B80F6BA167}"/>
              </a:ext>
            </a:extLst>
          </p:cNvPr>
          <p:cNvSpPr/>
          <p:nvPr/>
        </p:nvSpPr>
        <p:spPr>
          <a:xfrm>
            <a:off x="4195426" y="5802168"/>
            <a:ext cx="100059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Bolgariya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412340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flip dir="r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1"/>
            <a:ext cx="12192000" cy="914401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6507876B-2D56-4B1F-A0F6-1042C6159303}"/>
              </a:ext>
            </a:extLst>
          </p:cNvPr>
          <p:cNvSpPr/>
          <p:nvPr/>
        </p:nvSpPr>
        <p:spPr>
          <a:xfrm>
            <a:off x="6172200" y="1066800"/>
            <a:ext cx="5635487" cy="5509200"/>
          </a:xfrm>
          <a:prstGeom prst="rect">
            <a:avLst/>
          </a:prstGeom>
          <a:ln w="38100">
            <a:solidFill>
              <a:srgbClr val="7030A0"/>
            </a:solidFill>
          </a:ln>
        </p:spPr>
        <p:style>
          <a:lnRef idx="0">
            <a:scrgbClr r="0" g="0" b="0"/>
          </a:lnRef>
          <a:fillRef idx="1001">
            <a:schemeClr val="lt2"/>
          </a:fillRef>
          <a:effectRef idx="0">
            <a:scrgbClr r="0" g="0" b="0"/>
          </a:effectRef>
          <a:fontRef idx="major"/>
        </p:style>
        <p:txBody>
          <a:bodyPr wrap="square">
            <a:spAutoFit/>
          </a:bodyPr>
          <a:lstStyle/>
          <a:p>
            <a:pPr algn="ctr"/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Yevropadagi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15 ta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davlatda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dengizga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imkoniyati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qatorida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Belarus,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Vengriya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Avstriya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Chexiya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birmuncha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Andorra,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Lixtenshteyn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Lyuksemburg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, San-Marino,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Vatikan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singari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mitti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ham joy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European city breaks - Realistic Road Trips and City Breaks">
            <a:extLst>
              <a:ext uri="{FF2B5EF4-FFF2-40B4-BE49-F238E27FC236}">
                <a16:creationId xmlns:a16="http://schemas.microsoft.com/office/drawing/2014/main" id="{C8AAC38B-1016-4682-B9DF-B4F0A047BE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066800"/>
            <a:ext cx="5486400" cy="5667333"/>
          </a:xfrm>
          <a:prstGeom prst="rect">
            <a:avLst/>
          </a:prstGeom>
          <a:noFill/>
          <a:ln>
            <a:solidFill>
              <a:schemeClr val="accent2">
                <a:lumMod val="5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4AC9675-C53C-4C2B-B1FD-00863BE89267}"/>
              </a:ext>
            </a:extLst>
          </p:cNvPr>
          <p:cNvSpPr/>
          <p:nvPr/>
        </p:nvSpPr>
        <p:spPr>
          <a:xfrm>
            <a:off x="4648200" y="3560951"/>
            <a:ext cx="84189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>
                <a:latin typeface="Arial" panose="020B0604020202020204" pitchFamily="34" charset="0"/>
                <a:cs typeface="Arial" panose="020B0604020202020204" pitchFamily="34" charset="0"/>
              </a:rPr>
              <a:t>Belarus</a:t>
            </a:r>
            <a:endParaRPr lang="ru-RU" sz="14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8176756-BBDB-4BF8-B7AF-76BC1DF13CEB}"/>
              </a:ext>
            </a:extLst>
          </p:cNvPr>
          <p:cNvSpPr/>
          <p:nvPr/>
        </p:nvSpPr>
        <p:spPr>
          <a:xfrm>
            <a:off x="4238334" y="4595190"/>
            <a:ext cx="93461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Vengriya</a:t>
            </a:r>
            <a:endParaRPr lang="ru-RU" sz="1400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788E965-B06A-46EB-ADEA-C523DEC85512}"/>
              </a:ext>
            </a:extLst>
          </p:cNvPr>
          <p:cNvSpPr/>
          <p:nvPr/>
        </p:nvSpPr>
        <p:spPr>
          <a:xfrm>
            <a:off x="3433051" y="4595191"/>
            <a:ext cx="89159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Avstriya</a:t>
            </a:r>
            <a:endParaRPr lang="ru-RU" sz="1400" dirty="0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9EAC865-CC56-4D63-8641-6A0BCEE3BCAE}"/>
              </a:ext>
            </a:extLst>
          </p:cNvPr>
          <p:cNvSpPr/>
          <p:nvPr/>
        </p:nvSpPr>
        <p:spPr>
          <a:xfrm>
            <a:off x="3595894" y="4287412"/>
            <a:ext cx="87075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Chexiya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370953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19278"/>
            <a:ext cx="12192000" cy="830997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152402" y="3059585"/>
            <a:ext cx="4876798" cy="120761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Davlatlarning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boshqaruv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endParaRPr lang="ru-RU" sz="3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2">
            <a:extLst>
              <a:ext uri="{FF2B5EF4-FFF2-40B4-BE49-F238E27FC236}">
                <a16:creationId xmlns:a16="http://schemas.microsoft.com/office/drawing/2014/main" id="{70C0D391-6528-4AC6-ADB9-A77E2B67E719}"/>
              </a:ext>
            </a:extLst>
          </p:cNvPr>
          <p:cNvSpPr/>
          <p:nvPr/>
        </p:nvSpPr>
        <p:spPr>
          <a:xfrm>
            <a:off x="152402" y="990600"/>
            <a:ext cx="4876798" cy="1207616"/>
          </a:xfrm>
          <a:prstGeom prst="roundRect">
            <a:avLst/>
          </a:prstGeom>
          <a:solidFill>
            <a:schemeClr val="bg2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44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32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12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monarxiya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2">
            <a:extLst>
              <a:ext uri="{FF2B5EF4-FFF2-40B4-BE49-F238E27FC236}">
                <a16:creationId xmlns:a16="http://schemas.microsoft.com/office/drawing/2014/main" id="{55EA176D-29E9-465F-938E-82DA649FF432}"/>
              </a:ext>
            </a:extLst>
          </p:cNvPr>
          <p:cNvSpPr/>
          <p:nvPr/>
        </p:nvSpPr>
        <p:spPr>
          <a:xfrm>
            <a:off x="6324600" y="914400"/>
            <a:ext cx="5562599" cy="1715104"/>
          </a:xfrm>
          <a:prstGeom prst="roundRect">
            <a:avLst/>
          </a:prstGeom>
          <a:solidFill>
            <a:srgbClr val="43CEF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Andorra,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Belgiya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Britaniya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Daniya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Ispaniya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Lixtenshteyn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Lyuksemburg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Monako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Niderlandiya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Norvegiya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2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Shvetsiya</a:t>
            </a:r>
            <a:r>
              <a:rPr lang="en-US" sz="22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davlatlari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konstitutsion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monarxiya</a:t>
            </a:r>
            <a:r>
              <a:rPr lang="en-US" sz="2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2">
            <a:extLst>
              <a:ext uri="{FF2B5EF4-FFF2-40B4-BE49-F238E27FC236}">
                <a16:creationId xmlns:a16="http://schemas.microsoft.com/office/drawing/2014/main" id="{CF67F02B-22F1-4BB2-B791-71AEAF185DEE}"/>
              </a:ext>
            </a:extLst>
          </p:cNvPr>
          <p:cNvSpPr/>
          <p:nvPr/>
        </p:nvSpPr>
        <p:spPr>
          <a:xfrm>
            <a:off x="152402" y="5075605"/>
            <a:ext cx="4876798" cy="155379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Vatikan</a:t>
            </a:r>
            <a:r>
              <a:rPr lang="fi-FI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davlati esa mutlaq  teokratik monarxiya.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2">
            <a:extLst>
              <a:ext uri="{FF2B5EF4-FFF2-40B4-BE49-F238E27FC236}">
                <a16:creationId xmlns:a16="http://schemas.microsoft.com/office/drawing/2014/main" id="{35D362EC-099B-406C-B4A1-652560A94A2C}"/>
              </a:ext>
            </a:extLst>
          </p:cNvPr>
          <p:cNvSpPr/>
          <p:nvPr/>
        </p:nvSpPr>
        <p:spPr>
          <a:xfrm>
            <a:off x="6324600" y="4742632"/>
            <a:ext cx="5562598" cy="1962968"/>
          </a:xfrm>
          <a:prstGeom prst="roundRect">
            <a:avLst/>
          </a:prstGeom>
          <a:solidFill>
            <a:srgbClr val="15FF7F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Ma’muriy-hududiy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jihatdan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 ta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federativ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tuzilishga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Avstriya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Belgiya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Bosniya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Gersegovina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Germaniya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Rossiya, </a:t>
            </a:r>
            <a:r>
              <a:rPr lang="en-US" sz="24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Shveysariya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трелка: вниз 17">
            <a:extLst>
              <a:ext uri="{FF2B5EF4-FFF2-40B4-BE49-F238E27FC236}">
                <a16:creationId xmlns:a16="http://schemas.microsoft.com/office/drawing/2014/main" id="{D9AC4642-55CC-44E4-9FFA-837652E6FB82}"/>
              </a:ext>
            </a:extLst>
          </p:cNvPr>
          <p:cNvSpPr/>
          <p:nvPr/>
        </p:nvSpPr>
        <p:spPr>
          <a:xfrm>
            <a:off x="2286000" y="4343400"/>
            <a:ext cx="533400" cy="6560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: вниз 18">
            <a:extLst>
              <a:ext uri="{FF2B5EF4-FFF2-40B4-BE49-F238E27FC236}">
                <a16:creationId xmlns:a16="http://schemas.microsoft.com/office/drawing/2014/main" id="{34749860-4B49-4054-87EE-D9080E79B6E7}"/>
              </a:ext>
            </a:extLst>
          </p:cNvPr>
          <p:cNvSpPr/>
          <p:nvPr/>
        </p:nvSpPr>
        <p:spPr>
          <a:xfrm rot="10800000">
            <a:off x="2286000" y="2315794"/>
            <a:ext cx="533400" cy="65600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низ 19">
            <a:extLst>
              <a:ext uri="{FF2B5EF4-FFF2-40B4-BE49-F238E27FC236}">
                <a16:creationId xmlns:a16="http://schemas.microsoft.com/office/drawing/2014/main" id="{036B08D0-7457-41B7-A7D0-CE940F538D16}"/>
              </a:ext>
            </a:extLst>
          </p:cNvPr>
          <p:cNvSpPr/>
          <p:nvPr/>
        </p:nvSpPr>
        <p:spPr>
          <a:xfrm rot="14759927">
            <a:off x="5431193" y="2209044"/>
            <a:ext cx="533400" cy="1313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: вниз 20">
            <a:extLst>
              <a:ext uri="{FF2B5EF4-FFF2-40B4-BE49-F238E27FC236}">
                <a16:creationId xmlns:a16="http://schemas.microsoft.com/office/drawing/2014/main" id="{93E1EB8A-407F-4801-AD67-F72B2B5DCF53}"/>
              </a:ext>
            </a:extLst>
          </p:cNvPr>
          <p:cNvSpPr/>
          <p:nvPr/>
        </p:nvSpPr>
        <p:spPr>
          <a:xfrm rot="17978951">
            <a:off x="5390318" y="3866551"/>
            <a:ext cx="533400" cy="1360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кругленный прямоугольник 2">
            <a:extLst>
              <a:ext uri="{FF2B5EF4-FFF2-40B4-BE49-F238E27FC236}">
                <a16:creationId xmlns:a16="http://schemas.microsoft.com/office/drawing/2014/main" id="{44C8FE19-634A-4977-9426-F3BD55568C03}"/>
              </a:ext>
            </a:extLst>
          </p:cNvPr>
          <p:cNvSpPr/>
          <p:nvPr/>
        </p:nvSpPr>
        <p:spPr>
          <a:xfrm>
            <a:off x="6324600" y="2865804"/>
            <a:ext cx="5562598" cy="1553796"/>
          </a:xfrm>
          <a:prstGeom prst="roundRect">
            <a:avLst/>
          </a:prstGeom>
          <a:solidFill>
            <a:srgbClr val="FFFF99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Yevropadagi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respublikalarning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parlamentar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respublikalar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Стрелка: вниз 23">
            <a:extLst>
              <a:ext uri="{FF2B5EF4-FFF2-40B4-BE49-F238E27FC236}">
                <a16:creationId xmlns:a16="http://schemas.microsoft.com/office/drawing/2014/main" id="{1327A12E-D71C-4A14-BE54-D35C34208E76}"/>
              </a:ext>
            </a:extLst>
          </p:cNvPr>
          <p:cNvSpPr/>
          <p:nvPr/>
        </p:nvSpPr>
        <p:spPr>
          <a:xfrm rot="16200000">
            <a:off x="5400467" y="3082158"/>
            <a:ext cx="533400" cy="11624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5922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-3904"/>
            <a:ext cx="12192000" cy="830997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5400" b="1" kern="120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>
            <a:extLst>
              <a:ext uri="{FF2B5EF4-FFF2-40B4-BE49-F238E27FC236}">
                <a16:creationId xmlns:a16="http://schemas.microsoft.com/office/drawing/2014/main" id="{4C22D002-378D-4D55-B74E-ADFEFD685497}"/>
              </a:ext>
            </a:extLst>
          </p:cNvPr>
          <p:cNvSpPr/>
          <p:nvPr/>
        </p:nvSpPr>
        <p:spPr>
          <a:xfrm>
            <a:off x="6629400" y="926432"/>
            <a:ext cx="5410200" cy="271913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qit’asi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subregionga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bo‘linadi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800" b="1" i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i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File:European sub-regions (according to EuroVoc, the thesaurus of the  EU).png - Wikipedia">
            <a:extLst>
              <a:ext uri="{FF2B5EF4-FFF2-40B4-BE49-F238E27FC236}">
                <a16:creationId xmlns:a16="http://schemas.microsoft.com/office/drawing/2014/main" id="{C4A90202-42E7-481E-9CC4-DC7D42654E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6" y="926432"/>
            <a:ext cx="6389687" cy="5779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518F3212-0EA8-4B15-885B-0F5A708A351C}"/>
              </a:ext>
            </a:extLst>
          </p:cNvPr>
          <p:cNvSpPr/>
          <p:nvPr/>
        </p:nvSpPr>
        <p:spPr>
          <a:xfrm>
            <a:off x="7391400" y="3744907"/>
            <a:ext cx="4648200" cy="28844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Shartli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Shimoliy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G‘arbiy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Janubiy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en-US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50000"/>
              </a:lnSpc>
            </a:pP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Sharqiy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A2FCCE6-0347-4BF3-AE32-6FCAE2441069}"/>
              </a:ext>
            </a:extLst>
          </p:cNvPr>
          <p:cNvSpPr/>
          <p:nvPr/>
        </p:nvSpPr>
        <p:spPr>
          <a:xfrm>
            <a:off x="6992178" y="4541205"/>
            <a:ext cx="824948" cy="381000"/>
          </a:xfrm>
          <a:prstGeom prst="rect">
            <a:avLst/>
          </a:prstGeom>
          <a:solidFill>
            <a:srgbClr val="2A65AC"/>
          </a:solidFill>
          <a:ln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E13B73D-6C9B-4FC5-931F-20EC3504308A}"/>
              </a:ext>
            </a:extLst>
          </p:cNvPr>
          <p:cNvSpPr/>
          <p:nvPr/>
        </p:nvSpPr>
        <p:spPr>
          <a:xfrm>
            <a:off x="6992178" y="5091903"/>
            <a:ext cx="824948" cy="381000"/>
          </a:xfrm>
          <a:prstGeom prst="rect">
            <a:avLst/>
          </a:prstGeom>
          <a:solidFill>
            <a:srgbClr val="00EA6A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55DB5C8-34AF-4EAB-ADD6-C91ECC2AE62A}"/>
              </a:ext>
            </a:extLst>
          </p:cNvPr>
          <p:cNvSpPr/>
          <p:nvPr/>
        </p:nvSpPr>
        <p:spPr>
          <a:xfrm>
            <a:off x="6992178" y="5642601"/>
            <a:ext cx="824948" cy="381000"/>
          </a:xfrm>
          <a:prstGeom prst="rect">
            <a:avLst/>
          </a:prstGeom>
          <a:solidFill>
            <a:srgbClr val="FFCB25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CF80CE1B-5D56-44B2-A412-4DD6395A9A4A}"/>
              </a:ext>
            </a:extLst>
          </p:cNvPr>
          <p:cNvSpPr/>
          <p:nvPr/>
        </p:nvSpPr>
        <p:spPr>
          <a:xfrm>
            <a:off x="6992178" y="6193299"/>
            <a:ext cx="824948" cy="38100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4288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0" y="13157"/>
            <a:ext cx="12192000" cy="738664"/>
          </a:xfrm>
          <a:prstGeom prst="rect">
            <a:avLst/>
          </a:prstGeom>
          <a:solidFill>
            <a:srgbClr val="1E0AB6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4">
            <a:extLst>
              <a:ext uri="{FF2B5EF4-FFF2-40B4-BE49-F238E27FC236}">
                <a16:creationId xmlns:a16="http://schemas.microsoft.com/office/drawing/2014/main" id="{3B3F894F-9BF5-41DC-A488-24F4543D8F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4153843"/>
              </p:ext>
            </p:extLst>
          </p:nvPr>
        </p:nvGraphicFramePr>
        <p:xfrm>
          <a:off x="228600" y="914400"/>
          <a:ext cx="11811001" cy="577215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40373">
                  <a:extLst>
                    <a:ext uri="{9D8B030D-6E8A-4147-A177-3AD203B41FA5}">
                      <a16:colId xmlns:a16="http://schemas.microsoft.com/office/drawing/2014/main" val="1075403244"/>
                    </a:ext>
                  </a:extLst>
                </a:gridCol>
                <a:gridCol w="9289427">
                  <a:extLst>
                    <a:ext uri="{9D8B030D-6E8A-4147-A177-3AD203B41FA5}">
                      <a16:colId xmlns:a16="http://schemas.microsoft.com/office/drawing/2014/main" val="875737322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3854627538"/>
                    </a:ext>
                  </a:extLst>
                </a:gridCol>
                <a:gridCol w="990601">
                  <a:extLst>
                    <a:ext uri="{9D8B030D-6E8A-4147-A177-3AD203B41FA5}">
                      <a16:colId xmlns:a16="http://schemas.microsoft.com/office/drawing/2014/main" val="3581779655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uz-Cyrl-UZ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     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Ta’rif</a:t>
                      </a:r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 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Yo‘q</a:t>
                      </a:r>
                      <a:endParaRPr lang="ru-RU" sz="28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7907080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qit’asining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maydoni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10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kv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km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teng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bo‘lib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shundan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4,1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mln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kv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 km hudud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Rossiyaning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Yevropadagi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qismiga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keladi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0473461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qit’asi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shimoldan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Atlantika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okeani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g‘arbdan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Shimoliy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Muz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okeani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bilan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chegaralanadi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6436525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Yevropaning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hozirgi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siyosiy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xaritasida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44 ta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mustaqil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davlatlar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bor. 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144382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Yevropadagi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“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mitti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”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davlatlarga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Andorra, Malta,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Monako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Vatikan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Avstriya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Vengriya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kiradi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45726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Yevropadagi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 ta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davlatning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maydoni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50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ming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kv.km dan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kichikroqdir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5392108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Buyuk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Britaniya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davlati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mutlaq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teokratik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monarxiya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boshqaruv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shakliga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ega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5890456"/>
                  </a:ext>
                </a:extLst>
              </a:tr>
              <a:tr h="714375"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ru-RU" sz="22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qit’asi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Shimoliy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G‘arbiy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O‘rta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Janubiy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Sharqiy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Yevropa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subregionlariga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en-US" sz="22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bo‘linadi</a:t>
                      </a:r>
                      <a:r>
                        <a:rPr lang="en-US" sz="2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53652"/>
                  </a:ext>
                </a:extLst>
              </a:tr>
            </a:tbl>
          </a:graphicData>
        </a:graphic>
      </p:graphicFrame>
      <p:sp>
        <p:nvSpPr>
          <p:cNvPr id="14" name="Знак ''плюс'' 13">
            <a:extLst>
              <a:ext uri="{FF2B5EF4-FFF2-40B4-BE49-F238E27FC236}">
                <a16:creationId xmlns:a16="http://schemas.microsoft.com/office/drawing/2014/main" id="{8A7627D2-478B-43F7-868A-BC4C17F57839}"/>
              </a:ext>
            </a:extLst>
          </p:cNvPr>
          <p:cNvSpPr/>
          <p:nvPr/>
        </p:nvSpPr>
        <p:spPr>
          <a:xfrm>
            <a:off x="10287000" y="1600200"/>
            <a:ext cx="609600" cy="533400"/>
          </a:xfrm>
          <a:prstGeom prst="mathPlus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Знак ''плюс'' 14">
            <a:extLst>
              <a:ext uri="{FF2B5EF4-FFF2-40B4-BE49-F238E27FC236}">
                <a16:creationId xmlns:a16="http://schemas.microsoft.com/office/drawing/2014/main" id="{07AAC9EE-2314-4726-AC34-97DD50CDF0BF}"/>
              </a:ext>
            </a:extLst>
          </p:cNvPr>
          <p:cNvSpPr/>
          <p:nvPr/>
        </p:nvSpPr>
        <p:spPr>
          <a:xfrm>
            <a:off x="10287000" y="3124200"/>
            <a:ext cx="609600" cy="533400"/>
          </a:xfrm>
          <a:prstGeom prst="mathPlus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Знак ''плюс'' 15">
            <a:extLst>
              <a:ext uri="{FF2B5EF4-FFF2-40B4-BE49-F238E27FC236}">
                <a16:creationId xmlns:a16="http://schemas.microsoft.com/office/drawing/2014/main" id="{64EB9B2A-1AB1-4618-85DA-07ADBE691FEA}"/>
              </a:ext>
            </a:extLst>
          </p:cNvPr>
          <p:cNvSpPr/>
          <p:nvPr/>
        </p:nvSpPr>
        <p:spPr>
          <a:xfrm>
            <a:off x="10287000" y="4572000"/>
            <a:ext cx="609600" cy="533400"/>
          </a:xfrm>
          <a:prstGeom prst="mathPlus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Знак ''плюс'' 16">
            <a:extLst>
              <a:ext uri="{FF2B5EF4-FFF2-40B4-BE49-F238E27FC236}">
                <a16:creationId xmlns:a16="http://schemas.microsoft.com/office/drawing/2014/main" id="{37A0B0B2-D8D0-437D-93E7-2DCF19D7F32E}"/>
              </a:ext>
            </a:extLst>
          </p:cNvPr>
          <p:cNvSpPr/>
          <p:nvPr/>
        </p:nvSpPr>
        <p:spPr>
          <a:xfrm>
            <a:off x="10287000" y="6019800"/>
            <a:ext cx="609600" cy="533400"/>
          </a:xfrm>
          <a:prstGeom prst="mathPlus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Знак ''минус'' 17">
            <a:extLst>
              <a:ext uri="{FF2B5EF4-FFF2-40B4-BE49-F238E27FC236}">
                <a16:creationId xmlns:a16="http://schemas.microsoft.com/office/drawing/2014/main" id="{F48D6571-72BE-4130-824C-BEDF38CA656C}"/>
              </a:ext>
            </a:extLst>
          </p:cNvPr>
          <p:cNvSpPr/>
          <p:nvPr/>
        </p:nvSpPr>
        <p:spPr>
          <a:xfrm>
            <a:off x="11201400" y="2438400"/>
            <a:ext cx="533400" cy="304800"/>
          </a:xfrm>
          <a:prstGeom prst="mathMinus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Знак ''минус'' 18">
            <a:extLst>
              <a:ext uri="{FF2B5EF4-FFF2-40B4-BE49-F238E27FC236}">
                <a16:creationId xmlns:a16="http://schemas.microsoft.com/office/drawing/2014/main" id="{AA28E018-5E31-4AB6-BB65-D906F459C05A}"/>
              </a:ext>
            </a:extLst>
          </p:cNvPr>
          <p:cNvSpPr/>
          <p:nvPr/>
        </p:nvSpPr>
        <p:spPr>
          <a:xfrm>
            <a:off x="11201400" y="3922644"/>
            <a:ext cx="533400" cy="304800"/>
          </a:xfrm>
          <a:prstGeom prst="mathMinus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Знак ''минус'' 19">
            <a:extLst>
              <a:ext uri="{FF2B5EF4-FFF2-40B4-BE49-F238E27FC236}">
                <a16:creationId xmlns:a16="http://schemas.microsoft.com/office/drawing/2014/main" id="{B82216DC-3356-410A-A7BF-93B5B0FB3D10}"/>
              </a:ext>
            </a:extLst>
          </p:cNvPr>
          <p:cNvSpPr/>
          <p:nvPr/>
        </p:nvSpPr>
        <p:spPr>
          <a:xfrm>
            <a:off x="11201400" y="5410200"/>
            <a:ext cx="533400" cy="304800"/>
          </a:xfrm>
          <a:prstGeom prst="mathMinus">
            <a:avLst/>
          </a:prstGeom>
          <a:solidFill>
            <a:srgbClr val="1E0AB6"/>
          </a:solidFill>
          <a:ln>
            <a:solidFill>
              <a:srgbClr val="1E0A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672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2827</TotalTime>
  <Words>839</Words>
  <Application>Microsoft Office PowerPoint</Application>
  <PresentationFormat>Широкоэкранный</PresentationFormat>
  <Paragraphs>95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Open Sans</vt:lpstr>
      <vt:lpstr>Open Sans Light</vt:lpstr>
      <vt:lpstr>Verdana</vt:lpstr>
      <vt:lpstr>Office Theme</vt:lpstr>
      <vt:lpstr>1_Office Theme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Yevropa </vt:lpstr>
      <vt:lpstr>Yevropa </vt:lpstr>
      <vt:lpstr>Mustahkamlash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Кирилл</dc:creator>
  <cp:lastModifiedBy>HP_notebook</cp:lastModifiedBy>
  <cp:revision>244</cp:revision>
  <dcterms:created xsi:type="dcterms:W3CDTF">2020-06-30T15:34:35Z</dcterms:created>
  <dcterms:modified xsi:type="dcterms:W3CDTF">2021-02-19T09:29:25Z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2019-08-06T00:00:00Z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2020-06-30T00:00:00Z</vt:filetime>
  </property>
</Properties>
</file>