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.jpg" ContentType="image/jpeg"/>
  <Override PartName="/ppt/media/image7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4"/>
  </p:notesMasterIdLst>
  <p:sldIdLst>
    <p:sldId id="293" r:id="rId3"/>
    <p:sldId id="1406" r:id="rId4"/>
    <p:sldId id="1407" r:id="rId5"/>
    <p:sldId id="257" r:id="rId6"/>
    <p:sldId id="269" r:id="rId7"/>
    <p:sldId id="1410" r:id="rId8"/>
    <p:sldId id="270" r:id="rId9"/>
    <p:sldId id="1413" r:id="rId10"/>
    <p:sldId id="1420" r:id="rId11"/>
    <p:sldId id="312" r:id="rId12"/>
    <p:sldId id="296" r:id="rId13"/>
  </p:sldIdLst>
  <p:sldSz cx="12192000" cy="6858000"/>
  <p:notesSz cx="12192000" cy="6858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199"/>
    <a:srgbClr val="2B02F8"/>
    <a:srgbClr val="11FB4E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4" autoAdjust="0"/>
  </p:normalViewPr>
  <p:slideViewPr>
    <p:cSldViewPr>
      <p:cViewPr varScale="1">
        <p:scale>
          <a:sx n="62" d="100"/>
          <a:sy n="62" d="100"/>
        </p:scale>
        <p:origin x="10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arly_human_migrations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hyperlink" Target="https://brasilitalia-doiscoracoes.blogspot.com/2013/01/import-expor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s://maken.wikiwijs.nl/93123/Tourism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akt.uz/" TargetMode="External"/><Relationship Id="rId4" Type="http://schemas.openxmlformats.org/officeDocument/2006/relationships/hyperlink" Target="https://investmentjuan01.com/2013/10/15/ask-geri-will-cancelling-your-credit-card-affect-your-credit-score/" TargetMode="External"/><Relationship Id="rId9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arly_human_migrations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hyperlink" Target="https://brasilitalia-doiscoracoes.blogspot.com/2013/01/import-expor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s://maken.wikiwijs.nl/93123/Tourism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akt.uz/" TargetMode="External"/><Relationship Id="rId4" Type="http://schemas.openxmlformats.org/officeDocument/2006/relationships/hyperlink" Target="https://investmentjuan01.com/2013/10/15/ask-geri-will-cancelling-your-credit-card-affect-your-credit-score/" TargetMode="External"/><Relationship Id="rId9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97696-0EB9-4A99-9632-781DAB39B416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D142B-A94E-4968-A953-12E5D00D00C1}">
      <dgm:prSet phldrT="[Текст]" custT="1"/>
      <dgm:spPr>
        <a:solidFill>
          <a:srgbClr val="2B02F8"/>
        </a:solidFill>
      </dgm:spPr>
      <dgm:t>
        <a:bodyPr/>
        <a:lstStyle/>
        <a:p>
          <a:r>
            <a:rPr lang="en-US" sz="2400" b="1" i="1" dirty="0" err="1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latin typeface="Arial" panose="020B0604020202020204" pitchFamily="34" charset="0"/>
              <a:cs typeface="Arial" panose="020B0604020202020204" pitchFamily="34" charset="0"/>
            </a:rPr>
            <a:t>aloqalar</a:t>
          </a:r>
          <a:r>
            <a:rPr lang="en-US" sz="2400" b="1" i="1" dirty="0">
              <a:latin typeface="Arial" panose="020B0604020202020204" pitchFamily="34" charset="0"/>
              <a:cs typeface="Arial" panose="020B0604020202020204" pitchFamily="34" charset="0"/>
            </a:rPr>
            <a:t> deb,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o‘rtasidagi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tashkilot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korporatsiyalar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ishtirokidagi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aloqalariga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aytiladi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4FEAC-6EA2-4775-8444-FB608137B160}" type="parTrans" cxnId="{A631710F-4EA7-41BD-9EA0-C9AFD33B4D9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44A50-A3E5-4C5D-BF8C-05C294464177}" type="sibTrans" cxnId="{A631710F-4EA7-41BD-9EA0-C9AFD33B4D9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EA64E-73DC-459C-BF4D-C1DA5C2BADCA}" type="asst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ilmiy-texnik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C9FC7-0221-4884-B54E-9D27E0162627}" type="parTrans" cxnId="{01F6AB17-EECF-4777-9A66-9D6B27F4ABE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42A9C-68C5-488B-8648-C44955CC8433}" type="sibTrans" cxnId="{01F6AB17-EECF-4777-9A66-9D6B27F4ABE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87CAD-9286-4277-8698-EBEE3328629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davlatlararo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ijtimoiy-iqtisodiy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tafovut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8C60C-78EE-486E-ABCC-6116E20CA859}" type="parTrans" cxnId="{7F3A3DC3-5440-4774-BA4C-231067D4AD3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27D2E-68D9-43EB-AF7B-52A2502AD9CC}" type="sibTrans" cxnId="{7F3A3DC3-5440-4774-BA4C-231067D4AD3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1F61A-D357-4B13-A61E-3A05357349F5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mintaqalaridagi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vaziyat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72EF0-2333-4C24-9B3F-7FB5902AF85A}" type="parTrans" cxnId="{9461A6E1-2DA9-4193-8439-668D723C7C0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49D85-4524-4D4C-A7B3-9718E10261A9}" type="sibTrans" cxnId="{9461A6E1-2DA9-4193-8439-668D723C7C0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B68D8-83C9-4AFF-A727-18B531D9403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integratsiya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omillar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ko‘rsatadi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881A-41F5-4480-A115-83426D19653C}" type="parTrans" cxnId="{1E6B6364-9634-4884-A1E6-B5F29698B5A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3074E-5268-469B-923A-7BBB6FEC2043}" type="sibTrans" cxnId="{1E6B6364-9634-4884-A1E6-B5F29698B5A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9B7FA-B7F2-4167-9D2D-8A2C026967C1}" type="pres">
      <dgm:prSet presAssocID="{51797696-0EB9-4A99-9632-781DAB39B4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00A8A0-F8EA-4EE4-A7CD-3FE5DC59D465}" type="pres">
      <dgm:prSet presAssocID="{ACBD142B-A94E-4968-A953-12E5D00D00C1}" presName="hierRoot1" presStyleCnt="0">
        <dgm:presLayoutVars>
          <dgm:hierBranch val="init"/>
        </dgm:presLayoutVars>
      </dgm:prSet>
      <dgm:spPr/>
    </dgm:pt>
    <dgm:pt modelId="{A40E1104-C896-4920-815E-564CE5230AA2}" type="pres">
      <dgm:prSet presAssocID="{ACBD142B-A94E-4968-A953-12E5D00D00C1}" presName="rootComposite1" presStyleCnt="0"/>
      <dgm:spPr/>
    </dgm:pt>
    <dgm:pt modelId="{EB55524D-C97C-4621-9E73-7BB52D881387}" type="pres">
      <dgm:prSet presAssocID="{ACBD142B-A94E-4968-A953-12E5D00D00C1}" presName="rootText1" presStyleLbl="node0" presStyleIdx="0" presStyleCnt="1" custScaleX="111846" custScaleY="254892">
        <dgm:presLayoutVars>
          <dgm:chPref val="3"/>
        </dgm:presLayoutVars>
      </dgm:prSet>
      <dgm:spPr/>
    </dgm:pt>
    <dgm:pt modelId="{21A5B810-168B-49B5-9E14-8F2F7E224F03}" type="pres">
      <dgm:prSet presAssocID="{ACBD142B-A94E-4968-A953-12E5D00D00C1}" presName="rootConnector1" presStyleLbl="node1" presStyleIdx="0" presStyleCnt="0"/>
      <dgm:spPr/>
    </dgm:pt>
    <dgm:pt modelId="{EB85FEAA-80C3-45F7-B33D-BFEB839F02F5}" type="pres">
      <dgm:prSet presAssocID="{ACBD142B-A94E-4968-A953-12E5D00D00C1}" presName="hierChild2" presStyleCnt="0"/>
      <dgm:spPr/>
    </dgm:pt>
    <dgm:pt modelId="{BBE9A0AE-FE09-4E42-BC60-50E0E2ABBE3B}" type="pres">
      <dgm:prSet presAssocID="{EEF8C60C-78EE-486E-ABCC-6116E20CA859}" presName="Name64" presStyleLbl="parChTrans1D2" presStyleIdx="0" presStyleCnt="4"/>
      <dgm:spPr/>
    </dgm:pt>
    <dgm:pt modelId="{ABC25586-EC54-4EF7-BF62-7790DE798234}" type="pres">
      <dgm:prSet presAssocID="{7D887CAD-9286-4277-8698-EBEE33286292}" presName="hierRoot2" presStyleCnt="0">
        <dgm:presLayoutVars>
          <dgm:hierBranch val="init"/>
        </dgm:presLayoutVars>
      </dgm:prSet>
      <dgm:spPr/>
    </dgm:pt>
    <dgm:pt modelId="{0588F199-2542-4BED-BBEF-445AA1CFA4D9}" type="pres">
      <dgm:prSet presAssocID="{7D887CAD-9286-4277-8698-EBEE33286292}" presName="rootComposite" presStyleCnt="0"/>
      <dgm:spPr/>
    </dgm:pt>
    <dgm:pt modelId="{049C1EB5-DCBA-46EE-83D9-F8E2FA3687F7}" type="pres">
      <dgm:prSet presAssocID="{7D887CAD-9286-4277-8698-EBEE33286292}" presName="rootText" presStyleLbl="node2" presStyleIdx="0" presStyleCnt="3">
        <dgm:presLayoutVars>
          <dgm:chPref val="3"/>
        </dgm:presLayoutVars>
      </dgm:prSet>
      <dgm:spPr/>
    </dgm:pt>
    <dgm:pt modelId="{73243741-F1C4-4F95-BFE3-0E58CB05AD33}" type="pres">
      <dgm:prSet presAssocID="{7D887CAD-9286-4277-8698-EBEE33286292}" presName="rootConnector" presStyleLbl="node2" presStyleIdx="0" presStyleCnt="3"/>
      <dgm:spPr/>
    </dgm:pt>
    <dgm:pt modelId="{FD45BAA2-3714-4487-A44C-1CCE756FC0EF}" type="pres">
      <dgm:prSet presAssocID="{7D887CAD-9286-4277-8698-EBEE33286292}" presName="hierChild4" presStyleCnt="0"/>
      <dgm:spPr/>
    </dgm:pt>
    <dgm:pt modelId="{86D6DC14-CC42-45B7-BCA1-797E39367BC4}" type="pres">
      <dgm:prSet presAssocID="{7D887CAD-9286-4277-8698-EBEE33286292}" presName="hierChild5" presStyleCnt="0"/>
      <dgm:spPr/>
    </dgm:pt>
    <dgm:pt modelId="{60415A46-9558-49E6-B895-9669C526BD15}" type="pres">
      <dgm:prSet presAssocID="{F8F72EF0-2333-4C24-9B3F-7FB5902AF85A}" presName="Name64" presStyleLbl="parChTrans1D2" presStyleIdx="1" presStyleCnt="4"/>
      <dgm:spPr/>
    </dgm:pt>
    <dgm:pt modelId="{20421EBA-CFF5-4372-BC97-544B1003696F}" type="pres">
      <dgm:prSet presAssocID="{2961F61A-D357-4B13-A61E-3A05357349F5}" presName="hierRoot2" presStyleCnt="0">
        <dgm:presLayoutVars>
          <dgm:hierBranch val="init"/>
        </dgm:presLayoutVars>
      </dgm:prSet>
      <dgm:spPr/>
    </dgm:pt>
    <dgm:pt modelId="{6CBE1FA0-EB86-47E6-9B02-2AD6D7396B9B}" type="pres">
      <dgm:prSet presAssocID="{2961F61A-D357-4B13-A61E-3A05357349F5}" presName="rootComposite" presStyleCnt="0"/>
      <dgm:spPr/>
    </dgm:pt>
    <dgm:pt modelId="{09BBD7A8-745C-4758-A3FB-27F2CACACEE3}" type="pres">
      <dgm:prSet presAssocID="{2961F61A-D357-4B13-A61E-3A05357349F5}" presName="rootText" presStyleLbl="node2" presStyleIdx="1" presStyleCnt="3">
        <dgm:presLayoutVars>
          <dgm:chPref val="3"/>
        </dgm:presLayoutVars>
      </dgm:prSet>
      <dgm:spPr/>
    </dgm:pt>
    <dgm:pt modelId="{F0ACB5B3-FCAE-4B1F-A4FE-FD1A0C57E673}" type="pres">
      <dgm:prSet presAssocID="{2961F61A-D357-4B13-A61E-3A05357349F5}" presName="rootConnector" presStyleLbl="node2" presStyleIdx="1" presStyleCnt="3"/>
      <dgm:spPr/>
    </dgm:pt>
    <dgm:pt modelId="{45DE2BFE-8AD6-4C6F-A241-5C143683A532}" type="pres">
      <dgm:prSet presAssocID="{2961F61A-D357-4B13-A61E-3A05357349F5}" presName="hierChild4" presStyleCnt="0"/>
      <dgm:spPr/>
    </dgm:pt>
    <dgm:pt modelId="{419A925C-C911-4545-8728-610918CE4124}" type="pres">
      <dgm:prSet presAssocID="{2961F61A-D357-4B13-A61E-3A05357349F5}" presName="hierChild5" presStyleCnt="0"/>
      <dgm:spPr/>
    </dgm:pt>
    <dgm:pt modelId="{0F9710B4-A72B-439A-BFCB-3F9D22218371}" type="pres">
      <dgm:prSet presAssocID="{6AF7881A-41F5-4480-A115-83426D19653C}" presName="Name64" presStyleLbl="parChTrans1D2" presStyleIdx="2" presStyleCnt="4"/>
      <dgm:spPr/>
    </dgm:pt>
    <dgm:pt modelId="{126B0DC6-9EF8-4A7E-A5B0-0DAA6F0A8BAD}" type="pres">
      <dgm:prSet presAssocID="{D67B68D8-83C9-4AFF-A727-18B531D94032}" presName="hierRoot2" presStyleCnt="0">
        <dgm:presLayoutVars>
          <dgm:hierBranch val="init"/>
        </dgm:presLayoutVars>
      </dgm:prSet>
      <dgm:spPr/>
    </dgm:pt>
    <dgm:pt modelId="{7A584AAA-C570-4764-86D0-E53B4A1A27AF}" type="pres">
      <dgm:prSet presAssocID="{D67B68D8-83C9-4AFF-A727-18B531D94032}" presName="rootComposite" presStyleCnt="0"/>
      <dgm:spPr/>
    </dgm:pt>
    <dgm:pt modelId="{5A891617-8529-46FC-8243-37A64B6C4362}" type="pres">
      <dgm:prSet presAssocID="{D67B68D8-83C9-4AFF-A727-18B531D94032}" presName="rootText" presStyleLbl="node2" presStyleIdx="2" presStyleCnt="3" custScaleY="185918">
        <dgm:presLayoutVars>
          <dgm:chPref val="3"/>
        </dgm:presLayoutVars>
      </dgm:prSet>
      <dgm:spPr/>
    </dgm:pt>
    <dgm:pt modelId="{55068120-65CF-40C5-8E06-8EE8BFCE61BD}" type="pres">
      <dgm:prSet presAssocID="{D67B68D8-83C9-4AFF-A727-18B531D94032}" presName="rootConnector" presStyleLbl="node2" presStyleIdx="2" presStyleCnt="3"/>
      <dgm:spPr/>
    </dgm:pt>
    <dgm:pt modelId="{C43D2958-0766-4C90-A071-A44CC6893E2F}" type="pres">
      <dgm:prSet presAssocID="{D67B68D8-83C9-4AFF-A727-18B531D94032}" presName="hierChild4" presStyleCnt="0"/>
      <dgm:spPr/>
    </dgm:pt>
    <dgm:pt modelId="{32732178-1E67-40C7-9B62-D78AAEBD1A4A}" type="pres">
      <dgm:prSet presAssocID="{D67B68D8-83C9-4AFF-A727-18B531D94032}" presName="hierChild5" presStyleCnt="0"/>
      <dgm:spPr/>
    </dgm:pt>
    <dgm:pt modelId="{6F70DBC8-E50B-41CC-B30B-B50DD782A13A}" type="pres">
      <dgm:prSet presAssocID="{ACBD142B-A94E-4968-A953-12E5D00D00C1}" presName="hierChild3" presStyleCnt="0"/>
      <dgm:spPr/>
    </dgm:pt>
    <dgm:pt modelId="{129A290A-92BD-4C42-B0FE-65E165F814F5}" type="pres">
      <dgm:prSet presAssocID="{D40C9FC7-0221-4884-B54E-9D27E0162627}" presName="Name115" presStyleLbl="parChTrans1D2" presStyleIdx="3" presStyleCnt="4"/>
      <dgm:spPr/>
    </dgm:pt>
    <dgm:pt modelId="{0562FC32-C0A1-4126-A214-486CE053ED80}" type="pres">
      <dgm:prSet presAssocID="{5F5EA64E-73DC-459C-BF4D-C1DA5C2BADCA}" presName="hierRoot3" presStyleCnt="0">
        <dgm:presLayoutVars>
          <dgm:hierBranch val="init"/>
        </dgm:presLayoutVars>
      </dgm:prSet>
      <dgm:spPr/>
    </dgm:pt>
    <dgm:pt modelId="{77F6BDD6-02F4-4AD7-B2F5-10C38DC94034}" type="pres">
      <dgm:prSet presAssocID="{5F5EA64E-73DC-459C-BF4D-C1DA5C2BADCA}" presName="rootComposite3" presStyleCnt="0"/>
      <dgm:spPr/>
    </dgm:pt>
    <dgm:pt modelId="{D2D9C545-7020-404D-9874-2FD53A6FAEF1}" type="pres">
      <dgm:prSet presAssocID="{5F5EA64E-73DC-459C-BF4D-C1DA5C2BADCA}" presName="rootText3" presStyleLbl="asst1" presStyleIdx="0" presStyleCnt="1" custScaleX="116979">
        <dgm:presLayoutVars>
          <dgm:chPref val="3"/>
        </dgm:presLayoutVars>
      </dgm:prSet>
      <dgm:spPr/>
    </dgm:pt>
    <dgm:pt modelId="{36D39E27-0941-4946-99FE-27CD78625CD3}" type="pres">
      <dgm:prSet presAssocID="{5F5EA64E-73DC-459C-BF4D-C1DA5C2BADCA}" presName="rootConnector3" presStyleLbl="asst1" presStyleIdx="0" presStyleCnt="1"/>
      <dgm:spPr/>
    </dgm:pt>
    <dgm:pt modelId="{4B176E40-B217-4A61-9391-620F1AEF0067}" type="pres">
      <dgm:prSet presAssocID="{5F5EA64E-73DC-459C-BF4D-C1DA5C2BADCA}" presName="hierChild6" presStyleCnt="0"/>
      <dgm:spPr/>
    </dgm:pt>
    <dgm:pt modelId="{56EE1BEF-2EC9-44FF-AF99-9FC14FC002E1}" type="pres">
      <dgm:prSet presAssocID="{5F5EA64E-73DC-459C-BF4D-C1DA5C2BADCA}" presName="hierChild7" presStyleCnt="0"/>
      <dgm:spPr/>
    </dgm:pt>
  </dgm:ptLst>
  <dgm:cxnLst>
    <dgm:cxn modelId="{77A52C02-3163-4643-90A4-138CD1F6A6DB}" type="presOf" srcId="{6AF7881A-41F5-4480-A115-83426D19653C}" destId="{0F9710B4-A72B-439A-BFCB-3F9D22218371}" srcOrd="0" destOrd="0" presId="urn:microsoft.com/office/officeart/2009/3/layout/HorizontalOrganizationChart"/>
    <dgm:cxn modelId="{A631710F-4EA7-41BD-9EA0-C9AFD33B4D9F}" srcId="{51797696-0EB9-4A99-9632-781DAB39B416}" destId="{ACBD142B-A94E-4968-A953-12E5D00D00C1}" srcOrd="0" destOrd="0" parTransId="{EA64FEAC-6EA2-4775-8444-FB608137B160}" sibTransId="{A5B44A50-A3E5-4C5D-BF8C-05C294464177}"/>
    <dgm:cxn modelId="{01F6AB17-EECF-4777-9A66-9D6B27F4ABEF}" srcId="{ACBD142B-A94E-4968-A953-12E5D00D00C1}" destId="{5F5EA64E-73DC-459C-BF4D-C1DA5C2BADCA}" srcOrd="0" destOrd="0" parTransId="{D40C9FC7-0221-4884-B54E-9D27E0162627}" sibTransId="{09142A9C-68C5-488B-8648-C44955CC8433}"/>
    <dgm:cxn modelId="{0C8EC721-D7DC-4040-9F88-35986507B199}" type="presOf" srcId="{2961F61A-D357-4B13-A61E-3A05357349F5}" destId="{09BBD7A8-745C-4758-A3FB-27F2CACACEE3}" srcOrd="0" destOrd="0" presId="urn:microsoft.com/office/officeart/2009/3/layout/HorizontalOrganizationChart"/>
    <dgm:cxn modelId="{F171322C-F1E1-4508-952F-4ACB4FE13608}" type="presOf" srcId="{2961F61A-D357-4B13-A61E-3A05357349F5}" destId="{F0ACB5B3-FCAE-4B1F-A4FE-FD1A0C57E673}" srcOrd="1" destOrd="0" presId="urn:microsoft.com/office/officeart/2009/3/layout/HorizontalOrganizationChart"/>
    <dgm:cxn modelId="{1E6B6364-9634-4884-A1E6-B5F29698B5A4}" srcId="{ACBD142B-A94E-4968-A953-12E5D00D00C1}" destId="{D67B68D8-83C9-4AFF-A727-18B531D94032}" srcOrd="3" destOrd="0" parTransId="{6AF7881A-41F5-4480-A115-83426D19653C}" sibTransId="{E9F3074E-5268-469B-923A-7BBB6FEC2043}"/>
    <dgm:cxn modelId="{FEA3ED64-7A91-414D-9B97-2D2F5930CE5C}" type="presOf" srcId="{5F5EA64E-73DC-459C-BF4D-C1DA5C2BADCA}" destId="{D2D9C545-7020-404D-9874-2FD53A6FAEF1}" srcOrd="0" destOrd="0" presId="urn:microsoft.com/office/officeart/2009/3/layout/HorizontalOrganizationChart"/>
    <dgm:cxn modelId="{E924C149-05A6-464F-BA37-F6BDF469853C}" type="presOf" srcId="{D40C9FC7-0221-4884-B54E-9D27E0162627}" destId="{129A290A-92BD-4C42-B0FE-65E165F814F5}" srcOrd="0" destOrd="0" presId="urn:microsoft.com/office/officeart/2009/3/layout/HorizontalOrganizationChart"/>
    <dgm:cxn modelId="{4DCEC669-0968-4459-B11D-FDC38489D4D7}" type="presOf" srcId="{D67B68D8-83C9-4AFF-A727-18B531D94032}" destId="{5A891617-8529-46FC-8243-37A64B6C4362}" srcOrd="0" destOrd="0" presId="urn:microsoft.com/office/officeart/2009/3/layout/HorizontalOrganizationChart"/>
    <dgm:cxn modelId="{C4F2A66B-55DD-4A04-A54F-B96D71C8CA3D}" type="presOf" srcId="{51797696-0EB9-4A99-9632-781DAB39B416}" destId="{5F59B7FA-B7F2-4167-9D2D-8A2C026967C1}" srcOrd="0" destOrd="0" presId="urn:microsoft.com/office/officeart/2009/3/layout/HorizontalOrganizationChart"/>
    <dgm:cxn modelId="{104F006E-89CC-4786-A297-0BAF6CABC7E6}" type="presOf" srcId="{7D887CAD-9286-4277-8698-EBEE33286292}" destId="{73243741-F1C4-4F95-BFE3-0E58CB05AD33}" srcOrd="1" destOrd="0" presId="urn:microsoft.com/office/officeart/2009/3/layout/HorizontalOrganizationChart"/>
    <dgm:cxn modelId="{0B05C885-0BDE-4456-A8EC-68EF69677A14}" type="presOf" srcId="{F8F72EF0-2333-4C24-9B3F-7FB5902AF85A}" destId="{60415A46-9558-49E6-B895-9669C526BD15}" srcOrd="0" destOrd="0" presId="urn:microsoft.com/office/officeart/2009/3/layout/HorizontalOrganizationChart"/>
    <dgm:cxn modelId="{0D5BD497-AB2A-4D27-B3F6-7A920AA3B886}" type="presOf" srcId="{EEF8C60C-78EE-486E-ABCC-6116E20CA859}" destId="{BBE9A0AE-FE09-4E42-BC60-50E0E2ABBE3B}" srcOrd="0" destOrd="0" presId="urn:microsoft.com/office/officeart/2009/3/layout/HorizontalOrganizationChart"/>
    <dgm:cxn modelId="{18DCDCB9-F9D9-4434-AC23-293C98E82304}" type="presOf" srcId="{7D887CAD-9286-4277-8698-EBEE33286292}" destId="{049C1EB5-DCBA-46EE-83D9-F8E2FA3687F7}" srcOrd="0" destOrd="0" presId="urn:microsoft.com/office/officeart/2009/3/layout/HorizontalOrganizationChart"/>
    <dgm:cxn modelId="{6CD12DC2-C6E2-48A8-82B3-CF155C96A73F}" type="presOf" srcId="{5F5EA64E-73DC-459C-BF4D-C1DA5C2BADCA}" destId="{36D39E27-0941-4946-99FE-27CD78625CD3}" srcOrd="1" destOrd="0" presId="urn:microsoft.com/office/officeart/2009/3/layout/HorizontalOrganizationChart"/>
    <dgm:cxn modelId="{7F3A3DC3-5440-4774-BA4C-231067D4AD36}" srcId="{ACBD142B-A94E-4968-A953-12E5D00D00C1}" destId="{7D887CAD-9286-4277-8698-EBEE33286292}" srcOrd="1" destOrd="0" parTransId="{EEF8C60C-78EE-486E-ABCC-6116E20CA859}" sibTransId="{6DA27D2E-68D9-43EB-AF7B-52A2502AD9CC}"/>
    <dgm:cxn modelId="{CF6EB9CA-8190-4373-B821-0E1BE5167020}" type="presOf" srcId="{ACBD142B-A94E-4968-A953-12E5D00D00C1}" destId="{EB55524D-C97C-4621-9E73-7BB52D881387}" srcOrd="0" destOrd="0" presId="urn:microsoft.com/office/officeart/2009/3/layout/HorizontalOrganizationChart"/>
    <dgm:cxn modelId="{2CF663CE-8FD8-4FE0-A8CB-5BE8FBC65A6D}" type="presOf" srcId="{D67B68D8-83C9-4AFF-A727-18B531D94032}" destId="{55068120-65CF-40C5-8E06-8EE8BFCE61BD}" srcOrd="1" destOrd="0" presId="urn:microsoft.com/office/officeart/2009/3/layout/HorizontalOrganizationChart"/>
    <dgm:cxn modelId="{9461A6E1-2DA9-4193-8439-668D723C7C03}" srcId="{ACBD142B-A94E-4968-A953-12E5D00D00C1}" destId="{2961F61A-D357-4B13-A61E-3A05357349F5}" srcOrd="2" destOrd="0" parTransId="{F8F72EF0-2333-4C24-9B3F-7FB5902AF85A}" sibTransId="{A1749D85-4524-4D4C-A7B3-9718E10261A9}"/>
    <dgm:cxn modelId="{B3C77BEA-AEEF-46DE-B4C6-36983224DA6E}" type="presOf" srcId="{ACBD142B-A94E-4968-A953-12E5D00D00C1}" destId="{21A5B810-168B-49B5-9E14-8F2F7E224F03}" srcOrd="1" destOrd="0" presId="urn:microsoft.com/office/officeart/2009/3/layout/HorizontalOrganizationChart"/>
    <dgm:cxn modelId="{5C9D395C-C451-46DF-BF75-D986725DA273}" type="presParOf" srcId="{5F59B7FA-B7F2-4167-9D2D-8A2C026967C1}" destId="{8300A8A0-F8EA-4EE4-A7CD-3FE5DC59D465}" srcOrd="0" destOrd="0" presId="urn:microsoft.com/office/officeart/2009/3/layout/HorizontalOrganizationChart"/>
    <dgm:cxn modelId="{D8C62802-A941-477E-B1C8-DD96D641633A}" type="presParOf" srcId="{8300A8A0-F8EA-4EE4-A7CD-3FE5DC59D465}" destId="{A40E1104-C896-4920-815E-564CE5230AA2}" srcOrd="0" destOrd="0" presId="urn:microsoft.com/office/officeart/2009/3/layout/HorizontalOrganizationChart"/>
    <dgm:cxn modelId="{B247579E-398C-4127-9B41-F3F173A9FBD6}" type="presParOf" srcId="{A40E1104-C896-4920-815E-564CE5230AA2}" destId="{EB55524D-C97C-4621-9E73-7BB52D881387}" srcOrd="0" destOrd="0" presId="urn:microsoft.com/office/officeart/2009/3/layout/HorizontalOrganizationChart"/>
    <dgm:cxn modelId="{F7619331-5D80-4C20-AA70-6154A6D63E1E}" type="presParOf" srcId="{A40E1104-C896-4920-815E-564CE5230AA2}" destId="{21A5B810-168B-49B5-9E14-8F2F7E224F03}" srcOrd="1" destOrd="0" presId="urn:microsoft.com/office/officeart/2009/3/layout/HorizontalOrganizationChart"/>
    <dgm:cxn modelId="{EBC7A303-8585-44F3-A6FF-9F42F8390B91}" type="presParOf" srcId="{8300A8A0-F8EA-4EE4-A7CD-3FE5DC59D465}" destId="{EB85FEAA-80C3-45F7-B33D-BFEB839F02F5}" srcOrd="1" destOrd="0" presId="urn:microsoft.com/office/officeart/2009/3/layout/HorizontalOrganizationChart"/>
    <dgm:cxn modelId="{1CB4DF36-EA0A-402D-95F9-CAFAD8706CFC}" type="presParOf" srcId="{EB85FEAA-80C3-45F7-B33D-BFEB839F02F5}" destId="{BBE9A0AE-FE09-4E42-BC60-50E0E2ABBE3B}" srcOrd="0" destOrd="0" presId="urn:microsoft.com/office/officeart/2009/3/layout/HorizontalOrganizationChart"/>
    <dgm:cxn modelId="{60D4A49F-8F62-49B2-AE55-F4CC18BBD613}" type="presParOf" srcId="{EB85FEAA-80C3-45F7-B33D-BFEB839F02F5}" destId="{ABC25586-EC54-4EF7-BF62-7790DE798234}" srcOrd="1" destOrd="0" presId="urn:microsoft.com/office/officeart/2009/3/layout/HorizontalOrganizationChart"/>
    <dgm:cxn modelId="{219DA44D-E305-43FF-856E-9F6248A6F87C}" type="presParOf" srcId="{ABC25586-EC54-4EF7-BF62-7790DE798234}" destId="{0588F199-2542-4BED-BBEF-445AA1CFA4D9}" srcOrd="0" destOrd="0" presId="urn:microsoft.com/office/officeart/2009/3/layout/HorizontalOrganizationChart"/>
    <dgm:cxn modelId="{75CAEC73-50AB-403B-B279-7357DF1BFF78}" type="presParOf" srcId="{0588F199-2542-4BED-BBEF-445AA1CFA4D9}" destId="{049C1EB5-DCBA-46EE-83D9-F8E2FA3687F7}" srcOrd="0" destOrd="0" presId="urn:microsoft.com/office/officeart/2009/3/layout/HorizontalOrganizationChart"/>
    <dgm:cxn modelId="{6CD1B8C8-97E1-46E3-A193-4AD00045B309}" type="presParOf" srcId="{0588F199-2542-4BED-BBEF-445AA1CFA4D9}" destId="{73243741-F1C4-4F95-BFE3-0E58CB05AD33}" srcOrd="1" destOrd="0" presId="urn:microsoft.com/office/officeart/2009/3/layout/HorizontalOrganizationChart"/>
    <dgm:cxn modelId="{C64A1DFA-C493-451B-BA0E-920BA59C62B0}" type="presParOf" srcId="{ABC25586-EC54-4EF7-BF62-7790DE798234}" destId="{FD45BAA2-3714-4487-A44C-1CCE756FC0EF}" srcOrd="1" destOrd="0" presId="urn:microsoft.com/office/officeart/2009/3/layout/HorizontalOrganizationChart"/>
    <dgm:cxn modelId="{CBC5458E-503B-47D0-91A2-A9212F09511A}" type="presParOf" srcId="{ABC25586-EC54-4EF7-BF62-7790DE798234}" destId="{86D6DC14-CC42-45B7-BCA1-797E39367BC4}" srcOrd="2" destOrd="0" presId="urn:microsoft.com/office/officeart/2009/3/layout/HorizontalOrganizationChart"/>
    <dgm:cxn modelId="{97B093EF-D3FF-4148-9C9D-34D5565FF53C}" type="presParOf" srcId="{EB85FEAA-80C3-45F7-B33D-BFEB839F02F5}" destId="{60415A46-9558-49E6-B895-9669C526BD15}" srcOrd="2" destOrd="0" presId="urn:microsoft.com/office/officeart/2009/3/layout/HorizontalOrganizationChart"/>
    <dgm:cxn modelId="{16057900-EA17-4D0E-B088-BE2A09CCA1E0}" type="presParOf" srcId="{EB85FEAA-80C3-45F7-B33D-BFEB839F02F5}" destId="{20421EBA-CFF5-4372-BC97-544B1003696F}" srcOrd="3" destOrd="0" presId="urn:microsoft.com/office/officeart/2009/3/layout/HorizontalOrganizationChart"/>
    <dgm:cxn modelId="{F7DD1AC6-DA80-4C11-9CA1-B77BA744BBAC}" type="presParOf" srcId="{20421EBA-CFF5-4372-BC97-544B1003696F}" destId="{6CBE1FA0-EB86-47E6-9B02-2AD6D7396B9B}" srcOrd="0" destOrd="0" presId="urn:microsoft.com/office/officeart/2009/3/layout/HorizontalOrganizationChart"/>
    <dgm:cxn modelId="{3735D1A9-935E-4291-B31E-7F89E17481F0}" type="presParOf" srcId="{6CBE1FA0-EB86-47E6-9B02-2AD6D7396B9B}" destId="{09BBD7A8-745C-4758-A3FB-27F2CACACEE3}" srcOrd="0" destOrd="0" presId="urn:microsoft.com/office/officeart/2009/3/layout/HorizontalOrganizationChart"/>
    <dgm:cxn modelId="{2E2976A7-52CC-40F5-AAB2-6579A48A0254}" type="presParOf" srcId="{6CBE1FA0-EB86-47E6-9B02-2AD6D7396B9B}" destId="{F0ACB5B3-FCAE-4B1F-A4FE-FD1A0C57E673}" srcOrd="1" destOrd="0" presId="urn:microsoft.com/office/officeart/2009/3/layout/HorizontalOrganizationChart"/>
    <dgm:cxn modelId="{75E54669-8E0C-41B5-9BEE-82F473FB1065}" type="presParOf" srcId="{20421EBA-CFF5-4372-BC97-544B1003696F}" destId="{45DE2BFE-8AD6-4C6F-A241-5C143683A532}" srcOrd="1" destOrd="0" presId="urn:microsoft.com/office/officeart/2009/3/layout/HorizontalOrganizationChart"/>
    <dgm:cxn modelId="{41441697-9468-4A76-9E92-4B6EE8D529AC}" type="presParOf" srcId="{20421EBA-CFF5-4372-BC97-544B1003696F}" destId="{419A925C-C911-4545-8728-610918CE4124}" srcOrd="2" destOrd="0" presId="urn:microsoft.com/office/officeart/2009/3/layout/HorizontalOrganizationChart"/>
    <dgm:cxn modelId="{2C90B839-6EFC-4A17-9129-7989EB41BB07}" type="presParOf" srcId="{EB85FEAA-80C3-45F7-B33D-BFEB839F02F5}" destId="{0F9710B4-A72B-439A-BFCB-3F9D22218371}" srcOrd="4" destOrd="0" presId="urn:microsoft.com/office/officeart/2009/3/layout/HorizontalOrganizationChart"/>
    <dgm:cxn modelId="{33EB9228-33FE-4F51-9102-AC3B9C57365D}" type="presParOf" srcId="{EB85FEAA-80C3-45F7-B33D-BFEB839F02F5}" destId="{126B0DC6-9EF8-4A7E-A5B0-0DAA6F0A8BAD}" srcOrd="5" destOrd="0" presId="urn:microsoft.com/office/officeart/2009/3/layout/HorizontalOrganizationChart"/>
    <dgm:cxn modelId="{584E73B9-3DE5-4DF9-845A-AFB30941AF7A}" type="presParOf" srcId="{126B0DC6-9EF8-4A7E-A5B0-0DAA6F0A8BAD}" destId="{7A584AAA-C570-4764-86D0-E53B4A1A27AF}" srcOrd="0" destOrd="0" presId="urn:microsoft.com/office/officeart/2009/3/layout/HorizontalOrganizationChart"/>
    <dgm:cxn modelId="{E603F3AF-F5D7-4ABA-A1FC-9FD8BC6560D4}" type="presParOf" srcId="{7A584AAA-C570-4764-86D0-E53B4A1A27AF}" destId="{5A891617-8529-46FC-8243-37A64B6C4362}" srcOrd="0" destOrd="0" presId="urn:microsoft.com/office/officeart/2009/3/layout/HorizontalOrganizationChart"/>
    <dgm:cxn modelId="{0CFFED6A-8A3E-45A9-9A0F-96E24DC2B575}" type="presParOf" srcId="{7A584AAA-C570-4764-86D0-E53B4A1A27AF}" destId="{55068120-65CF-40C5-8E06-8EE8BFCE61BD}" srcOrd="1" destOrd="0" presId="urn:microsoft.com/office/officeart/2009/3/layout/HorizontalOrganizationChart"/>
    <dgm:cxn modelId="{5CCED6EA-DCF5-45AE-A437-22E164FC4859}" type="presParOf" srcId="{126B0DC6-9EF8-4A7E-A5B0-0DAA6F0A8BAD}" destId="{C43D2958-0766-4C90-A071-A44CC6893E2F}" srcOrd="1" destOrd="0" presId="urn:microsoft.com/office/officeart/2009/3/layout/HorizontalOrganizationChart"/>
    <dgm:cxn modelId="{D3950553-1AF3-4E0B-8604-643228CDE63E}" type="presParOf" srcId="{126B0DC6-9EF8-4A7E-A5B0-0DAA6F0A8BAD}" destId="{32732178-1E67-40C7-9B62-D78AAEBD1A4A}" srcOrd="2" destOrd="0" presId="urn:microsoft.com/office/officeart/2009/3/layout/HorizontalOrganizationChart"/>
    <dgm:cxn modelId="{80845B57-22AB-4F9D-8C54-07D607F9BA0D}" type="presParOf" srcId="{8300A8A0-F8EA-4EE4-A7CD-3FE5DC59D465}" destId="{6F70DBC8-E50B-41CC-B30B-B50DD782A13A}" srcOrd="2" destOrd="0" presId="urn:microsoft.com/office/officeart/2009/3/layout/HorizontalOrganizationChart"/>
    <dgm:cxn modelId="{8507CC3B-7C08-48A6-9B0E-593BDDB3B031}" type="presParOf" srcId="{6F70DBC8-E50B-41CC-B30B-B50DD782A13A}" destId="{129A290A-92BD-4C42-B0FE-65E165F814F5}" srcOrd="0" destOrd="0" presId="urn:microsoft.com/office/officeart/2009/3/layout/HorizontalOrganizationChart"/>
    <dgm:cxn modelId="{3199D5E8-C208-4C88-B77D-E7C218BB9CDD}" type="presParOf" srcId="{6F70DBC8-E50B-41CC-B30B-B50DD782A13A}" destId="{0562FC32-C0A1-4126-A214-486CE053ED80}" srcOrd="1" destOrd="0" presId="urn:microsoft.com/office/officeart/2009/3/layout/HorizontalOrganizationChart"/>
    <dgm:cxn modelId="{D2F82D81-A9DD-481D-AF9F-981801D16AAC}" type="presParOf" srcId="{0562FC32-C0A1-4126-A214-486CE053ED80}" destId="{77F6BDD6-02F4-4AD7-B2F5-10C38DC94034}" srcOrd="0" destOrd="0" presId="urn:microsoft.com/office/officeart/2009/3/layout/HorizontalOrganizationChart"/>
    <dgm:cxn modelId="{65B6E9AD-2674-4C40-BABC-13897237342B}" type="presParOf" srcId="{77F6BDD6-02F4-4AD7-B2F5-10C38DC94034}" destId="{D2D9C545-7020-404D-9874-2FD53A6FAEF1}" srcOrd="0" destOrd="0" presId="urn:microsoft.com/office/officeart/2009/3/layout/HorizontalOrganizationChart"/>
    <dgm:cxn modelId="{CBAE92A6-F6E1-4E3E-B1A7-7E9846A71669}" type="presParOf" srcId="{77F6BDD6-02F4-4AD7-B2F5-10C38DC94034}" destId="{36D39E27-0941-4946-99FE-27CD78625CD3}" srcOrd="1" destOrd="0" presId="urn:microsoft.com/office/officeart/2009/3/layout/HorizontalOrganizationChart"/>
    <dgm:cxn modelId="{E8628571-ECE6-446F-9D4B-15D5242E2F52}" type="presParOf" srcId="{0562FC32-C0A1-4126-A214-486CE053ED80}" destId="{4B176E40-B217-4A61-9391-620F1AEF0067}" srcOrd="1" destOrd="0" presId="urn:microsoft.com/office/officeart/2009/3/layout/HorizontalOrganizationChart"/>
    <dgm:cxn modelId="{434800AA-7E05-44D6-9FBE-936F0D24DC5E}" type="presParOf" srcId="{0562FC32-C0A1-4126-A214-486CE053ED80}" destId="{56EE1BEF-2EC9-44FF-AF99-9FC14FC002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2CC26-CB07-4FAE-A444-F59B20F16D19}" type="doc">
      <dgm:prSet loTypeId="urn:microsoft.com/office/officeart/2005/8/layout/hList7" loCatId="process" qsTypeId="urn:microsoft.com/office/officeart/2005/8/quickstyle/3d1" qsCatId="3D" csTypeId="urn:microsoft.com/office/officeart/2005/8/colors/colorful4" csCatId="colorful" phldr="1"/>
      <dgm:spPr/>
    </dgm:pt>
    <dgm:pt modelId="{93FBF453-6E2C-43D1-9A25-951F98EE7A6C}">
      <dgm:prSet phldrT="[Текст]" custT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1883F-6259-4DF2-8C43-459ED3F13F72}" type="parTrans" cxnId="{651E914C-16E6-4EFC-80E5-7F66F1ADD9B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2AC58-A141-4052-8E08-C262224F44AE}" type="sibTrans" cxnId="{651E914C-16E6-4EFC-80E5-7F66F1ADD9B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F377D-FA7A-4936-8DCF-280B681ECA70}">
      <dgm:prSet phldrT="[Текст]" custT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Kredit-moliya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munosa-batlari</a:t>
          </a:r>
          <a:endParaRPr lang="en-US" sz="2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B83FD-D910-43E8-9F76-5A634B65F264}" type="parTrans" cxnId="{CD60002B-1381-4579-BDED-9B83732A5C48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DDF39-1023-4C14-BA0C-2E3327497C89}" type="sibTrans" cxnId="{CD60002B-1381-4579-BDED-9B83732A5C48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C9276-3769-493A-94A9-ABCC85AE99AC}">
      <dgm:prSet phldrT="[Текст]" custT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ilmiy-texnik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hamkorlik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10312B4-D1E5-4EA8-BB2A-D5BD278510D5}" type="parTrans" cxnId="{75F843B8-63D0-4587-9329-C6B66AF79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2DFDF-DCBF-4380-A71F-9412E9122646}" type="sibTrans" cxnId="{75F843B8-63D0-4587-9329-C6B66AF79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E2A04-70BF-43CB-A840-A236DB813925}">
      <dgm:prSet phldrT="[Текст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26EFE-BE88-45BF-BE9B-EDCF793F0270}" type="parTrans" cxnId="{1DEE2BFA-31C4-4EA8-AA46-5A6D361A3D99}">
      <dgm:prSet/>
      <dgm:spPr/>
      <dgm:t>
        <a:bodyPr/>
        <a:lstStyle/>
        <a:p>
          <a:endParaRPr lang="ru-RU"/>
        </a:p>
      </dgm:t>
    </dgm:pt>
    <dgm:pt modelId="{B45CD8E4-884A-4B57-927B-8B07753044D3}" type="sibTrans" cxnId="{1DEE2BFA-31C4-4EA8-AA46-5A6D361A3D99}">
      <dgm:prSet/>
      <dgm:spPr/>
      <dgm:t>
        <a:bodyPr/>
        <a:lstStyle/>
        <a:p>
          <a:endParaRPr lang="ru-RU"/>
        </a:p>
      </dgm:t>
    </dgm:pt>
    <dgm:pt modelId="{B3288CCE-CDBF-45BA-94D0-F10455F5628F}">
      <dgm:prSet phldrT="[Текст]" custT="1"/>
      <dgm:spPr/>
      <dgm:t>
        <a:bodyPr/>
        <a:lstStyle/>
        <a:p>
          <a:endParaRPr lang="en-US" sz="17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7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resurslari-ning</a:t>
          </a:r>
          <a:r>
            <a: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migratsiyasi</a:t>
          </a:r>
          <a:endParaRPr lang="en-US" sz="27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24902-24AB-431C-AF28-2571A9993EF9}" type="parTrans" cxnId="{8021FC0E-2677-40D5-98E4-4AA9FD45240D}">
      <dgm:prSet/>
      <dgm:spPr/>
      <dgm:t>
        <a:bodyPr/>
        <a:lstStyle/>
        <a:p>
          <a:endParaRPr lang="ru-RU"/>
        </a:p>
      </dgm:t>
    </dgm:pt>
    <dgm:pt modelId="{E00F89C2-6E7F-4C00-8FF2-09400D08DC61}" type="sibTrans" cxnId="{8021FC0E-2677-40D5-98E4-4AA9FD45240D}">
      <dgm:prSet/>
      <dgm:spPr/>
      <dgm:t>
        <a:bodyPr/>
        <a:lstStyle/>
        <a:p>
          <a:endParaRPr lang="ru-RU"/>
        </a:p>
      </dgm:t>
    </dgm:pt>
    <dgm:pt modelId="{799576B1-96A8-400E-AC08-ECEF01A2B40B}" type="pres">
      <dgm:prSet presAssocID="{3902CC26-CB07-4FAE-A444-F59B20F16D19}" presName="Name0" presStyleCnt="0">
        <dgm:presLayoutVars>
          <dgm:dir/>
          <dgm:resizeHandles val="exact"/>
        </dgm:presLayoutVars>
      </dgm:prSet>
      <dgm:spPr/>
    </dgm:pt>
    <dgm:pt modelId="{592CDDB0-9341-4754-BE49-F2634A355BC2}" type="pres">
      <dgm:prSet presAssocID="{3902CC26-CB07-4FAE-A444-F59B20F16D19}" presName="fgShape" presStyleLbl="fgShp" presStyleIdx="0" presStyleCnt="1" custFlipVert="0" custFlipHor="1" custScaleX="1237" custScaleY="50448" custLinFactY="42066" custLinFactNeighborX="-55660" custLinFactNeighborY="100000"/>
      <dgm:spPr/>
    </dgm:pt>
    <dgm:pt modelId="{93E71755-7303-4416-99F1-887015CFFCFD}" type="pres">
      <dgm:prSet presAssocID="{3902CC26-CB07-4FAE-A444-F59B20F16D19}" presName="linComp" presStyleCnt="0"/>
      <dgm:spPr/>
    </dgm:pt>
    <dgm:pt modelId="{9ED08936-04BB-427E-8024-B7526160BEF0}" type="pres">
      <dgm:prSet presAssocID="{93FBF453-6E2C-43D1-9A25-951F98EE7A6C}" presName="compNode" presStyleCnt="0"/>
      <dgm:spPr/>
    </dgm:pt>
    <dgm:pt modelId="{A78C0382-53FB-46A9-8A0C-1CF80A7F9366}" type="pres">
      <dgm:prSet presAssocID="{93FBF453-6E2C-43D1-9A25-951F98EE7A6C}" presName="bkgdShape" presStyleLbl="node1" presStyleIdx="0" presStyleCnt="5"/>
      <dgm:spPr/>
    </dgm:pt>
    <dgm:pt modelId="{F8A28941-D48E-4D09-AFF0-D731B129F334}" type="pres">
      <dgm:prSet presAssocID="{93FBF453-6E2C-43D1-9A25-951F98EE7A6C}" presName="nodeTx" presStyleLbl="node1" presStyleIdx="0" presStyleCnt="5">
        <dgm:presLayoutVars>
          <dgm:bulletEnabled val="1"/>
        </dgm:presLayoutVars>
      </dgm:prSet>
      <dgm:spPr/>
    </dgm:pt>
    <dgm:pt modelId="{47C4E48A-6343-4314-A541-0F3A67538C82}" type="pres">
      <dgm:prSet presAssocID="{93FBF453-6E2C-43D1-9A25-951F98EE7A6C}" presName="invisiNode" presStyleLbl="node1" presStyleIdx="0" presStyleCnt="5"/>
      <dgm:spPr/>
    </dgm:pt>
    <dgm:pt modelId="{E843B31B-123B-40A2-9C46-BF4A328CB974}" type="pres">
      <dgm:prSet presAssocID="{93FBF453-6E2C-43D1-9A25-951F98EE7A6C}" presName="imagNode" presStyleLbl="fgImgPlace1" presStyleIdx="0" presStyleCnt="5" custScaleX="119616" custScaleY="121245" custLinFactNeighborX="-5965" custLinFactNeighborY="-11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1000" r="-61000"/>
          </a:stretch>
        </a:blipFill>
      </dgm:spPr>
    </dgm:pt>
    <dgm:pt modelId="{6C09A7E2-45A2-4933-88A1-91CA5173E45C}" type="pres">
      <dgm:prSet presAssocID="{9E82AC58-A141-4052-8E08-C262224F44AE}" presName="sibTrans" presStyleLbl="sibTrans2D1" presStyleIdx="0" presStyleCnt="0"/>
      <dgm:spPr/>
    </dgm:pt>
    <dgm:pt modelId="{8086F7DD-8EA0-4408-A54A-A71302EB7F8E}" type="pres">
      <dgm:prSet presAssocID="{412F377D-FA7A-4936-8DCF-280B681ECA70}" presName="compNode" presStyleCnt="0"/>
      <dgm:spPr/>
    </dgm:pt>
    <dgm:pt modelId="{48373445-19E4-4EB1-A737-E77D906835FD}" type="pres">
      <dgm:prSet presAssocID="{412F377D-FA7A-4936-8DCF-280B681ECA70}" presName="bkgdShape" presStyleLbl="node1" presStyleIdx="1" presStyleCnt="5"/>
      <dgm:spPr/>
    </dgm:pt>
    <dgm:pt modelId="{885ED119-BC35-4EAA-BCED-061C34A5DEF6}" type="pres">
      <dgm:prSet presAssocID="{412F377D-FA7A-4936-8DCF-280B681ECA70}" presName="nodeTx" presStyleLbl="node1" presStyleIdx="1" presStyleCnt="5">
        <dgm:presLayoutVars>
          <dgm:bulletEnabled val="1"/>
        </dgm:presLayoutVars>
      </dgm:prSet>
      <dgm:spPr/>
    </dgm:pt>
    <dgm:pt modelId="{48ED1AB1-5753-4A78-A58E-07987DA837A9}" type="pres">
      <dgm:prSet presAssocID="{412F377D-FA7A-4936-8DCF-280B681ECA70}" presName="invisiNode" presStyleLbl="node1" presStyleIdx="1" presStyleCnt="5"/>
      <dgm:spPr/>
    </dgm:pt>
    <dgm:pt modelId="{5C379688-D8A3-43A5-B5A3-C1B53AA2AB7E}" type="pres">
      <dgm:prSet presAssocID="{412F377D-FA7A-4936-8DCF-280B681ECA70}" presName="imagNode" presStyleLbl="fgImgPlace1" presStyleIdx="1" presStyleCnt="5" custScaleX="128370" custScaleY="124997" custLinFactNeighborX="1955" custLinFactNeighborY="7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</dgm:spPr>
    </dgm:pt>
    <dgm:pt modelId="{7163AD5F-E7EC-4990-8F73-7EF724ADC3D0}" type="pres">
      <dgm:prSet presAssocID="{0CEDDF39-1023-4C14-BA0C-2E3327497C89}" presName="sibTrans" presStyleLbl="sibTrans2D1" presStyleIdx="0" presStyleCnt="0"/>
      <dgm:spPr/>
    </dgm:pt>
    <dgm:pt modelId="{09333163-5DB4-4206-9F3A-E860472CBD67}" type="pres">
      <dgm:prSet presAssocID="{1F8E2A04-70BF-43CB-A840-A236DB813925}" presName="compNode" presStyleCnt="0"/>
      <dgm:spPr/>
    </dgm:pt>
    <dgm:pt modelId="{DD845C17-D577-4AC2-95B9-FCE29278A884}" type="pres">
      <dgm:prSet presAssocID="{1F8E2A04-70BF-43CB-A840-A236DB813925}" presName="bkgdShape" presStyleLbl="node1" presStyleIdx="2" presStyleCnt="5"/>
      <dgm:spPr/>
    </dgm:pt>
    <dgm:pt modelId="{8ABAF7A7-9B29-401F-A5CE-8234205EEA0D}" type="pres">
      <dgm:prSet presAssocID="{1F8E2A04-70BF-43CB-A840-A236DB813925}" presName="nodeTx" presStyleLbl="node1" presStyleIdx="2" presStyleCnt="5">
        <dgm:presLayoutVars>
          <dgm:bulletEnabled val="1"/>
        </dgm:presLayoutVars>
      </dgm:prSet>
      <dgm:spPr/>
    </dgm:pt>
    <dgm:pt modelId="{334F96F6-8D0A-4C2A-9F0C-3E470F4FD1D4}" type="pres">
      <dgm:prSet presAssocID="{1F8E2A04-70BF-43CB-A840-A236DB813925}" presName="invisiNode" presStyleLbl="node1" presStyleIdx="2" presStyleCnt="5"/>
      <dgm:spPr/>
    </dgm:pt>
    <dgm:pt modelId="{50D8CE6D-FA0A-4909-BEFF-39B689F57533}" type="pres">
      <dgm:prSet presAssocID="{1F8E2A04-70BF-43CB-A840-A236DB813925}" presName="imagNode" presStyleLbl="fgImgPlace1" presStyleIdx="2" presStyleCnt="5" custScaleX="125125" custScaleY="118869" custLinFactNeighborX="-3128" custLinFactNeighborY="-232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1000" r="-21000"/>
          </a:stretch>
        </a:blipFill>
      </dgm:spPr>
    </dgm:pt>
    <dgm:pt modelId="{65A46271-36EF-4858-BAB1-3BBDFBCCB5A0}" type="pres">
      <dgm:prSet presAssocID="{B45CD8E4-884A-4B57-927B-8B07753044D3}" presName="sibTrans" presStyleLbl="sibTrans2D1" presStyleIdx="0" presStyleCnt="0"/>
      <dgm:spPr/>
    </dgm:pt>
    <dgm:pt modelId="{855DAD65-0F07-406E-B436-4184F6741A94}" type="pres">
      <dgm:prSet presAssocID="{B3288CCE-CDBF-45BA-94D0-F10455F5628F}" presName="compNode" presStyleCnt="0"/>
      <dgm:spPr/>
    </dgm:pt>
    <dgm:pt modelId="{228EC233-33F5-45E1-8141-F9E5B99C1910}" type="pres">
      <dgm:prSet presAssocID="{B3288CCE-CDBF-45BA-94D0-F10455F5628F}" presName="bkgdShape" presStyleLbl="node1" presStyleIdx="3" presStyleCnt="5"/>
      <dgm:spPr/>
    </dgm:pt>
    <dgm:pt modelId="{65BC3323-B855-41DA-8E2B-311B835A15E8}" type="pres">
      <dgm:prSet presAssocID="{B3288CCE-CDBF-45BA-94D0-F10455F5628F}" presName="nodeTx" presStyleLbl="node1" presStyleIdx="3" presStyleCnt="5">
        <dgm:presLayoutVars>
          <dgm:bulletEnabled val="1"/>
        </dgm:presLayoutVars>
      </dgm:prSet>
      <dgm:spPr/>
    </dgm:pt>
    <dgm:pt modelId="{4A1CF650-EB4A-44E9-8EF9-A98D4FFEEC4F}" type="pres">
      <dgm:prSet presAssocID="{B3288CCE-CDBF-45BA-94D0-F10455F5628F}" presName="invisiNode" presStyleLbl="node1" presStyleIdx="3" presStyleCnt="5"/>
      <dgm:spPr/>
    </dgm:pt>
    <dgm:pt modelId="{C60F2F3A-9CFD-4266-B998-A9D32343790C}" type="pres">
      <dgm:prSet presAssocID="{B3288CCE-CDBF-45BA-94D0-F10455F5628F}" presName="imagNode" presStyleLbl="fgImgPlace1" presStyleIdx="3" presStyleCnt="5" custScaleX="125790" custScaleY="12672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1000" r="-11000"/>
          </a:stretch>
        </a:blipFill>
      </dgm:spPr>
    </dgm:pt>
    <dgm:pt modelId="{78C2E1C9-3CA1-4CCF-A45F-B864ABF9C39A}" type="pres">
      <dgm:prSet presAssocID="{E00F89C2-6E7F-4C00-8FF2-09400D08DC61}" presName="sibTrans" presStyleLbl="sibTrans2D1" presStyleIdx="0" presStyleCnt="0"/>
      <dgm:spPr/>
    </dgm:pt>
    <dgm:pt modelId="{B91157FA-EA2F-4277-AE16-C4E13FC073C2}" type="pres">
      <dgm:prSet presAssocID="{659C9276-3769-493A-94A9-ABCC85AE99AC}" presName="compNode" presStyleCnt="0"/>
      <dgm:spPr/>
    </dgm:pt>
    <dgm:pt modelId="{9E1C2645-F66A-4EAD-AB7B-4BEEE1E3FC86}" type="pres">
      <dgm:prSet presAssocID="{659C9276-3769-493A-94A9-ABCC85AE99AC}" presName="bkgdShape" presStyleLbl="node1" presStyleIdx="4" presStyleCnt="5"/>
      <dgm:spPr/>
    </dgm:pt>
    <dgm:pt modelId="{B5985EFA-34F1-48F9-B0F4-81044D508A44}" type="pres">
      <dgm:prSet presAssocID="{659C9276-3769-493A-94A9-ABCC85AE99AC}" presName="nodeTx" presStyleLbl="node1" presStyleIdx="4" presStyleCnt="5">
        <dgm:presLayoutVars>
          <dgm:bulletEnabled val="1"/>
        </dgm:presLayoutVars>
      </dgm:prSet>
      <dgm:spPr/>
    </dgm:pt>
    <dgm:pt modelId="{6CC8B0ED-6028-407E-ABE9-E23EE8BE41A7}" type="pres">
      <dgm:prSet presAssocID="{659C9276-3769-493A-94A9-ABCC85AE99AC}" presName="invisiNode" presStyleLbl="node1" presStyleIdx="4" presStyleCnt="5"/>
      <dgm:spPr/>
    </dgm:pt>
    <dgm:pt modelId="{1FB1E072-5219-4375-8D61-28AB3D95E69E}" type="pres">
      <dgm:prSet presAssocID="{659C9276-3769-493A-94A9-ABCC85AE99AC}" presName="imagNode" presStyleLbl="fgImgPlace1" presStyleIdx="4" presStyleCnt="5" custScaleX="133483" custScaleY="130630" custLinFactNeighborY="355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B29FEC0B-3929-4512-B2B5-1F51059E8E88}" type="presOf" srcId="{412F377D-FA7A-4936-8DCF-280B681ECA70}" destId="{885ED119-BC35-4EAA-BCED-061C34A5DEF6}" srcOrd="1" destOrd="0" presId="urn:microsoft.com/office/officeart/2005/8/layout/hList7"/>
    <dgm:cxn modelId="{8021FC0E-2677-40D5-98E4-4AA9FD45240D}" srcId="{3902CC26-CB07-4FAE-A444-F59B20F16D19}" destId="{B3288CCE-CDBF-45BA-94D0-F10455F5628F}" srcOrd="3" destOrd="0" parTransId="{C4724902-24AB-431C-AF28-2571A9993EF9}" sibTransId="{E00F89C2-6E7F-4C00-8FF2-09400D08DC61}"/>
    <dgm:cxn modelId="{9D661711-E778-419B-91EF-72A0578D2CFC}" type="presOf" srcId="{93FBF453-6E2C-43D1-9A25-951F98EE7A6C}" destId="{F8A28941-D48E-4D09-AFF0-D731B129F334}" srcOrd="1" destOrd="0" presId="urn:microsoft.com/office/officeart/2005/8/layout/hList7"/>
    <dgm:cxn modelId="{60CE4515-1175-4969-B75B-D394E4F0A25B}" type="presOf" srcId="{B3288CCE-CDBF-45BA-94D0-F10455F5628F}" destId="{228EC233-33F5-45E1-8141-F9E5B99C1910}" srcOrd="0" destOrd="0" presId="urn:microsoft.com/office/officeart/2005/8/layout/hList7"/>
    <dgm:cxn modelId="{E775F623-2D63-4F78-9289-E2DDF450E860}" type="presOf" srcId="{E00F89C2-6E7F-4C00-8FF2-09400D08DC61}" destId="{78C2E1C9-3CA1-4CCF-A45F-B864ABF9C39A}" srcOrd="0" destOrd="0" presId="urn:microsoft.com/office/officeart/2005/8/layout/hList7"/>
    <dgm:cxn modelId="{CD60002B-1381-4579-BDED-9B83732A5C48}" srcId="{3902CC26-CB07-4FAE-A444-F59B20F16D19}" destId="{412F377D-FA7A-4936-8DCF-280B681ECA70}" srcOrd="1" destOrd="0" parTransId="{9CEB83FD-D910-43E8-9F76-5A634B65F264}" sibTransId="{0CEDDF39-1023-4C14-BA0C-2E3327497C89}"/>
    <dgm:cxn modelId="{1232C930-CB84-423B-92BA-B814A5BF0253}" type="presOf" srcId="{659C9276-3769-493A-94A9-ABCC85AE99AC}" destId="{9E1C2645-F66A-4EAD-AB7B-4BEEE1E3FC86}" srcOrd="0" destOrd="0" presId="urn:microsoft.com/office/officeart/2005/8/layout/hList7"/>
    <dgm:cxn modelId="{651E914C-16E6-4EFC-80E5-7F66F1ADD9B5}" srcId="{3902CC26-CB07-4FAE-A444-F59B20F16D19}" destId="{93FBF453-6E2C-43D1-9A25-951F98EE7A6C}" srcOrd="0" destOrd="0" parTransId="{FA61883F-6259-4DF2-8C43-459ED3F13F72}" sibTransId="{9E82AC58-A141-4052-8E08-C262224F44AE}"/>
    <dgm:cxn modelId="{FE6D6A81-2913-46C9-8DE6-4DD969AA23D9}" type="presOf" srcId="{0CEDDF39-1023-4C14-BA0C-2E3327497C89}" destId="{7163AD5F-E7EC-4990-8F73-7EF724ADC3D0}" srcOrd="0" destOrd="0" presId="urn:microsoft.com/office/officeart/2005/8/layout/hList7"/>
    <dgm:cxn modelId="{7B44728A-DA99-42AE-8050-CDB470D1F560}" type="presOf" srcId="{9E82AC58-A141-4052-8E08-C262224F44AE}" destId="{6C09A7E2-45A2-4933-88A1-91CA5173E45C}" srcOrd="0" destOrd="0" presId="urn:microsoft.com/office/officeart/2005/8/layout/hList7"/>
    <dgm:cxn modelId="{75F843B8-63D0-4587-9329-C6B66AF79233}" srcId="{3902CC26-CB07-4FAE-A444-F59B20F16D19}" destId="{659C9276-3769-493A-94A9-ABCC85AE99AC}" srcOrd="4" destOrd="0" parTransId="{F10312B4-D1E5-4EA8-BB2A-D5BD278510D5}" sibTransId="{2CB2DFDF-DCBF-4380-A71F-9412E9122646}"/>
    <dgm:cxn modelId="{C206DAB9-C7B3-4ED7-9B69-617D464469EE}" type="presOf" srcId="{1F8E2A04-70BF-43CB-A840-A236DB813925}" destId="{8ABAF7A7-9B29-401F-A5CE-8234205EEA0D}" srcOrd="1" destOrd="0" presId="urn:microsoft.com/office/officeart/2005/8/layout/hList7"/>
    <dgm:cxn modelId="{016316C5-3BA3-4368-B192-DFA1FDC46F3F}" type="presOf" srcId="{B3288CCE-CDBF-45BA-94D0-F10455F5628F}" destId="{65BC3323-B855-41DA-8E2B-311B835A15E8}" srcOrd="1" destOrd="0" presId="urn:microsoft.com/office/officeart/2005/8/layout/hList7"/>
    <dgm:cxn modelId="{D1559ECD-5D6C-4984-A30E-0352F3943BA9}" type="presOf" srcId="{B45CD8E4-884A-4B57-927B-8B07753044D3}" destId="{65A46271-36EF-4858-BAB1-3BBDFBCCB5A0}" srcOrd="0" destOrd="0" presId="urn:microsoft.com/office/officeart/2005/8/layout/hList7"/>
    <dgm:cxn modelId="{95D5ABCF-B35C-4384-ACD8-C4051C8D41FE}" type="presOf" srcId="{412F377D-FA7A-4936-8DCF-280B681ECA70}" destId="{48373445-19E4-4EB1-A737-E77D906835FD}" srcOrd="0" destOrd="0" presId="urn:microsoft.com/office/officeart/2005/8/layout/hList7"/>
    <dgm:cxn modelId="{AD33B8D3-51D6-463B-BC0A-C10E3D0A7FE2}" type="presOf" srcId="{1F8E2A04-70BF-43CB-A840-A236DB813925}" destId="{DD845C17-D577-4AC2-95B9-FCE29278A884}" srcOrd="0" destOrd="0" presId="urn:microsoft.com/office/officeart/2005/8/layout/hList7"/>
    <dgm:cxn modelId="{5EB704D6-851E-407B-ADB0-8AF626F9FD66}" type="presOf" srcId="{93FBF453-6E2C-43D1-9A25-951F98EE7A6C}" destId="{A78C0382-53FB-46A9-8A0C-1CF80A7F9366}" srcOrd="0" destOrd="0" presId="urn:microsoft.com/office/officeart/2005/8/layout/hList7"/>
    <dgm:cxn modelId="{25C9C5D6-EC4F-498C-AEC7-95241DEC0D92}" type="presOf" srcId="{3902CC26-CB07-4FAE-A444-F59B20F16D19}" destId="{799576B1-96A8-400E-AC08-ECEF01A2B40B}" srcOrd="0" destOrd="0" presId="urn:microsoft.com/office/officeart/2005/8/layout/hList7"/>
    <dgm:cxn modelId="{1DEE2BFA-31C4-4EA8-AA46-5A6D361A3D99}" srcId="{3902CC26-CB07-4FAE-A444-F59B20F16D19}" destId="{1F8E2A04-70BF-43CB-A840-A236DB813925}" srcOrd="2" destOrd="0" parTransId="{EC526EFE-BE88-45BF-BE9B-EDCF793F0270}" sibTransId="{B45CD8E4-884A-4B57-927B-8B07753044D3}"/>
    <dgm:cxn modelId="{525B7BFC-99E1-4D1A-B8F9-D0323E027237}" type="presOf" srcId="{659C9276-3769-493A-94A9-ABCC85AE99AC}" destId="{B5985EFA-34F1-48F9-B0F4-81044D508A44}" srcOrd="1" destOrd="0" presId="urn:microsoft.com/office/officeart/2005/8/layout/hList7"/>
    <dgm:cxn modelId="{15FEA621-AD4B-43BF-946D-69CCF3D351B3}" type="presParOf" srcId="{799576B1-96A8-400E-AC08-ECEF01A2B40B}" destId="{592CDDB0-9341-4754-BE49-F2634A355BC2}" srcOrd="0" destOrd="0" presId="urn:microsoft.com/office/officeart/2005/8/layout/hList7"/>
    <dgm:cxn modelId="{1AB5E951-04D9-435C-ADD4-2D6F5758657B}" type="presParOf" srcId="{799576B1-96A8-400E-AC08-ECEF01A2B40B}" destId="{93E71755-7303-4416-99F1-887015CFFCFD}" srcOrd="1" destOrd="0" presId="urn:microsoft.com/office/officeart/2005/8/layout/hList7"/>
    <dgm:cxn modelId="{7B0D438C-71C1-4458-9FC6-23D7B6A5916B}" type="presParOf" srcId="{93E71755-7303-4416-99F1-887015CFFCFD}" destId="{9ED08936-04BB-427E-8024-B7526160BEF0}" srcOrd="0" destOrd="0" presId="urn:microsoft.com/office/officeart/2005/8/layout/hList7"/>
    <dgm:cxn modelId="{095E0156-9C48-478C-A55E-2BE4751FD870}" type="presParOf" srcId="{9ED08936-04BB-427E-8024-B7526160BEF0}" destId="{A78C0382-53FB-46A9-8A0C-1CF80A7F9366}" srcOrd="0" destOrd="0" presId="urn:microsoft.com/office/officeart/2005/8/layout/hList7"/>
    <dgm:cxn modelId="{4757AB9C-9EF2-48DC-AC8B-63D1A39DA2BD}" type="presParOf" srcId="{9ED08936-04BB-427E-8024-B7526160BEF0}" destId="{F8A28941-D48E-4D09-AFF0-D731B129F334}" srcOrd="1" destOrd="0" presId="urn:microsoft.com/office/officeart/2005/8/layout/hList7"/>
    <dgm:cxn modelId="{CBFFDCDD-BBD4-4F9D-A436-CD6BCB363245}" type="presParOf" srcId="{9ED08936-04BB-427E-8024-B7526160BEF0}" destId="{47C4E48A-6343-4314-A541-0F3A67538C82}" srcOrd="2" destOrd="0" presId="urn:microsoft.com/office/officeart/2005/8/layout/hList7"/>
    <dgm:cxn modelId="{74DC1FA7-315A-480C-9E5D-2478C3FAAE94}" type="presParOf" srcId="{9ED08936-04BB-427E-8024-B7526160BEF0}" destId="{E843B31B-123B-40A2-9C46-BF4A328CB974}" srcOrd="3" destOrd="0" presId="urn:microsoft.com/office/officeart/2005/8/layout/hList7"/>
    <dgm:cxn modelId="{280EAC92-A495-49EC-ADC2-EAE408C46F19}" type="presParOf" srcId="{93E71755-7303-4416-99F1-887015CFFCFD}" destId="{6C09A7E2-45A2-4933-88A1-91CA5173E45C}" srcOrd="1" destOrd="0" presId="urn:microsoft.com/office/officeart/2005/8/layout/hList7"/>
    <dgm:cxn modelId="{0103BAD1-F8FA-48B1-9CE5-E917D3C7CF91}" type="presParOf" srcId="{93E71755-7303-4416-99F1-887015CFFCFD}" destId="{8086F7DD-8EA0-4408-A54A-A71302EB7F8E}" srcOrd="2" destOrd="0" presId="urn:microsoft.com/office/officeart/2005/8/layout/hList7"/>
    <dgm:cxn modelId="{AE6C8363-78D2-4FD2-A087-E14C2B4B2342}" type="presParOf" srcId="{8086F7DD-8EA0-4408-A54A-A71302EB7F8E}" destId="{48373445-19E4-4EB1-A737-E77D906835FD}" srcOrd="0" destOrd="0" presId="urn:microsoft.com/office/officeart/2005/8/layout/hList7"/>
    <dgm:cxn modelId="{FE09798B-3BA2-4A7C-BC91-262F0EEC0047}" type="presParOf" srcId="{8086F7DD-8EA0-4408-A54A-A71302EB7F8E}" destId="{885ED119-BC35-4EAA-BCED-061C34A5DEF6}" srcOrd="1" destOrd="0" presId="urn:microsoft.com/office/officeart/2005/8/layout/hList7"/>
    <dgm:cxn modelId="{970C55EB-4B9E-4E1C-826B-ECD11F1BCC18}" type="presParOf" srcId="{8086F7DD-8EA0-4408-A54A-A71302EB7F8E}" destId="{48ED1AB1-5753-4A78-A58E-07987DA837A9}" srcOrd="2" destOrd="0" presId="urn:microsoft.com/office/officeart/2005/8/layout/hList7"/>
    <dgm:cxn modelId="{BA27ED13-9FD5-4DC6-B78B-80D2B253A30E}" type="presParOf" srcId="{8086F7DD-8EA0-4408-A54A-A71302EB7F8E}" destId="{5C379688-D8A3-43A5-B5A3-C1B53AA2AB7E}" srcOrd="3" destOrd="0" presId="urn:microsoft.com/office/officeart/2005/8/layout/hList7"/>
    <dgm:cxn modelId="{8818E877-C3EE-4EF4-9398-92036FD10903}" type="presParOf" srcId="{93E71755-7303-4416-99F1-887015CFFCFD}" destId="{7163AD5F-E7EC-4990-8F73-7EF724ADC3D0}" srcOrd="3" destOrd="0" presId="urn:microsoft.com/office/officeart/2005/8/layout/hList7"/>
    <dgm:cxn modelId="{172930E8-1D16-438E-8B9C-B4FA3A5F7DC9}" type="presParOf" srcId="{93E71755-7303-4416-99F1-887015CFFCFD}" destId="{09333163-5DB4-4206-9F3A-E860472CBD67}" srcOrd="4" destOrd="0" presId="urn:microsoft.com/office/officeart/2005/8/layout/hList7"/>
    <dgm:cxn modelId="{DD2F5218-C7E2-44AC-85E3-29341AFF9FD5}" type="presParOf" srcId="{09333163-5DB4-4206-9F3A-E860472CBD67}" destId="{DD845C17-D577-4AC2-95B9-FCE29278A884}" srcOrd="0" destOrd="0" presId="urn:microsoft.com/office/officeart/2005/8/layout/hList7"/>
    <dgm:cxn modelId="{323DB357-A439-42A5-A57B-51532FA8C9AF}" type="presParOf" srcId="{09333163-5DB4-4206-9F3A-E860472CBD67}" destId="{8ABAF7A7-9B29-401F-A5CE-8234205EEA0D}" srcOrd="1" destOrd="0" presId="urn:microsoft.com/office/officeart/2005/8/layout/hList7"/>
    <dgm:cxn modelId="{7DB2C990-318F-40AE-ADFB-6E071809AFFC}" type="presParOf" srcId="{09333163-5DB4-4206-9F3A-E860472CBD67}" destId="{334F96F6-8D0A-4C2A-9F0C-3E470F4FD1D4}" srcOrd="2" destOrd="0" presId="urn:microsoft.com/office/officeart/2005/8/layout/hList7"/>
    <dgm:cxn modelId="{22AF69CC-7141-4CD3-86A9-10823CB05FB0}" type="presParOf" srcId="{09333163-5DB4-4206-9F3A-E860472CBD67}" destId="{50D8CE6D-FA0A-4909-BEFF-39B689F57533}" srcOrd="3" destOrd="0" presId="urn:microsoft.com/office/officeart/2005/8/layout/hList7"/>
    <dgm:cxn modelId="{8F1DECC3-6429-4D00-9DDE-699E7FBA52DB}" type="presParOf" srcId="{93E71755-7303-4416-99F1-887015CFFCFD}" destId="{65A46271-36EF-4858-BAB1-3BBDFBCCB5A0}" srcOrd="5" destOrd="0" presId="urn:microsoft.com/office/officeart/2005/8/layout/hList7"/>
    <dgm:cxn modelId="{1561D1A8-8F46-4A57-8732-1C293FB6F5E1}" type="presParOf" srcId="{93E71755-7303-4416-99F1-887015CFFCFD}" destId="{855DAD65-0F07-406E-B436-4184F6741A94}" srcOrd="6" destOrd="0" presId="urn:microsoft.com/office/officeart/2005/8/layout/hList7"/>
    <dgm:cxn modelId="{CF11C1D6-5BEC-4C3E-9B1E-CDBC3B2588FB}" type="presParOf" srcId="{855DAD65-0F07-406E-B436-4184F6741A94}" destId="{228EC233-33F5-45E1-8141-F9E5B99C1910}" srcOrd="0" destOrd="0" presId="urn:microsoft.com/office/officeart/2005/8/layout/hList7"/>
    <dgm:cxn modelId="{70C3CA51-F4AF-495E-BD5D-D52E1033D2EA}" type="presParOf" srcId="{855DAD65-0F07-406E-B436-4184F6741A94}" destId="{65BC3323-B855-41DA-8E2B-311B835A15E8}" srcOrd="1" destOrd="0" presId="urn:microsoft.com/office/officeart/2005/8/layout/hList7"/>
    <dgm:cxn modelId="{3D4EA3DF-BEE2-4188-840F-6A4A6E81385B}" type="presParOf" srcId="{855DAD65-0F07-406E-B436-4184F6741A94}" destId="{4A1CF650-EB4A-44E9-8EF9-A98D4FFEEC4F}" srcOrd="2" destOrd="0" presId="urn:microsoft.com/office/officeart/2005/8/layout/hList7"/>
    <dgm:cxn modelId="{B063D62A-948D-486F-9DC7-DB740C41E57B}" type="presParOf" srcId="{855DAD65-0F07-406E-B436-4184F6741A94}" destId="{C60F2F3A-9CFD-4266-B998-A9D32343790C}" srcOrd="3" destOrd="0" presId="urn:microsoft.com/office/officeart/2005/8/layout/hList7"/>
    <dgm:cxn modelId="{CAA64DA0-8706-44A2-A55D-723A37A81A02}" type="presParOf" srcId="{93E71755-7303-4416-99F1-887015CFFCFD}" destId="{78C2E1C9-3CA1-4CCF-A45F-B864ABF9C39A}" srcOrd="7" destOrd="0" presId="urn:microsoft.com/office/officeart/2005/8/layout/hList7"/>
    <dgm:cxn modelId="{8D0C79F4-7CF4-408B-940C-D5AD94DD0F90}" type="presParOf" srcId="{93E71755-7303-4416-99F1-887015CFFCFD}" destId="{B91157FA-EA2F-4277-AE16-C4E13FC073C2}" srcOrd="8" destOrd="0" presId="urn:microsoft.com/office/officeart/2005/8/layout/hList7"/>
    <dgm:cxn modelId="{5057C368-4E3F-4564-8E50-1D5598F2B466}" type="presParOf" srcId="{B91157FA-EA2F-4277-AE16-C4E13FC073C2}" destId="{9E1C2645-F66A-4EAD-AB7B-4BEEE1E3FC86}" srcOrd="0" destOrd="0" presId="urn:microsoft.com/office/officeart/2005/8/layout/hList7"/>
    <dgm:cxn modelId="{65599B90-7A8D-456A-9DE6-040070D417D0}" type="presParOf" srcId="{B91157FA-EA2F-4277-AE16-C4E13FC073C2}" destId="{B5985EFA-34F1-48F9-B0F4-81044D508A44}" srcOrd="1" destOrd="0" presId="urn:microsoft.com/office/officeart/2005/8/layout/hList7"/>
    <dgm:cxn modelId="{3E970023-E406-41DE-A64B-F680ED1F2E4F}" type="presParOf" srcId="{B91157FA-EA2F-4277-AE16-C4E13FC073C2}" destId="{6CC8B0ED-6028-407E-ABE9-E23EE8BE41A7}" srcOrd="2" destOrd="0" presId="urn:microsoft.com/office/officeart/2005/8/layout/hList7"/>
    <dgm:cxn modelId="{22A6888F-B0EE-47E5-8932-B50C77495E1D}" type="presParOf" srcId="{B91157FA-EA2F-4277-AE16-C4E13FC073C2}" destId="{1FB1E072-5219-4375-8D61-28AB3D95E6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CCB28-18D5-4FF6-8692-1DFC804C051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36844-FB4D-4FAF-9AF8-D718AF8AA4F3}">
      <dgm:prSet phldrT="[Текст]" custT="1"/>
      <dgm:spPr/>
      <dgm:t>
        <a:bodyPr/>
        <a:lstStyle/>
        <a:p>
          <a:pPr algn="ctr"/>
          <a:r>
            <a:rPr lang="pt-BR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 davlatlar o‘rtasida xomashyo,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xizmatlarni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ayirboshlashga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asoslangan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munosabatlari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tizimidir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1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2D9A4-43E2-4C8F-A87C-2C76E3BCCA57}" type="parTrans" cxnId="{01340541-510E-4DEF-A18E-4C901EEFC88F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B78FA-2157-48C1-8723-8617CB36B71B}" type="sibTrans" cxnId="{01340541-510E-4DEF-A18E-4C901EEFC88F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9CCB4-CF28-4981-A279-B3425DC86F45}">
      <dgm:prSet phldrT="[Текст]" custT="1"/>
      <dgm:spPr/>
      <dgm:t>
        <a:bodyPr/>
        <a:lstStyle/>
        <a:p>
          <a:pPr algn="ctr"/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Davlatlarning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aylanmasi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aniqlanadi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AQSH,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savdoda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18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1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26072-819E-45B6-9FCA-5B55416F816F}" type="parTrans" cxnId="{C270BF63-F451-439C-839A-819A3C488C39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D1388-156E-4959-8913-C48FAFDA1F23}" type="sibTrans" cxnId="{C270BF63-F451-439C-839A-819A3C488C39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A4076-EB9D-4C23-8CC7-4E6BBD2C2D59}">
      <dgm:prSet phldrT="[Текст]" custT="1"/>
      <dgm:spPr/>
      <dgm:t>
        <a:bodyPr/>
        <a:lstStyle/>
        <a:p>
          <a:pPr algn="ctr"/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3/4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savdosi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b="1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4FD23-CFF2-4398-95A4-D33D5C58AA7B}" type="parTrans" cxnId="{FB768435-5C29-445E-BBB6-07859D4BF302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AB839-A518-4501-AF0B-A9EBDCBF1652}" type="sibTrans" cxnId="{FB768435-5C29-445E-BBB6-07859D4BF302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B856A-D043-467E-BD0C-F27EBEF69ABE}">
      <dgm:prSet phldrT="[Текст]" custT="1"/>
      <dgm:spPr/>
      <dgm:t>
        <a:bodyPr/>
        <a:lstStyle/>
        <a:p>
          <a:pPr algn="ctr"/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  60 % dan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ortig‘ini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ta‘minlaydi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433E3-172E-4B00-9ADF-41DFE73C2C6A}" type="parTrans" cxnId="{6703C480-15A5-4F2E-B3AA-EC6E41B7539D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A5E3B-5DF4-4973-B1BE-D0BB59F1D289}" type="sibTrans" cxnId="{6703C480-15A5-4F2E-B3AA-EC6E41B7539D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79A13-32B9-437D-8FFD-CB846EAAE90C}">
      <dgm:prSet phldrT="[Текст]" custT="1"/>
      <dgm:spPr/>
      <dgm:t>
        <a:bodyPr/>
        <a:lstStyle/>
        <a:p>
          <a:pPr algn="ctr"/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Mashina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 transport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vositalari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kimyoviy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kabilar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savdoda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talab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tayyor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mahsulotlardir</a:t>
          </a:r>
          <a:r>
            <a:rPr lang="en-US" sz="2000" b="1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357F5-81BD-4714-BD13-98445AEBAAD0}" type="parTrans" cxnId="{3CEB5232-A086-4EC7-BECD-1AA7E22B05ED}">
      <dgm:prSet/>
      <dgm:spPr/>
      <dgm:t>
        <a:bodyPr/>
        <a:lstStyle/>
        <a:p>
          <a:pPr algn="ctr"/>
          <a:endParaRPr lang="ru-RU" sz="2000"/>
        </a:p>
      </dgm:t>
    </dgm:pt>
    <dgm:pt modelId="{C2AD29F1-312D-4F2E-A787-AEE4FFC3411A}" type="sibTrans" cxnId="{3CEB5232-A086-4EC7-BECD-1AA7E22B05ED}">
      <dgm:prSet/>
      <dgm:spPr/>
      <dgm:t>
        <a:bodyPr/>
        <a:lstStyle/>
        <a:p>
          <a:pPr algn="ctr"/>
          <a:endParaRPr lang="ru-RU" sz="2000"/>
        </a:p>
      </dgm:t>
    </dgm:pt>
    <dgm:pt modelId="{848D8F84-2F25-40F2-A801-2A63C0A6432A}" type="pres">
      <dgm:prSet presAssocID="{7C4CCB28-18D5-4FF6-8692-1DFC804C0518}" presName="rootnode" presStyleCnt="0">
        <dgm:presLayoutVars>
          <dgm:chMax/>
          <dgm:chPref/>
          <dgm:dir/>
          <dgm:animLvl val="lvl"/>
        </dgm:presLayoutVars>
      </dgm:prSet>
      <dgm:spPr/>
    </dgm:pt>
    <dgm:pt modelId="{4BA5AD50-F6F4-461F-B217-EFFEF6401E87}" type="pres">
      <dgm:prSet presAssocID="{58236844-FB4D-4FAF-9AF8-D718AF8AA4F3}" presName="composite" presStyleCnt="0"/>
      <dgm:spPr/>
    </dgm:pt>
    <dgm:pt modelId="{33A8B8D0-3F0C-4D9B-9A07-BC4C104649FC}" type="pres">
      <dgm:prSet presAssocID="{58236844-FB4D-4FAF-9AF8-D718AF8AA4F3}" presName="LShape" presStyleLbl="alignNode1" presStyleIdx="0" presStyleCnt="9"/>
      <dgm:spPr>
        <a:solidFill>
          <a:srgbClr val="1A0199"/>
        </a:solidFill>
        <a:ln>
          <a:solidFill>
            <a:srgbClr val="1A0199"/>
          </a:solidFill>
        </a:ln>
      </dgm:spPr>
    </dgm:pt>
    <dgm:pt modelId="{5A0361B8-9F81-4CC9-9CD7-08D4B65425A1}" type="pres">
      <dgm:prSet presAssocID="{58236844-FB4D-4FAF-9AF8-D718AF8AA4F3}" presName="ParentText" presStyleLbl="revTx" presStyleIdx="0" presStyleCnt="5" custScaleX="133008" custLinFactNeighborX="3472" custLinFactNeighborY="126">
        <dgm:presLayoutVars>
          <dgm:chMax val="0"/>
          <dgm:chPref val="0"/>
          <dgm:bulletEnabled val="1"/>
        </dgm:presLayoutVars>
      </dgm:prSet>
      <dgm:spPr/>
    </dgm:pt>
    <dgm:pt modelId="{351359D0-D887-4585-932E-463207E44AB8}" type="pres">
      <dgm:prSet presAssocID="{58236844-FB4D-4FAF-9AF8-D718AF8AA4F3}" presName="Triangle" presStyleLbl="alignNode1" presStyleIdx="1" presStyleCnt="9"/>
      <dgm:spPr>
        <a:solidFill>
          <a:srgbClr val="1A0199"/>
        </a:solidFill>
        <a:ln>
          <a:solidFill>
            <a:srgbClr val="1A0199"/>
          </a:solidFill>
        </a:ln>
      </dgm:spPr>
    </dgm:pt>
    <dgm:pt modelId="{A3B22EAA-1690-422E-84C4-2F6EC438FF24}" type="pres">
      <dgm:prSet presAssocID="{4EFB78FA-2157-48C1-8723-8617CB36B71B}" presName="sibTrans" presStyleCnt="0"/>
      <dgm:spPr/>
    </dgm:pt>
    <dgm:pt modelId="{68561910-E5BB-45BD-AC42-BA4CFAFB254D}" type="pres">
      <dgm:prSet presAssocID="{4EFB78FA-2157-48C1-8723-8617CB36B71B}" presName="space" presStyleCnt="0"/>
      <dgm:spPr/>
    </dgm:pt>
    <dgm:pt modelId="{B1FE38C5-B091-48F0-8B3E-74D9356208FD}" type="pres">
      <dgm:prSet presAssocID="{C549CCB4-CF28-4981-A279-B3425DC86F45}" presName="composite" presStyleCnt="0"/>
      <dgm:spPr/>
    </dgm:pt>
    <dgm:pt modelId="{7F5A9E4C-7E96-4534-AC8A-736E614FCF19}" type="pres">
      <dgm:prSet presAssocID="{C549CCB4-CF28-4981-A279-B3425DC86F45}" presName="LShape" presStyleLbl="alignNode1" presStyleIdx="2" presStyleCnt="9"/>
      <dgm:spPr>
        <a:solidFill>
          <a:srgbClr val="7030A0"/>
        </a:solidFill>
        <a:ln>
          <a:solidFill>
            <a:srgbClr val="7030A0"/>
          </a:solidFill>
        </a:ln>
      </dgm:spPr>
    </dgm:pt>
    <dgm:pt modelId="{9DCD3472-69A7-40E7-8BA3-F19C82B0378B}" type="pres">
      <dgm:prSet presAssocID="{C549CCB4-CF28-4981-A279-B3425DC86F45}" presName="ParentText" presStyleLbl="revTx" presStyleIdx="1" presStyleCnt="5" custScaleX="131016" custLinFactNeighborX="5719" custLinFactNeighborY="-1473">
        <dgm:presLayoutVars>
          <dgm:chMax val="0"/>
          <dgm:chPref val="0"/>
          <dgm:bulletEnabled val="1"/>
        </dgm:presLayoutVars>
      </dgm:prSet>
      <dgm:spPr/>
    </dgm:pt>
    <dgm:pt modelId="{B5978CD1-48E5-47B5-80D5-6041A9E78085}" type="pres">
      <dgm:prSet presAssocID="{C549CCB4-CF28-4981-A279-B3425DC86F45}" presName="Triangle" presStyleLbl="alignNode1" presStyleIdx="3" presStyleCnt="9"/>
      <dgm:spPr>
        <a:solidFill>
          <a:srgbClr val="7030A0"/>
        </a:solidFill>
        <a:ln>
          <a:solidFill>
            <a:srgbClr val="7030A0"/>
          </a:solidFill>
        </a:ln>
      </dgm:spPr>
    </dgm:pt>
    <dgm:pt modelId="{9C4EE79C-8C5E-487D-9C89-16E45828D82B}" type="pres">
      <dgm:prSet presAssocID="{A83D1388-156E-4959-8913-C48FAFDA1F23}" presName="sibTrans" presStyleCnt="0"/>
      <dgm:spPr/>
    </dgm:pt>
    <dgm:pt modelId="{6DEA337A-6546-4D3F-A2A1-070F61CEB95A}" type="pres">
      <dgm:prSet presAssocID="{A83D1388-156E-4959-8913-C48FAFDA1F23}" presName="space" presStyleCnt="0"/>
      <dgm:spPr/>
    </dgm:pt>
    <dgm:pt modelId="{92D545E9-F89C-4549-8359-DCC4FC2A96F3}" type="pres">
      <dgm:prSet presAssocID="{3F3A4076-EB9D-4C23-8CC7-4E6BBD2C2D59}" presName="composite" presStyleCnt="0"/>
      <dgm:spPr/>
    </dgm:pt>
    <dgm:pt modelId="{C6F0B788-2611-49B5-9E1B-A71CE99A54AF}" type="pres">
      <dgm:prSet presAssocID="{3F3A4076-EB9D-4C23-8CC7-4E6BBD2C2D59}" presName="LShape" presStyleLbl="alignNode1" presStyleIdx="4" presStyleCnt="9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5F327AEA-C530-4AC2-950F-0EC6632D011D}" type="pres">
      <dgm:prSet presAssocID="{3F3A4076-EB9D-4C23-8CC7-4E6BBD2C2D5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CED7AC4-753B-4B4D-A1B3-802CB5A3FAAD}" type="pres">
      <dgm:prSet presAssocID="{3F3A4076-EB9D-4C23-8CC7-4E6BBD2C2D59}" presName="Triangle" presStyleLbl="alignNode1" presStyleIdx="5" presStyleCnt="9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2216CC8F-6677-4D74-AD34-1B913ADA127D}" type="pres">
      <dgm:prSet presAssocID="{CEEAB839-A518-4501-AF0B-A9EBDCBF1652}" presName="sibTrans" presStyleCnt="0"/>
      <dgm:spPr/>
    </dgm:pt>
    <dgm:pt modelId="{A41F464F-B10E-438F-ACCE-71CD4513AE40}" type="pres">
      <dgm:prSet presAssocID="{CEEAB839-A518-4501-AF0B-A9EBDCBF1652}" presName="space" presStyleCnt="0"/>
      <dgm:spPr/>
    </dgm:pt>
    <dgm:pt modelId="{925DEB7F-2AED-4370-9D1D-BE8FC858603E}" type="pres">
      <dgm:prSet presAssocID="{AA779A13-32B9-437D-8FFD-CB846EAAE90C}" presName="composite" presStyleCnt="0"/>
      <dgm:spPr/>
    </dgm:pt>
    <dgm:pt modelId="{0960E0FE-EEE0-4F94-BFFE-E386BA0BDCBE}" type="pres">
      <dgm:prSet presAssocID="{AA779A13-32B9-437D-8FFD-CB846EAAE90C}" presName="LShape" presStyleLbl="alignNode1" presStyleIdx="6" presStyleCnt="9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461E9377-D740-4CD9-B233-3984F4492C75}" type="pres">
      <dgm:prSet presAssocID="{AA779A13-32B9-437D-8FFD-CB846EAAE90C}" presName="ParentText" presStyleLbl="revTx" presStyleIdx="3" presStyleCnt="5" custScaleX="118341">
        <dgm:presLayoutVars>
          <dgm:chMax val="0"/>
          <dgm:chPref val="0"/>
          <dgm:bulletEnabled val="1"/>
        </dgm:presLayoutVars>
      </dgm:prSet>
      <dgm:spPr/>
    </dgm:pt>
    <dgm:pt modelId="{208E3FDA-0211-4A04-97E4-99B17BF30BE3}" type="pres">
      <dgm:prSet presAssocID="{AA779A13-32B9-437D-8FFD-CB846EAAE90C}" presName="Triangle" presStyleLbl="alignNode1" presStyleIdx="7" presStyleCnt="9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25AB6255-2D25-406B-AE80-D2FC5CA6CE17}" type="pres">
      <dgm:prSet presAssocID="{C2AD29F1-312D-4F2E-A787-AEE4FFC3411A}" presName="sibTrans" presStyleCnt="0"/>
      <dgm:spPr/>
    </dgm:pt>
    <dgm:pt modelId="{994F96BF-E08B-4853-96B9-4F19C4566F9C}" type="pres">
      <dgm:prSet presAssocID="{C2AD29F1-312D-4F2E-A787-AEE4FFC3411A}" presName="space" presStyleCnt="0"/>
      <dgm:spPr/>
    </dgm:pt>
    <dgm:pt modelId="{97EF6BA7-A07D-4EF1-BF05-8ABD9615A2DB}" type="pres">
      <dgm:prSet presAssocID="{CCDB856A-D043-467E-BD0C-F27EBEF69ABE}" presName="composite" presStyleCnt="0"/>
      <dgm:spPr/>
    </dgm:pt>
    <dgm:pt modelId="{C5689C99-7369-4EF1-8B7C-370A9BCDE7D4}" type="pres">
      <dgm:prSet presAssocID="{CCDB856A-D043-467E-BD0C-F27EBEF69ABE}" presName="LShape" presStyleLbl="alignNode1" presStyleIdx="8" presStyleCnt="9"/>
      <dgm:spPr>
        <a:solidFill>
          <a:srgbClr val="FFC000"/>
        </a:solidFill>
        <a:ln>
          <a:solidFill>
            <a:srgbClr val="FFC000"/>
          </a:solidFill>
        </a:ln>
      </dgm:spPr>
    </dgm:pt>
    <dgm:pt modelId="{F0080334-180E-4F7A-AA47-E89C3573AA33}" type="pres">
      <dgm:prSet presAssocID="{CCDB856A-D043-467E-BD0C-F27EBEF69ABE}" presName="ParentText" presStyleLbl="revTx" presStyleIdx="4" presStyleCnt="5" custScaleX="114877" custLinFactNeighborX="2187" custLinFactNeighborY="-984">
        <dgm:presLayoutVars>
          <dgm:chMax val="0"/>
          <dgm:chPref val="0"/>
          <dgm:bulletEnabled val="1"/>
        </dgm:presLayoutVars>
      </dgm:prSet>
      <dgm:spPr/>
    </dgm:pt>
  </dgm:ptLst>
  <dgm:cxnLst>
    <dgm:cxn modelId="{3CEB5232-A086-4EC7-BECD-1AA7E22B05ED}" srcId="{7C4CCB28-18D5-4FF6-8692-1DFC804C0518}" destId="{AA779A13-32B9-437D-8FFD-CB846EAAE90C}" srcOrd="3" destOrd="0" parTransId="{F38357F5-81BD-4714-BD13-98445AEBAAD0}" sibTransId="{C2AD29F1-312D-4F2E-A787-AEE4FFC3411A}"/>
    <dgm:cxn modelId="{FB768435-5C29-445E-BBB6-07859D4BF302}" srcId="{7C4CCB28-18D5-4FF6-8692-1DFC804C0518}" destId="{3F3A4076-EB9D-4C23-8CC7-4E6BBD2C2D59}" srcOrd="2" destOrd="0" parTransId="{4FD4FD23-CFF2-4398-95A4-D33D5C58AA7B}" sibTransId="{CEEAB839-A518-4501-AF0B-A9EBDCBF1652}"/>
    <dgm:cxn modelId="{01340541-510E-4DEF-A18E-4C901EEFC88F}" srcId="{7C4CCB28-18D5-4FF6-8692-1DFC804C0518}" destId="{58236844-FB4D-4FAF-9AF8-D718AF8AA4F3}" srcOrd="0" destOrd="0" parTransId="{B982D9A4-43E2-4C8F-A87C-2C76E3BCCA57}" sibTransId="{4EFB78FA-2157-48C1-8723-8617CB36B71B}"/>
    <dgm:cxn modelId="{C270BF63-F451-439C-839A-819A3C488C39}" srcId="{7C4CCB28-18D5-4FF6-8692-1DFC804C0518}" destId="{C549CCB4-CF28-4981-A279-B3425DC86F45}" srcOrd="1" destOrd="0" parTransId="{E8C26072-819E-45B6-9FCA-5B55416F816F}" sibTransId="{A83D1388-156E-4959-8913-C48FAFDA1F23}"/>
    <dgm:cxn modelId="{60C0F879-D559-482B-81C8-196F5E435208}" type="presOf" srcId="{7C4CCB28-18D5-4FF6-8692-1DFC804C0518}" destId="{848D8F84-2F25-40F2-A801-2A63C0A6432A}" srcOrd="0" destOrd="0" presId="urn:microsoft.com/office/officeart/2009/3/layout/StepUpProcess"/>
    <dgm:cxn modelId="{6703C480-15A5-4F2E-B3AA-EC6E41B7539D}" srcId="{7C4CCB28-18D5-4FF6-8692-1DFC804C0518}" destId="{CCDB856A-D043-467E-BD0C-F27EBEF69ABE}" srcOrd="4" destOrd="0" parTransId="{59E433E3-172E-4B00-9ADF-41DFE73C2C6A}" sibTransId="{934A5E3B-5DF4-4973-B1BE-D0BB59F1D289}"/>
    <dgm:cxn modelId="{A0F97CAA-2B80-4CCC-906C-6F212609DF7D}" type="presOf" srcId="{CCDB856A-D043-467E-BD0C-F27EBEF69ABE}" destId="{F0080334-180E-4F7A-AA47-E89C3573AA33}" srcOrd="0" destOrd="0" presId="urn:microsoft.com/office/officeart/2009/3/layout/StepUpProcess"/>
    <dgm:cxn modelId="{D253BDDC-FBF6-4E23-9959-F24680DB3B77}" type="presOf" srcId="{AA779A13-32B9-437D-8FFD-CB846EAAE90C}" destId="{461E9377-D740-4CD9-B233-3984F4492C75}" srcOrd="0" destOrd="0" presId="urn:microsoft.com/office/officeart/2009/3/layout/StepUpProcess"/>
    <dgm:cxn modelId="{6331D2DF-EC46-45BA-B4CA-FAB6BFDCD210}" type="presOf" srcId="{C549CCB4-CF28-4981-A279-B3425DC86F45}" destId="{9DCD3472-69A7-40E7-8BA3-F19C82B0378B}" srcOrd="0" destOrd="0" presId="urn:microsoft.com/office/officeart/2009/3/layout/StepUpProcess"/>
    <dgm:cxn modelId="{15F838FB-B0E4-4ACC-A9B2-2EF84766563D}" type="presOf" srcId="{58236844-FB4D-4FAF-9AF8-D718AF8AA4F3}" destId="{5A0361B8-9F81-4CC9-9CD7-08D4B65425A1}" srcOrd="0" destOrd="0" presId="urn:microsoft.com/office/officeart/2009/3/layout/StepUpProcess"/>
    <dgm:cxn modelId="{C52A88FE-1DD9-480F-8F16-6C47FB3CCE09}" type="presOf" srcId="{3F3A4076-EB9D-4C23-8CC7-4E6BBD2C2D59}" destId="{5F327AEA-C530-4AC2-950F-0EC6632D011D}" srcOrd="0" destOrd="0" presId="urn:microsoft.com/office/officeart/2009/3/layout/StepUpProcess"/>
    <dgm:cxn modelId="{657A3A1A-6B46-440E-84EE-4E35598C1359}" type="presParOf" srcId="{848D8F84-2F25-40F2-A801-2A63C0A6432A}" destId="{4BA5AD50-F6F4-461F-B217-EFFEF6401E87}" srcOrd="0" destOrd="0" presId="urn:microsoft.com/office/officeart/2009/3/layout/StepUpProcess"/>
    <dgm:cxn modelId="{405DCDAF-2742-4C97-8FA7-F198D211EC6D}" type="presParOf" srcId="{4BA5AD50-F6F4-461F-B217-EFFEF6401E87}" destId="{33A8B8D0-3F0C-4D9B-9A07-BC4C104649FC}" srcOrd="0" destOrd="0" presId="urn:microsoft.com/office/officeart/2009/3/layout/StepUpProcess"/>
    <dgm:cxn modelId="{6933EAC3-A316-4064-9623-D0C73273738F}" type="presParOf" srcId="{4BA5AD50-F6F4-461F-B217-EFFEF6401E87}" destId="{5A0361B8-9F81-4CC9-9CD7-08D4B65425A1}" srcOrd="1" destOrd="0" presId="urn:microsoft.com/office/officeart/2009/3/layout/StepUpProcess"/>
    <dgm:cxn modelId="{26F32ADB-0D16-4314-BEE4-3FD01AFF8153}" type="presParOf" srcId="{4BA5AD50-F6F4-461F-B217-EFFEF6401E87}" destId="{351359D0-D887-4585-932E-463207E44AB8}" srcOrd="2" destOrd="0" presId="urn:microsoft.com/office/officeart/2009/3/layout/StepUpProcess"/>
    <dgm:cxn modelId="{5EEC2A18-9B68-447B-96F4-8DB024B538AC}" type="presParOf" srcId="{848D8F84-2F25-40F2-A801-2A63C0A6432A}" destId="{A3B22EAA-1690-422E-84C4-2F6EC438FF24}" srcOrd="1" destOrd="0" presId="urn:microsoft.com/office/officeart/2009/3/layout/StepUpProcess"/>
    <dgm:cxn modelId="{EBDA1D7A-7C4D-492A-861E-A2A22EF883B4}" type="presParOf" srcId="{A3B22EAA-1690-422E-84C4-2F6EC438FF24}" destId="{68561910-E5BB-45BD-AC42-BA4CFAFB254D}" srcOrd="0" destOrd="0" presId="urn:microsoft.com/office/officeart/2009/3/layout/StepUpProcess"/>
    <dgm:cxn modelId="{BD020A39-3397-4100-B4A3-CA74AEEF6D96}" type="presParOf" srcId="{848D8F84-2F25-40F2-A801-2A63C0A6432A}" destId="{B1FE38C5-B091-48F0-8B3E-74D9356208FD}" srcOrd="2" destOrd="0" presId="urn:microsoft.com/office/officeart/2009/3/layout/StepUpProcess"/>
    <dgm:cxn modelId="{C7AB3150-AD24-4304-AE10-2AD9217F9D69}" type="presParOf" srcId="{B1FE38C5-B091-48F0-8B3E-74D9356208FD}" destId="{7F5A9E4C-7E96-4534-AC8A-736E614FCF19}" srcOrd="0" destOrd="0" presId="urn:microsoft.com/office/officeart/2009/3/layout/StepUpProcess"/>
    <dgm:cxn modelId="{884A763B-385E-46BE-96A8-5F0C89BF2B82}" type="presParOf" srcId="{B1FE38C5-B091-48F0-8B3E-74D9356208FD}" destId="{9DCD3472-69A7-40E7-8BA3-F19C82B0378B}" srcOrd="1" destOrd="0" presId="urn:microsoft.com/office/officeart/2009/3/layout/StepUpProcess"/>
    <dgm:cxn modelId="{36199F51-1700-44DE-B08B-8F30F22C3712}" type="presParOf" srcId="{B1FE38C5-B091-48F0-8B3E-74D9356208FD}" destId="{B5978CD1-48E5-47B5-80D5-6041A9E78085}" srcOrd="2" destOrd="0" presId="urn:microsoft.com/office/officeart/2009/3/layout/StepUpProcess"/>
    <dgm:cxn modelId="{1510BAD1-D631-43D2-824D-D10B5AD345CF}" type="presParOf" srcId="{848D8F84-2F25-40F2-A801-2A63C0A6432A}" destId="{9C4EE79C-8C5E-487D-9C89-16E45828D82B}" srcOrd="3" destOrd="0" presId="urn:microsoft.com/office/officeart/2009/3/layout/StepUpProcess"/>
    <dgm:cxn modelId="{38EEBFA6-6B96-4E05-B276-785B3889D6A5}" type="presParOf" srcId="{9C4EE79C-8C5E-487D-9C89-16E45828D82B}" destId="{6DEA337A-6546-4D3F-A2A1-070F61CEB95A}" srcOrd="0" destOrd="0" presId="urn:microsoft.com/office/officeart/2009/3/layout/StepUpProcess"/>
    <dgm:cxn modelId="{A364FF44-458B-4089-8EA3-A05EBB59E107}" type="presParOf" srcId="{848D8F84-2F25-40F2-A801-2A63C0A6432A}" destId="{92D545E9-F89C-4549-8359-DCC4FC2A96F3}" srcOrd="4" destOrd="0" presId="urn:microsoft.com/office/officeart/2009/3/layout/StepUpProcess"/>
    <dgm:cxn modelId="{73BD2ED9-9990-4E04-8DF9-8EEB28F524B8}" type="presParOf" srcId="{92D545E9-F89C-4549-8359-DCC4FC2A96F3}" destId="{C6F0B788-2611-49B5-9E1B-A71CE99A54AF}" srcOrd="0" destOrd="0" presId="urn:microsoft.com/office/officeart/2009/3/layout/StepUpProcess"/>
    <dgm:cxn modelId="{CBFE729F-4D83-482D-9D2B-E5B08F14E6C9}" type="presParOf" srcId="{92D545E9-F89C-4549-8359-DCC4FC2A96F3}" destId="{5F327AEA-C530-4AC2-950F-0EC6632D011D}" srcOrd="1" destOrd="0" presId="urn:microsoft.com/office/officeart/2009/3/layout/StepUpProcess"/>
    <dgm:cxn modelId="{A1A8CF8C-B3E5-4542-B844-069951BA61A6}" type="presParOf" srcId="{92D545E9-F89C-4549-8359-DCC4FC2A96F3}" destId="{CCED7AC4-753B-4B4D-A1B3-802CB5A3FAAD}" srcOrd="2" destOrd="0" presId="urn:microsoft.com/office/officeart/2009/3/layout/StepUpProcess"/>
    <dgm:cxn modelId="{4A00EC90-EB68-4DFC-8979-06F16BB1AECB}" type="presParOf" srcId="{848D8F84-2F25-40F2-A801-2A63C0A6432A}" destId="{2216CC8F-6677-4D74-AD34-1B913ADA127D}" srcOrd="5" destOrd="0" presId="urn:microsoft.com/office/officeart/2009/3/layout/StepUpProcess"/>
    <dgm:cxn modelId="{466DC252-1076-422B-A062-64AE0A0C0CC6}" type="presParOf" srcId="{2216CC8F-6677-4D74-AD34-1B913ADA127D}" destId="{A41F464F-B10E-438F-ACCE-71CD4513AE40}" srcOrd="0" destOrd="0" presId="urn:microsoft.com/office/officeart/2009/3/layout/StepUpProcess"/>
    <dgm:cxn modelId="{77590033-B566-44D1-9F41-1D661CB3ED45}" type="presParOf" srcId="{848D8F84-2F25-40F2-A801-2A63C0A6432A}" destId="{925DEB7F-2AED-4370-9D1D-BE8FC858603E}" srcOrd="6" destOrd="0" presId="urn:microsoft.com/office/officeart/2009/3/layout/StepUpProcess"/>
    <dgm:cxn modelId="{6D6F2D65-F89D-4CB3-AE88-82FDB7024279}" type="presParOf" srcId="{925DEB7F-2AED-4370-9D1D-BE8FC858603E}" destId="{0960E0FE-EEE0-4F94-BFFE-E386BA0BDCBE}" srcOrd="0" destOrd="0" presId="urn:microsoft.com/office/officeart/2009/3/layout/StepUpProcess"/>
    <dgm:cxn modelId="{8829C0A0-CF36-480F-9BCE-AC1B2EE1D2CB}" type="presParOf" srcId="{925DEB7F-2AED-4370-9D1D-BE8FC858603E}" destId="{461E9377-D740-4CD9-B233-3984F4492C75}" srcOrd="1" destOrd="0" presId="urn:microsoft.com/office/officeart/2009/3/layout/StepUpProcess"/>
    <dgm:cxn modelId="{3611E496-385E-4584-B1DD-B7C5B312DA50}" type="presParOf" srcId="{925DEB7F-2AED-4370-9D1D-BE8FC858603E}" destId="{208E3FDA-0211-4A04-97E4-99B17BF30BE3}" srcOrd="2" destOrd="0" presId="urn:microsoft.com/office/officeart/2009/3/layout/StepUpProcess"/>
    <dgm:cxn modelId="{F4153524-9B23-4A53-8910-7CC71CBA99E8}" type="presParOf" srcId="{848D8F84-2F25-40F2-A801-2A63C0A6432A}" destId="{25AB6255-2D25-406B-AE80-D2FC5CA6CE17}" srcOrd="7" destOrd="0" presId="urn:microsoft.com/office/officeart/2009/3/layout/StepUpProcess"/>
    <dgm:cxn modelId="{7749B497-6BE1-4697-9BD0-11F06AD44A46}" type="presParOf" srcId="{25AB6255-2D25-406B-AE80-D2FC5CA6CE17}" destId="{994F96BF-E08B-4853-96B9-4F19C4566F9C}" srcOrd="0" destOrd="0" presId="urn:microsoft.com/office/officeart/2009/3/layout/StepUpProcess"/>
    <dgm:cxn modelId="{405EA989-557B-4F69-BC96-5EB8C6F3BC43}" type="presParOf" srcId="{848D8F84-2F25-40F2-A801-2A63C0A6432A}" destId="{97EF6BA7-A07D-4EF1-BF05-8ABD9615A2DB}" srcOrd="8" destOrd="0" presId="urn:microsoft.com/office/officeart/2009/3/layout/StepUpProcess"/>
    <dgm:cxn modelId="{18DA1A28-9208-48CB-8958-2B6C5F332272}" type="presParOf" srcId="{97EF6BA7-A07D-4EF1-BF05-8ABD9615A2DB}" destId="{C5689C99-7369-4EF1-8B7C-370A9BCDE7D4}" srcOrd="0" destOrd="0" presId="urn:microsoft.com/office/officeart/2009/3/layout/StepUpProcess"/>
    <dgm:cxn modelId="{A84B6FCE-F1FC-481B-BFC0-E942F8427CE5}" type="presParOf" srcId="{97EF6BA7-A07D-4EF1-BF05-8ABD9615A2DB}" destId="{F0080334-180E-4F7A-AA47-E89C3573AA3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363E3-7295-42B5-AB79-86B79C201168}" type="doc">
      <dgm:prSet loTypeId="urn:microsoft.com/office/officeart/2005/8/layout/matrix2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318052E-FF71-404E-B46C-2509669ECAB4}">
      <dgm:prSet phldrT="[Текст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savdoda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globallashuv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sur’atlarda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o‘sib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borishiga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qaramay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mintaqalar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hududiy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tafovutlar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saqlanib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qolmoqda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271C6-22FD-4525-AF17-CA03E589E369}" type="parTrans" cxnId="{F69BCA9E-E0B2-46DB-970D-83D73C2FA9F7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022AC-1494-4820-87A2-6B1381B26E9D}" type="sibTrans" cxnId="{F69BCA9E-E0B2-46DB-970D-83D73C2FA9F7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29170-0F40-4950-BC44-8F33DA833E09}">
      <dgm:prSet phldrT="[Текст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mintaqalar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tayyor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mahsulotlar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sifatli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aloqalarini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o‘rnatadi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4688D-B262-4BB3-A74A-4852170411C1}" type="parTrans" cxnId="{BB5966CB-5545-4E88-AF3C-4836B8467662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F1C4E-6ED7-4C2F-A4C5-5CDCDA04EB35}" type="sibTrans" cxnId="{BB5966CB-5545-4E88-AF3C-4836B8467662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50FCB-EAE8-4B87-89A2-C8835516DC0D}">
      <dgm:prSet phldrT="[Текст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Afrika,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Lotin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Amerikasi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Osiyoning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rivojlanayotgan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bozoriga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 mineral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resurslar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o‘rmon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mahsulotlarini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chiqadi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5CB85-FD2E-413E-949D-86F7EF747FA3}" type="parTrans" cxnId="{8225E6E4-B6F2-47A3-B662-51170D44780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C7BF5-386B-495A-A805-C476C68D9703}" type="sibTrans" cxnId="{8225E6E4-B6F2-47A3-B662-51170D44780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B1A67-718E-4CF9-BE97-C075B67A7174}">
      <dgm:prSet phldrT="[Текст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90 %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G‘arbiy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400" dirty="0">
              <a:latin typeface="Arial" panose="020B0604020202020204" pitchFamily="34" charset="0"/>
              <a:cs typeface="Arial" panose="020B0604020202020204" pitchFamily="34" charset="0"/>
            </a:rPr>
            <a:t>Amerika, Osiyo-Tinch okean  mintaqasi hissasiga to‘g‘ri  kelmoqda.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7B000-2971-4532-B137-35EBB352082E}" type="sibTrans" cxnId="{A459275E-61F8-4F96-8BD3-68363D32E9F4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11A91-1A0A-4FD5-8561-972396023057}" type="parTrans" cxnId="{A459275E-61F8-4F96-8BD3-68363D32E9F4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B6887-0017-4EC6-B143-9CFEE0EA6F0E}" type="pres">
      <dgm:prSet presAssocID="{ED6363E3-7295-42B5-AB79-86B79C201168}" presName="matrix" presStyleCnt="0">
        <dgm:presLayoutVars>
          <dgm:chMax val="1"/>
          <dgm:dir/>
          <dgm:resizeHandles val="exact"/>
        </dgm:presLayoutVars>
      </dgm:prSet>
      <dgm:spPr/>
    </dgm:pt>
    <dgm:pt modelId="{FCC362C1-124F-4000-A10E-E3002058E782}" type="pres">
      <dgm:prSet presAssocID="{ED6363E3-7295-42B5-AB79-86B79C201168}" presName="axisShape" presStyleLbl="bgShp" presStyleIdx="0" presStyleCnt="1" custScaleX="103656" custLinFactNeighborX="-776"/>
      <dgm:spPr>
        <a:solidFill>
          <a:srgbClr val="7030A0"/>
        </a:solidFill>
      </dgm:spPr>
    </dgm:pt>
    <dgm:pt modelId="{4425050C-7875-4C50-885F-71A085EAA533}" type="pres">
      <dgm:prSet presAssocID="{ED6363E3-7295-42B5-AB79-86B79C201168}" presName="rect1" presStyleLbl="node1" presStyleIdx="0" presStyleCnt="4" custScaleX="213183" custLinFactNeighborX="-62253" custLinFactNeighborY="642">
        <dgm:presLayoutVars>
          <dgm:chMax val="0"/>
          <dgm:chPref val="0"/>
          <dgm:bulletEnabled val="1"/>
        </dgm:presLayoutVars>
      </dgm:prSet>
      <dgm:spPr/>
    </dgm:pt>
    <dgm:pt modelId="{EC4857CC-90C3-48A2-B79E-F85BCE238363}" type="pres">
      <dgm:prSet presAssocID="{ED6363E3-7295-42B5-AB79-86B79C201168}" presName="rect2" presStyleLbl="node1" presStyleIdx="1" presStyleCnt="4" custScaleX="215657" custLinFactNeighborX="63211" custLinFactNeighborY="642">
        <dgm:presLayoutVars>
          <dgm:chMax val="0"/>
          <dgm:chPref val="0"/>
          <dgm:bulletEnabled val="1"/>
        </dgm:presLayoutVars>
      </dgm:prSet>
      <dgm:spPr/>
    </dgm:pt>
    <dgm:pt modelId="{470DECD8-F0E9-4B70-AF0A-D88217669542}" type="pres">
      <dgm:prSet presAssocID="{ED6363E3-7295-42B5-AB79-86B79C201168}" presName="rect3" presStyleLbl="node1" presStyleIdx="2" presStyleCnt="4" custScaleX="217122" custLinFactNeighborX="-63973" custLinFactNeighborY="4764">
        <dgm:presLayoutVars>
          <dgm:chMax val="0"/>
          <dgm:chPref val="0"/>
          <dgm:bulletEnabled val="1"/>
        </dgm:presLayoutVars>
      </dgm:prSet>
      <dgm:spPr/>
    </dgm:pt>
    <dgm:pt modelId="{EA4A76B2-62EB-4825-B3A6-25744C81EE8C}" type="pres">
      <dgm:prSet presAssocID="{ED6363E3-7295-42B5-AB79-86B79C201168}" presName="rect4" presStyleLbl="node1" presStyleIdx="3" presStyleCnt="4" custScaleX="224420" custLinFactNeighborX="65420" custLinFactNeighborY="4764">
        <dgm:presLayoutVars>
          <dgm:chMax val="0"/>
          <dgm:chPref val="0"/>
          <dgm:bulletEnabled val="1"/>
        </dgm:presLayoutVars>
      </dgm:prSet>
      <dgm:spPr/>
    </dgm:pt>
  </dgm:ptLst>
  <dgm:cxnLst>
    <dgm:cxn modelId="{3DE5072F-1231-41C8-91B9-E15D21528FCA}" type="presOf" srcId="{CC450FCB-EAE8-4B87-89A2-C8835516DC0D}" destId="{EA4A76B2-62EB-4825-B3A6-25744C81EE8C}" srcOrd="0" destOrd="0" presId="urn:microsoft.com/office/officeart/2005/8/layout/matrix2"/>
    <dgm:cxn modelId="{A459275E-61F8-4F96-8BD3-68363D32E9F4}" srcId="{ED6363E3-7295-42B5-AB79-86B79C201168}" destId="{96DB1A67-718E-4CF9-BE97-C075B67A7174}" srcOrd="1" destOrd="0" parTransId="{F0611A91-1A0A-4FD5-8561-972396023057}" sibTransId="{0627B000-2971-4532-B137-35EBB352082E}"/>
    <dgm:cxn modelId="{F69BCA9E-E0B2-46DB-970D-83D73C2FA9F7}" srcId="{ED6363E3-7295-42B5-AB79-86B79C201168}" destId="{D318052E-FF71-404E-B46C-2509669ECAB4}" srcOrd="0" destOrd="0" parTransId="{DDE271C6-22FD-4525-AF17-CA03E589E369}" sibTransId="{AC0022AC-1494-4820-87A2-6B1381B26E9D}"/>
    <dgm:cxn modelId="{BB5966CB-5545-4E88-AF3C-4836B8467662}" srcId="{ED6363E3-7295-42B5-AB79-86B79C201168}" destId="{08A29170-0F40-4950-BC44-8F33DA833E09}" srcOrd="2" destOrd="0" parTransId="{2B04688D-B262-4BB3-A74A-4852170411C1}" sibTransId="{819F1C4E-6ED7-4C2F-A4C5-5CDCDA04EB35}"/>
    <dgm:cxn modelId="{7C6FF9D0-8CD6-4ABA-A865-89BFD114E7F0}" type="presOf" srcId="{08A29170-0F40-4950-BC44-8F33DA833E09}" destId="{470DECD8-F0E9-4B70-AF0A-D88217669542}" srcOrd="0" destOrd="0" presId="urn:microsoft.com/office/officeart/2005/8/layout/matrix2"/>
    <dgm:cxn modelId="{3200F7DC-8C8D-4EDB-95B3-B6B7F7046FC6}" type="presOf" srcId="{D318052E-FF71-404E-B46C-2509669ECAB4}" destId="{4425050C-7875-4C50-885F-71A085EAA533}" srcOrd="0" destOrd="0" presId="urn:microsoft.com/office/officeart/2005/8/layout/matrix2"/>
    <dgm:cxn modelId="{8225E6E4-B6F2-47A3-B662-51170D44780F}" srcId="{ED6363E3-7295-42B5-AB79-86B79C201168}" destId="{CC450FCB-EAE8-4B87-89A2-C8835516DC0D}" srcOrd="3" destOrd="0" parTransId="{6545CB85-FD2E-413E-949D-86F7EF747FA3}" sibTransId="{F4DC7BF5-386B-495A-A805-C476C68D9703}"/>
    <dgm:cxn modelId="{4D38AFE5-E64B-4E86-8D27-1B6696743874}" type="presOf" srcId="{96DB1A67-718E-4CF9-BE97-C075B67A7174}" destId="{EC4857CC-90C3-48A2-B79E-F85BCE238363}" srcOrd="0" destOrd="0" presId="urn:microsoft.com/office/officeart/2005/8/layout/matrix2"/>
    <dgm:cxn modelId="{B151C4F8-196A-49B3-8123-2AA5EE0771FD}" type="presOf" srcId="{ED6363E3-7295-42B5-AB79-86B79C201168}" destId="{85DB6887-0017-4EC6-B143-9CFEE0EA6F0E}" srcOrd="0" destOrd="0" presId="urn:microsoft.com/office/officeart/2005/8/layout/matrix2"/>
    <dgm:cxn modelId="{932B2390-83A3-4C4B-9717-C9A7415BDA53}" type="presParOf" srcId="{85DB6887-0017-4EC6-B143-9CFEE0EA6F0E}" destId="{FCC362C1-124F-4000-A10E-E3002058E782}" srcOrd="0" destOrd="0" presId="urn:microsoft.com/office/officeart/2005/8/layout/matrix2"/>
    <dgm:cxn modelId="{14A084DB-83E1-4B9B-A61A-C5745B10514E}" type="presParOf" srcId="{85DB6887-0017-4EC6-B143-9CFEE0EA6F0E}" destId="{4425050C-7875-4C50-885F-71A085EAA533}" srcOrd="1" destOrd="0" presId="urn:microsoft.com/office/officeart/2005/8/layout/matrix2"/>
    <dgm:cxn modelId="{FDC08773-4341-499E-B4A3-80CDCBB0DA15}" type="presParOf" srcId="{85DB6887-0017-4EC6-B143-9CFEE0EA6F0E}" destId="{EC4857CC-90C3-48A2-B79E-F85BCE238363}" srcOrd="2" destOrd="0" presId="urn:microsoft.com/office/officeart/2005/8/layout/matrix2"/>
    <dgm:cxn modelId="{0FA9A673-1C09-49E0-9614-31B6AA3D02C8}" type="presParOf" srcId="{85DB6887-0017-4EC6-B143-9CFEE0EA6F0E}" destId="{470DECD8-F0E9-4B70-AF0A-D88217669542}" srcOrd="3" destOrd="0" presId="urn:microsoft.com/office/officeart/2005/8/layout/matrix2"/>
    <dgm:cxn modelId="{7663C2B8-6099-4E3E-AD4B-4FB93C2A5C6D}" type="presParOf" srcId="{85DB6887-0017-4EC6-B143-9CFEE0EA6F0E}" destId="{EA4A76B2-62EB-4825-B3A6-25744C81EE8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FED898-C63A-41CC-99BD-9D28685F37A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296604-587D-4350-81E5-BB014A33E54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So‘nggi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sohalarini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maqsadida kapital qo‘yilma kiritish hamda foyda olish jarayoni – </a:t>
          </a:r>
          <a:r>
            <a:rPr lang="sv-S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eksporti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kuchayib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bormoqda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42660-9F1C-4638-83DB-1E258222AD65}" type="parTrans" cxnId="{9E5968A9-2775-4D20-9AB9-B061430037BE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D590C-10C8-44AD-A1CF-9B2B995F2FD3}" type="sibTrans" cxnId="{9E5968A9-2775-4D20-9AB9-B061430037BE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7C233-2BCC-48E0-A043-82339912A2B3}">
      <dgm:prSet phldrT="[Текст]" custT="1"/>
      <dgm:spPr>
        <a:solidFill>
          <a:srgbClr val="11FB4E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miqdordagi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rivojlanayotgan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iqtisodiyotiga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yo‘naltirilmoqda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0D035-724C-4C47-8B62-44013E03764B}" type="parTrans" cxnId="{135D9B1B-9733-47AB-B751-865320F8568A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CD456-C212-4F61-A387-D04F07CF5550}" type="sibTrans" cxnId="{135D9B1B-9733-47AB-B751-865320F8568A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85A47-B961-4A8C-B7FC-B482258F676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kabilar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eksportyorlari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0DDAF-4582-4F39-AFB7-83D13305DB26}" type="parTrans" cxnId="{BBA66F82-4B3B-480E-A975-07B9A7DD0C6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95089-5D89-4BE6-B766-E1EE74565C86}" type="sibTrans" cxnId="{BBA66F82-4B3B-480E-A975-07B9A7DD0C6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32DF6-8ECD-4C9F-946A-2DF0DFC4B63E}" type="pres">
      <dgm:prSet presAssocID="{2BFED898-C63A-41CC-99BD-9D28685F37A9}" presName="rootnode" presStyleCnt="0">
        <dgm:presLayoutVars>
          <dgm:chMax/>
          <dgm:chPref/>
          <dgm:dir/>
          <dgm:animLvl val="lvl"/>
        </dgm:presLayoutVars>
      </dgm:prSet>
      <dgm:spPr/>
    </dgm:pt>
    <dgm:pt modelId="{56D1AD80-C322-4FBC-9771-2EE7FEF5DFAE}" type="pres">
      <dgm:prSet presAssocID="{32296604-587D-4350-81E5-BB014A33E542}" presName="composite" presStyleCnt="0"/>
      <dgm:spPr/>
    </dgm:pt>
    <dgm:pt modelId="{C22899A8-5A3F-4C3D-ADC6-C604F3378E13}" type="pres">
      <dgm:prSet presAssocID="{32296604-587D-4350-81E5-BB014A33E542}" presName="bentUpArrow1" presStyleLbl="alignImgPlace1" presStyleIdx="0" presStyleCnt="2" custLinFactNeighborX="-18525"/>
      <dgm:spPr>
        <a:solidFill>
          <a:srgbClr val="2B02F8"/>
        </a:solidFill>
      </dgm:spPr>
    </dgm:pt>
    <dgm:pt modelId="{2E47D601-6C83-4D58-8B8D-08A25834B96C}" type="pres">
      <dgm:prSet presAssocID="{32296604-587D-4350-81E5-BB014A33E542}" presName="ParentText" presStyleLbl="node1" presStyleIdx="0" presStyleCnt="3" custScaleX="231273">
        <dgm:presLayoutVars>
          <dgm:chMax val="1"/>
          <dgm:chPref val="1"/>
          <dgm:bulletEnabled val="1"/>
        </dgm:presLayoutVars>
      </dgm:prSet>
      <dgm:spPr/>
    </dgm:pt>
    <dgm:pt modelId="{FE01E2C8-83E1-4A7B-9FB6-3B44635E9ECC}" type="pres">
      <dgm:prSet presAssocID="{32296604-587D-4350-81E5-BB014A33E54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CF2073E-21AE-4153-A8FB-3EFB70DDD339}" type="pres">
      <dgm:prSet presAssocID="{498D590C-10C8-44AD-A1CF-9B2B995F2FD3}" presName="sibTrans" presStyleCnt="0"/>
      <dgm:spPr/>
    </dgm:pt>
    <dgm:pt modelId="{6F12DB69-9038-4723-99B3-9A65E91A94B5}" type="pres">
      <dgm:prSet presAssocID="{E3A7C233-2BCC-48E0-A043-82339912A2B3}" presName="composite" presStyleCnt="0"/>
      <dgm:spPr/>
    </dgm:pt>
    <dgm:pt modelId="{299F10C7-9287-4DA7-972D-9335E1352B30}" type="pres">
      <dgm:prSet presAssocID="{E3A7C233-2BCC-48E0-A043-82339912A2B3}" presName="bentUpArrow1" presStyleLbl="alignImgPlace1" presStyleIdx="1" presStyleCnt="2" custLinFactNeighborX="-10566"/>
      <dgm:spPr>
        <a:solidFill>
          <a:srgbClr val="2B02F8"/>
        </a:solidFill>
      </dgm:spPr>
    </dgm:pt>
    <dgm:pt modelId="{91393347-EEBE-4AD7-82B6-87B9B5623FB2}" type="pres">
      <dgm:prSet presAssocID="{E3A7C233-2BCC-48E0-A043-82339912A2B3}" presName="ParentText" presStyleLbl="node1" presStyleIdx="1" presStyleCnt="3" custScaleX="215352" custLinFactNeighborX="17403">
        <dgm:presLayoutVars>
          <dgm:chMax val="1"/>
          <dgm:chPref val="1"/>
          <dgm:bulletEnabled val="1"/>
        </dgm:presLayoutVars>
      </dgm:prSet>
      <dgm:spPr/>
    </dgm:pt>
    <dgm:pt modelId="{68742860-1CEA-40DC-A349-71403819C60E}" type="pres">
      <dgm:prSet presAssocID="{E3A7C233-2BCC-48E0-A043-82339912A2B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E30CD0C-9E95-456E-B657-DF090A54F198}" type="pres">
      <dgm:prSet presAssocID="{AEBCD456-C212-4F61-A387-D04F07CF5550}" presName="sibTrans" presStyleCnt="0"/>
      <dgm:spPr/>
    </dgm:pt>
    <dgm:pt modelId="{F7C3471E-0547-4E86-A3C9-F639A6D3E3C8}" type="pres">
      <dgm:prSet presAssocID="{82F85A47-B961-4A8C-B7FC-B482258F676E}" presName="composite" presStyleCnt="0"/>
      <dgm:spPr/>
    </dgm:pt>
    <dgm:pt modelId="{B7FB58A3-4E6D-4753-BAF3-E113E1C423C4}" type="pres">
      <dgm:prSet presAssocID="{82F85A47-B961-4A8C-B7FC-B482258F676E}" presName="ParentText" presStyleLbl="node1" presStyleIdx="2" presStyleCnt="3" custScaleX="217511" custLinFactNeighborX="16038">
        <dgm:presLayoutVars>
          <dgm:chMax val="1"/>
          <dgm:chPref val="1"/>
          <dgm:bulletEnabled val="1"/>
        </dgm:presLayoutVars>
      </dgm:prSet>
      <dgm:spPr/>
    </dgm:pt>
  </dgm:ptLst>
  <dgm:cxnLst>
    <dgm:cxn modelId="{135D9B1B-9733-47AB-B751-865320F8568A}" srcId="{2BFED898-C63A-41CC-99BD-9D28685F37A9}" destId="{E3A7C233-2BCC-48E0-A043-82339912A2B3}" srcOrd="1" destOrd="0" parTransId="{04D0D035-724C-4C47-8B62-44013E03764B}" sibTransId="{AEBCD456-C212-4F61-A387-D04F07CF5550}"/>
    <dgm:cxn modelId="{C9915836-6571-4CA7-9087-A05FFC8179A5}" type="presOf" srcId="{82F85A47-B961-4A8C-B7FC-B482258F676E}" destId="{B7FB58A3-4E6D-4753-BAF3-E113E1C423C4}" srcOrd="0" destOrd="0" presId="urn:microsoft.com/office/officeart/2005/8/layout/StepDownProcess"/>
    <dgm:cxn modelId="{1E0B3752-957A-4310-ADD3-38D7A82A490C}" type="presOf" srcId="{32296604-587D-4350-81E5-BB014A33E542}" destId="{2E47D601-6C83-4D58-8B8D-08A25834B96C}" srcOrd="0" destOrd="0" presId="urn:microsoft.com/office/officeart/2005/8/layout/StepDownProcess"/>
    <dgm:cxn modelId="{04C27C78-3EB7-4F81-A2B6-A3EB5600801C}" type="presOf" srcId="{E3A7C233-2BCC-48E0-A043-82339912A2B3}" destId="{91393347-EEBE-4AD7-82B6-87B9B5623FB2}" srcOrd="0" destOrd="0" presId="urn:microsoft.com/office/officeart/2005/8/layout/StepDownProcess"/>
    <dgm:cxn modelId="{BBA66F82-4B3B-480E-A975-07B9A7DD0C6F}" srcId="{2BFED898-C63A-41CC-99BD-9D28685F37A9}" destId="{82F85A47-B961-4A8C-B7FC-B482258F676E}" srcOrd="2" destOrd="0" parTransId="{4EC0DDAF-4582-4F39-AFB7-83D13305DB26}" sibTransId="{E7495089-5D89-4BE6-B766-E1EE74565C86}"/>
    <dgm:cxn modelId="{9E5968A9-2775-4D20-9AB9-B061430037BE}" srcId="{2BFED898-C63A-41CC-99BD-9D28685F37A9}" destId="{32296604-587D-4350-81E5-BB014A33E542}" srcOrd="0" destOrd="0" parTransId="{2B542660-9F1C-4638-83DB-1E258222AD65}" sibTransId="{498D590C-10C8-44AD-A1CF-9B2B995F2FD3}"/>
    <dgm:cxn modelId="{06EFF9CC-0D5C-4561-9ABD-E59C06D09E23}" type="presOf" srcId="{2BFED898-C63A-41CC-99BD-9D28685F37A9}" destId="{F1B32DF6-8ECD-4C9F-946A-2DF0DFC4B63E}" srcOrd="0" destOrd="0" presId="urn:microsoft.com/office/officeart/2005/8/layout/StepDownProcess"/>
    <dgm:cxn modelId="{AF56D08C-C027-4CFF-92AA-69CE7849CEE3}" type="presParOf" srcId="{F1B32DF6-8ECD-4C9F-946A-2DF0DFC4B63E}" destId="{56D1AD80-C322-4FBC-9771-2EE7FEF5DFAE}" srcOrd="0" destOrd="0" presId="urn:microsoft.com/office/officeart/2005/8/layout/StepDownProcess"/>
    <dgm:cxn modelId="{B73AFC7B-BCE5-4EE1-AD6A-01FE0DCD89D3}" type="presParOf" srcId="{56D1AD80-C322-4FBC-9771-2EE7FEF5DFAE}" destId="{C22899A8-5A3F-4C3D-ADC6-C604F3378E13}" srcOrd="0" destOrd="0" presId="urn:microsoft.com/office/officeart/2005/8/layout/StepDownProcess"/>
    <dgm:cxn modelId="{8C8FBF56-3613-49F5-8AC5-6125904A9920}" type="presParOf" srcId="{56D1AD80-C322-4FBC-9771-2EE7FEF5DFAE}" destId="{2E47D601-6C83-4D58-8B8D-08A25834B96C}" srcOrd="1" destOrd="0" presId="urn:microsoft.com/office/officeart/2005/8/layout/StepDownProcess"/>
    <dgm:cxn modelId="{61902164-2A7C-4F75-BC1A-A275403C423C}" type="presParOf" srcId="{56D1AD80-C322-4FBC-9771-2EE7FEF5DFAE}" destId="{FE01E2C8-83E1-4A7B-9FB6-3B44635E9ECC}" srcOrd="2" destOrd="0" presId="urn:microsoft.com/office/officeart/2005/8/layout/StepDownProcess"/>
    <dgm:cxn modelId="{45C64EC9-C827-424C-ADEC-26ABF3B6917A}" type="presParOf" srcId="{F1B32DF6-8ECD-4C9F-946A-2DF0DFC4B63E}" destId="{1CF2073E-21AE-4153-A8FB-3EFB70DDD339}" srcOrd="1" destOrd="0" presId="urn:microsoft.com/office/officeart/2005/8/layout/StepDownProcess"/>
    <dgm:cxn modelId="{F3232BE7-337B-47DB-9859-4B72A257C984}" type="presParOf" srcId="{F1B32DF6-8ECD-4C9F-946A-2DF0DFC4B63E}" destId="{6F12DB69-9038-4723-99B3-9A65E91A94B5}" srcOrd="2" destOrd="0" presId="urn:microsoft.com/office/officeart/2005/8/layout/StepDownProcess"/>
    <dgm:cxn modelId="{6DEE68D3-C93A-40CA-A27A-7BB6B7DCFC24}" type="presParOf" srcId="{6F12DB69-9038-4723-99B3-9A65E91A94B5}" destId="{299F10C7-9287-4DA7-972D-9335E1352B30}" srcOrd="0" destOrd="0" presId="urn:microsoft.com/office/officeart/2005/8/layout/StepDownProcess"/>
    <dgm:cxn modelId="{944459E8-912B-4573-9F37-2A58B4848E11}" type="presParOf" srcId="{6F12DB69-9038-4723-99B3-9A65E91A94B5}" destId="{91393347-EEBE-4AD7-82B6-87B9B5623FB2}" srcOrd="1" destOrd="0" presId="urn:microsoft.com/office/officeart/2005/8/layout/StepDownProcess"/>
    <dgm:cxn modelId="{F29CD471-32A1-48AC-8E5F-2642F6DEE977}" type="presParOf" srcId="{6F12DB69-9038-4723-99B3-9A65E91A94B5}" destId="{68742860-1CEA-40DC-A349-71403819C60E}" srcOrd="2" destOrd="0" presId="urn:microsoft.com/office/officeart/2005/8/layout/StepDownProcess"/>
    <dgm:cxn modelId="{E65C650E-6577-4057-879E-D254C357303F}" type="presParOf" srcId="{F1B32DF6-8ECD-4C9F-946A-2DF0DFC4B63E}" destId="{BE30CD0C-9E95-456E-B657-DF090A54F198}" srcOrd="3" destOrd="0" presId="urn:microsoft.com/office/officeart/2005/8/layout/StepDownProcess"/>
    <dgm:cxn modelId="{0D4CADAE-4820-42C7-AF3E-1E4A59F89DA9}" type="presParOf" srcId="{F1B32DF6-8ECD-4C9F-946A-2DF0DFC4B63E}" destId="{F7C3471E-0547-4E86-A3C9-F639A6D3E3C8}" srcOrd="4" destOrd="0" presId="urn:microsoft.com/office/officeart/2005/8/layout/StepDownProcess"/>
    <dgm:cxn modelId="{CD492E98-C22C-420E-ABFF-9AD72435DA51}" type="presParOf" srcId="{F7C3471E-0547-4E86-A3C9-F639A6D3E3C8}" destId="{B7FB58A3-4E6D-4753-BAF3-E113E1C423C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BB3FEC-B1B8-4C83-BE05-572053A0A69E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63C71D-6B5E-4814-B1FF-DC31DD30901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aloqalarning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ko‘rinishlaridan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8936A-680F-4737-921A-46930509E80F}" type="parTrans" cxnId="{248A9497-903E-414D-B074-6BE2918F563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A0F5C-9055-4237-8828-059748DB2F3D}" type="sibTrans" cxnId="{248A9497-903E-414D-B074-6BE2918F563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C2C70-B776-4E64-BC6A-2A552011592A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YMMning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10%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eksportining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1/3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63B2D-2867-4B8B-A629-61353E0839F4}" type="parTrans" cxnId="{07CAA9F9-E670-4905-94BC-499414075539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FE673-BA30-4F2B-A39D-CE256C372790}" type="sibTrans" cxnId="{07CAA9F9-E670-4905-94BC-4994140755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D0034-CB9A-4C48-A718-EF770AC26C2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mintaqalari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turistik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oqimning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o‘ziga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yo‘naltirganligi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249A9-DA03-4BE1-AEFF-7857BDE94CF6}" type="parTrans" cxnId="{AB99AAEB-624C-4BC5-A802-597435AE2695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5112D-5035-44A0-A2B6-1308210BB47A}" type="sibTrans" cxnId="{AB99AAEB-624C-4BC5-A802-597435AE2695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BB5D1-47AD-4C10-8B25-14951F1B4FC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Ushbu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qit’adagi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Ispaniya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buyuruvchi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sayyohlar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o‘ntalik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42CA8-ADC1-4294-9187-4F19C9200E39}" type="parTrans" cxnId="{9AF4E4C8-A346-4229-9530-CFCF88B93B73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A29E8-9EA8-4B45-A698-A4CD561ABC59}" type="sibTrans" cxnId="{9AF4E4C8-A346-4229-9530-CFCF88B93B7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83FF4-F34F-4058-9F3A-ADEA6BEA6C4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Ispaniya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Kipr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sohasi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ixtisoslashgan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0437-C49D-41E2-84B1-E90AE463F1E3}" type="parTrans" cxnId="{91B6E009-2709-4F21-A824-7141195387B9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3EE2E-0D3B-4B7A-97FF-0088DAECDB7B}" type="sibTrans" cxnId="{91B6E009-2709-4F21-A824-7141195387B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CC344-1AB7-40E9-A6C7-82EDD993CCF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So‘nggi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Janubi-sharqiy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Janubi-g‘arbiy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sonli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sayyohlarni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o‘ziga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jalb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qilmoqda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C88AE-F2FE-4790-BDA5-16013BB62C0B}" type="parTrans" cxnId="{C68A0DBE-8482-4524-9563-7FD9E15A2459}">
      <dgm:prSet custT="1"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AEFDD-9733-4B27-BEF2-B99A7095A868}" type="sibTrans" cxnId="{C68A0DBE-8482-4524-9563-7FD9E15A245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3520E-D51F-42FE-AFED-0887B2D81828}" type="pres">
      <dgm:prSet presAssocID="{3FBB3FEC-B1B8-4C83-BE05-572053A0A6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C12D49-A530-4BC6-AF82-6AFF265051ED}" type="pres">
      <dgm:prSet presAssocID="{F463C71D-6B5E-4814-B1FF-DC31DD309015}" presName="root1" presStyleCnt="0"/>
      <dgm:spPr/>
    </dgm:pt>
    <dgm:pt modelId="{D5780119-519F-499A-BA3F-9651B9D94F9D}" type="pres">
      <dgm:prSet presAssocID="{F463C71D-6B5E-4814-B1FF-DC31DD309015}" presName="LevelOneTextNode" presStyleLbl="node0" presStyleIdx="0" presStyleCnt="1" custScaleX="114728" custScaleY="128173">
        <dgm:presLayoutVars>
          <dgm:chPref val="3"/>
        </dgm:presLayoutVars>
      </dgm:prSet>
      <dgm:spPr/>
    </dgm:pt>
    <dgm:pt modelId="{119DB3F9-8955-45DD-8D8B-CD32A84F0F18}" type="pres">
      <dgm:prSet presAssocID="{F463C71D-6B5E-4814-B1FF-DC31DD309015}" presName="level2hierChild" presStyleCnt="0"/>
      <dgm:spPr/>
    </dgm:pt>
    <dgm:pt modelId="{DD918CDA-9199-41E7-88F1-575AB6E8B768}" type="pres">
      <dgm:prSet presAssocID="{FC363B2D-2867-4B8B-A629-61353E0839F4}" presName="conn2-1" presStyleLbl="parChTrans1D2" presStyleIdx="0" presStyleCnt="2"/>
      <dgm:spPr/>
    </dgm:pt>
    <dgm:pt modelId="{214F66D9-EF93-46F4-A032-9D5049D9E8F6}" type="pres">
      <dgm:prSet presAssocID="{FC363B2D-2867-4B8B-A629-61353E0839F4}" presName="connTx" presStyleLbl="parChTrans1D2" presStyleIdx="0" presStyleCnt="2"/>
      <dgm:spPr/>
    </dgm:pt>
    <dgm:pt modelId="{47211344-6F27-4039-8C27-B31A515FB173}" type="pres">
      <dgm:prSet presAssocID="{269C2C70-B776-4E64-BC6A-2A552011592A}" presName="root2" presStyleCnt="0"/>
      <dgm:spPr/>
    </dgm:pt>
    <dgm:pt modelId="{7488D8FC-1A96-4942-B83C-51CF5EB1D88A}" type="pres">
      <dgm:prSet presAssocID="{269C2C70-B776-4E64-BC6A-2A552011592A}" presName="LevelTwoTextNode" presStyleLbl="node2" presStyleIdx="0" presStyleCnt="2" custScaleX="136454" custScaleY="103843" custLinFactNeighborX="-1814" custLinFactNeighborY="29848">
        <dgm:presLayoutVars>
          <dgm:chPref val="3"/>
        </dgm:presLayoutVars>
      </dgm:prSet>
      <dgm:spPr/>
    </dgm:pt>
    <dgm:pt modelId="{21C4BA11-146F-404C-A3FA-49593C546DF9}" type="pres">
      <dgm:prSet presAssocID="{269C2C70-B776-4E64-BC6A-2A552011592A}" presName="level3hierChild" presStyleCnt="0"/>
      <dgm:spPr/>
    </dgm:pt>
    <dgm:pt modelId="{EDF683D2-1DB7-4F13-BA93-4F96A336B538}" type="pres">
      <dgm:prSet presAssocID="{55A249A9-DA03-4BE1-AEFF-7857BDE94CF6}" presName="conn2-1" presStyleLbl="parChTrans1D3" presStyleIdx="0" presStyleCnt="3"/>
      <dgm:spPr/>
    </dgm:pt>
    <dgm:pt modelId="{B36DDDC8-6D95-4C1C-8AC1-9132A8C3A244}" type="pres">
      <dgm:prSet presAssocID="{55A249A9-DA03-4BE1-AEFF-7857BDE94CF6}" presName="connTx" presStyleLbl="parChTrans1D3" presStyleIdx="0" presStyleCnt="3"/>
      <dgm:spPr/>
    </dgm:pt>
    <dgm:pt modelId="{C9C1938D-1BC3-48C9-9400-CB155722CA9B}" type="pres">
      <dgm:prSet presAssocID="{DDBD0034-CB9A-4C48-A718-EF770AC26C2C}" presName="root2" presStyleCnt="0"/>
      <dgm:spPr/>
    </dgm:pt>
    <dgm:pt modelId="{5E1CB668-615A-4D0A-9FEB-D8044BC950F2}" type="pres">
      <dgm:prSet presAssocID="{DDBD0034-CB9A-4C48-A718-EF770AC26C2C}" presName="LevelTwoTextNode" presStyleLbl="node3" presStyleIdx="0" presStyleCnt="3" custScaleX="144907" custScaleY="112919">
        <dgm:presLayoutVars>
          <dgm:chPref val="3"/>
        </dgm:presLayoutVars>
      </dgm:prSet>
      <dgm:spPr/>
    </dgm:pt>
    <dgm:pt modelId="{ABBF9095-D9BF-4659-A360-E17E0262B37B}" type="pres">
      <dgm:prSet presAssocID="{DDBD0034-CB9A-4C48-A718-EF770AC26C2C}" presName="level3hierChild" presStyleCnt="0"/>
      <dgm:spPr/>
    </dgm:pt>
    <dgm:pt modelId="{63E2C67C-D204-4EFB-8782-FA36FB8D767E}" type="pres">
      <dgm:prSet presAssocID="{0E542CA8-ADC1-4294-9187-4F19C9200E39}" presName="conn2-1" presStyleLbl="parChTrans1D3" presStyleIdx="1" presStyleCnt="3"/>
      <dgm:spPr/>
    </dgm:pt>
    <dgm:pt modelId="{2E8612A9-1AAE-47D1-8DA9-513CC6FAFE6A}" type="pres">
      <dgm:prSet presAssocID="{0E542CA8-ADC1-4294-9187-4F19C9200E39}" presName="connTx" presStyleLbl="parChTrans1D3" presStyleIdx="1" presStyleCnt="3"/>
      <dgm:spPr/>
    </dgm:pt>
    <dgm:pt modelId="{98EB6ACA-1C94-47AC-97E8-0781F64DD35D}" type="pres">
      <dgm:prSet presAssocID="{9A9BB5D1-47AD-4C10-8B25-14951F1B4FC6}" presName="root2" presStyleCnt="0"/>
      <dgm:spPr/>
    </dgm:pt>
    <dgm:pt modelId="{B21764C2-FB0F-4977-A5B3-12DF315F8190}" type="pres">
      <dgm:prSet presAssocID="{9A9BB5D1-47AD-4C10-8B25-14951F1B4FC6}" presName="LevelTwoTextNode" presStyleLbl="node3" presStyleIdx="1" presStyleCnt="3" custScaleX="144907" custScaleY="158918">
        <dgm:presLayoutVars>
          <dgm:chPref val="3"/>
        </dgm:presLayoutVars>
      </dgm:prSet>
      <dgm:spPr/>
    </dgm:pt>
    <dgm:pt modelId="{45A083C5-5986-4214-80B4-30379BBD3188}" type="pres">
      <dgm:prSet presAssocID="{9A9BB5D1-47AD-4C10-8B25-14951F1B4FC6}" presName="level3hierChild" presStyleCnt="0"/>
      <dgm:spPr/>
    </dgm:pt>
    <dgm:pt modelId="{DB103890-B004-4D19-89F6-AD9EBCE5D39B}" type="pres">
      <dgm:prSet presAssocID="{1C830437-C49D-41E2-84B1-E90AE463F1E3}" presName="conn2-1" presStyleLbl="parChTrans1D2" presStyleIdx="1" presStyleCnt="2"/>
      <dgm:spPr/>
    </dgm:pt>
    <dgm:pt modelId="{C9CC4A01-D080-4041-B98F-DDDFACCB716E}" type="pres">
      <dgm:prSet presAssocID="{1C830437-C49D-41E2-84B1-E90AE463F1E3}" presName="connTx" presStyleLbl="parChTrans1D2" presStyleIdx="1" presStyleCnt="2"/>
      <dgm:spPr/>
    </dgm:pt>
    <dgm:pt modelId="{43F3E063-8834-4A78-A3F5-BCFE3FCBC06A}" type="pres">
      <dgm:prSet presAssocID="{21383FF4-F34F-4058-9F3A-ADEA6BEA6C47}" presName="root2" presStyleCnt="0"/>
      <dgm:spPr/>
    </dgm:pt>
    <dgm:pt modelId="{BC0A6F7A-9C5A-4D78-B2A6-17CD87A31C53}" type="pres">
      <dgm:prSet presAssocID="{21383FF4-F34F-4058-9F3A-ADEA6BEA6C47}" presName="LevelTwoTextNode" presStyleLbl="node2" presStyleIdx="1" presStyleCnt="2" custScaleX="135088" custScaleY="211181">
        <dgm:presLayoutVars>
          <dgm:chPref val="3"/>
        </dgm:presLayoutVars>
      </dgm:prSet>
      <dgm:spPr/>
    </dgm:pt>
    <dgm:pt modelId="{DA714CE8-2B27-4AF4-BB9B-0657CE4EC119}" type="pres">
      <dgm:prSet presAssocID="{21383FF4-F34F-4058-9F3A-ADEA6BEA6C47}" presName="level3hierChild" presStyleCnt="0"/>
      <dgm:spPr/>
    </dgm:pt>
    <dgm:pt modelId="{37BE7D58-1517-43BE-9FAF-2A8FBE751A23}" type="pres">
      <dgm:prSet presAssocID="{A40C88AE-F2FE-4790-BDA5-16013BB62C0B}" presName="conn2-1" presStyleLbl="parChTrans1D3" presStyleIdx="2" presStyleCnt="3"/>
      <dgm:spPr/>
    </dgm:pt>
    <dgm:pt modelId="{9542DF6E-6EC8-4A96-B526-4091BF829612}" type="pres">
      <dgm:prSet presAssocID="{A40C88AE-F2FE-4790-BDA5-16013BB62C0B}" presName="connTx" presStyleLbl="parChTrans1D3" presStyleIdx="2" presStyleCnt="3"/>
      <dgm:spPr/>
    </dgm:pt>
    <dgm:pt modelId="{E0DC1BDF-3220-4CDD-B464-6E3557B4178E}" type="pres">
      <dgm:prSet presAssocID="{7A7CC344-1AB7-40E9-A6C7-82EDD993CCF2}" presName="root2" presStyleCnt="0"/>
      <dgm:spPr/>
    </dgm:pt>
    <dgm:pt modelId="{F81E292E-60E2-44EB-B975-389064FFB7D3}" type="pres">
      <dgm:prSet presAssocID="{7A7CC344-1AB7-40E9-A6C7-82EDD993CCF2}" presName="LevelTwoTextNode" presStyleLbl="node3" presStyleIdx="2" presStyleCnt="3" custScaleX="146108" custScaleY="148076">
        <dgm:presLayoutVars>
          <dgm:chPref val="3"/>
        </dgm:presLayoutVars>
      </dgm:prSet>
      <dgm:spPr/>
    </dgm:pt>
    <dgm:pt modelId="{54A2CC7A-DC88-4CD4-A482-F2889DC19538}" type="pres">
      <dgm:prSet presAssocID="{7A7CC344-1AB7-40E9-A6C7-82EDD993CCF2}" presName="level3hierChild" presStyleCnt="0"/>
      <dgm:spPr/>
    </dgm:pt>
  </dgm:ptLst>
  <dgm:cxnLst>
    <dgm:cxn modelId="{91B6E009-2709-4F21-A824-7141195387B9}" srcId="{F463C71D-6B5E-4814-B1FF-DC31DD309015}" destId="{21383FF4-F34F-4058-9F3A-ADEA6BEA6C47}" srcOrd="1" destOrd="0" parTransId="{1C830437-C49D-41E2-84B1-E90AE463F1E3}" sibTransId="{9C03EE2E-0D3B-4B7A-97FF-0088DAECDB7B}"/>
    <dgm:cxn modelId="{FD0FB029-B46F-4E18-87D9-AE2C4594B58A}" type="presOf" srcId="{FC363B2D-2867-4B8B-A629-61353E0839F4}" destId="{214F66D9-EF93-46F4-A032-9D5049D9E8F6}" srcOrd="1" destOrd="0" presId="urn:microsoft.com/office/officeart/2005/8/layout/hierarchy2"/>
    <dgm:cxn modelId="{49EE532A-F99E-40EC-A037-4E171959C0CF}" type="presOf" srcId="{0E542CA8-ADC1-4294-9187-4F19C9200E39}" destId="{2E8612A9-1AAE-47D1-8DA9-513CC6FAFE6A}" srcOrd="1" destOrd="0" presId="urn:microsoft.com/office/officeart/2005/8/layout/hierarchy2"/>
    <dgm:cxn modelId="{38E93C2E-39DB-46B8-AAC0-1335E3155237}" type="presOf" srcId="{3FBB3FEC-B1B8-4C83-BE05-572053A0A69E}" destId="{6093520E-D51F-42FE-AFED-0887B2D81828}" srcOrd="0" destOrd="0" presId="urn:microsoft.com/office/officeart/2005/8/layout/hierarchy2"/>
    <dgm:cxn modelId="{6EEC242F-316E-4804-9138-7BB0925B82B7}" type="presOf" srcId="{F463C71D-6B5E-4814-B1FF-DC31DD309015}" destId="{D5780119-519F-499A-BA3F-9651B9D94F9D}" srcOrd="0" destOrd="0" presId="urn:microsoft.com/office/officeart/2005/8/layout/hierarchy2"/>
    <dgm:cxn modelId="{FD47483B-0F15-43E1-A11C-757B50200693}" type="presOf" srcId="{1C830437-C49D-41E2-84B1-E90AE463F1E3}" destId="{DB103890-B004-4D19-89F6-AD9EBCE5D39B}" srcOrd="0" destOrd="0" presId="urn:microsoft.com/office/officeart/2005/8/layout/hierarchy2"/>
    <dgm:cxn modelId="{F2035A3D-20E1-410C-95A4-A32A319CDA4B}" type="presOf" srcId="{55A249A9-DA03-4BE1-AEFF-7857BDE94CF6}" destId="{EDF683D2-1DB7-4F13-BA93-4F96A336B538}" srcOrd="0" destOrd="0" presId="urn:microsoft.com/office/officeart/2005/8/layout/hierarchy2"/>
    <dgm:cxn modelId="{AD6AFD44-366F-439A-B79C-D4B839346EB2}" type="presOf" srcId="{A40C88AE-F2FE-4790-BDA5-16013BB62C0B}" destId="{9542DF6E-6EC8-4A96-B526-4091BF829612}" srcOrd="1" destOrd="0" presId="urn:microsoft.com/office/officeart/2005/8/layout/hierarchy2"/>
    <dgm:cxn modelId="{EFB5CB46-86F4-4170-BF1A-0572B0880CF6}" type="presOf" srcId="{21383FF4-F34F-4058-9F3A-ADEA6BEA6C47}" destId="{BC0A6F7A-9C5A-4D78-B2A6-17CD87A31C53}" srcOrd="0" destOrd="0" presId="urn:microsoft.com/office/officeart/2005/8/layout/hierarchy2"/>
    <dgm:cxn modelId="{E832D672-FC81-4A43-A35B-94F1078B836F}" type="presOf" srcId="{55A249A9-DA03-4BE1-AEFF-7857BDE94CF6}" destId="{B36DDDC8-6D95-4C1C-8AC1-9132A8C3A244}" srcOrd="1" destOrd="0" presId="urn:microsoft.com/office/officeart/2005/8/layout/hierarchy2"/>
    <dgm:cxn modelId="{6F878857-4B27-4BD8-8868-1DC5C0175082}" type="presOf" srcId="{7A7CC344-1AB7-40E9-A6C7-82EDD993CCF2}" destId="{F81E292E-60E2-44EB-B975-389064FFB7D3}" srcOrd="0" destOrd="0" presId="urn:microsoft.com/office/officeart/2005/8/layout/hierarchy2"/>
    <dgm:cxn modelId="{A4BACB8B-B5F2-44E6-A7D0-19654CE8E05F}" type="presOf" srcId="{FC363B2D-2867-4B8B-A629-61353E0839F4}" destId="{DD918CDA-9199-41E7-88F1-575AB6E8B768}" srcOrd="0" destOrd="0" presId="urn:microsoft.com/office/officeart/2005/8/layout/hierarchy2"/>
    <dgm:cxn modelId="{4B004093-B4BC-4CB1-B874-DA930DB36CD7}" type="presOf" srcId="{0E542CA8-ADC1-4294-9187-4F19C9200E39}" destId="{63E2C67C-D204-4EFB-8782-FA36FB8D767E}" srcOrd="0" destOrd="0" presId="urn:microsoft.com/office/officeart/2005/8/layout/hierarchy2"/>
    <dgm:cxn modelId="{248A9497-903E-414D-B074-6BE2918F5631}" srcId="{3FBB3FEC-B1B8-4C83-BE05-572053A0A69E}" destId="{F463C71D-6B5E-4814-B1FF-DC31DD309015}" srcOrd="0" destOrd="0" parTransId="{FA48936A-680F-4737-921A-46930509E80F}" sibTransId="{461A0F5C-9055-4237-8828-059748DB2F3D}"/>
    <dgm:cxn modelId="{ED715DAB-8F5C-41CB-AA24-A45AFB392C22}" type="presOf" srcId="{A40C88AE-F2FE-4790-BDA5-16013BB62C0B}" destId="{37BE7D58-1517-43BE-9FAF-2A8FBE751A23}" srcOrd="0" destOrd="0" presId="urn:microsoft.com/office/officeart/2005/8/layout/hierarchy2"/>
    <dgm:cxn modelId="{19E0EFB8-E4D8-422B-9B2A-878091FD0953}" type="presOf" srcId="{DDBD0034-CB9A-4C48-A718-EF770AC26C2C}" destId="{5E1CB668-615A-4D0A-9FEB-D8044BC950F2}" srcOrd="0" destOrd="0" presId="urn:microsoft.com/office/officeart/2005/8/layout/hierarchy2"/>
    <dgm:cxn modelId="{C68A0DBE-8482-4524-9563-7FD9E15A2459}" srcId="{21383FF4-F34F-4058-9F3A-ADEA6BEA6C47}" destId="{7A7CC344-1AB7-40E9-A6C7-82EDD993CCF2}" srcOrd="0" destOrd="0" parTransId="{A40C88AE-F2FE-4790-BDA5-16013BB62C0B}" sibTransId="{B1AAEFDD-9733-4B27-BEF2-B99A7095A868}"/>
    <dgm:cxn modelId="{9AF4E4C8-A346-4229-9530-CFCF88B93B73}" srcId="{269C2C70-B776-4E64-BC6A-2A552011592A}" destId="{9A9BB5D1-47AD-4C10-8B25-14951F1B4FC6}" srcOrd="1" destOrd="0" parTransId="{0E542CA8-ADC1-4294-9187-4F19C9200E39}" sibTransId="{6D7A29E8-9EA8-4B45-A698-A4CD561ABC59}"/>
    <dgm:cxn modelId="{952A93D7-F534-4431-A0DB-D720E354AF2F}" type="presOf" srcId="{9A9BB5D1-47AD-4C10-8B25-14951F1B4FC6}" destId="{B21764C2-FB0F-4977-A5B3-12DF315F8190}" srcOrd="0" destOrd="0" presId="urn:microsoft.com/office/officeart/2005/8/layout/hierarchy2"/>
    <dgm:cxn modelId="{B711DDD7-5B80-4FB2-BB07-6F84BD2F20F2}" type="presOf" srcId="{269C2C70-B776-4E64-BC6A-2A552011592A}" destId="{7488D8FC-1A96-4942-B83C-51CF5EB1D88A}" srcOrd="0" destOrd="0" presId="urn:microsoft.com/office/officeart/2005/8/layout/hierarchy2"/>
    <dgm:cxn modelId="{85E727E3-162A-4547-B1F6-813FB75A5B8F}" type="presOf" srcId="{1C830437-C49D-41E2-84B1-E90AE463F1E3}" destId="{C9CC4A01-D080-4041-B98F-DDDFACCB716E}" srcOrd="1" destOrd="0" presId="urn:microsoft.com/office/officeart/2005/8/layout/hierarchy2"/>
    <dgm:cxn modelId="{AB99AAEB-624C-4BC5-A802-597435AE2695}" srcId="{269C2C70-B776-4E64-BC6A-2A552011592A}" destId="{DDBD0034-CB9A-4C48-A718-EF770AC26C2C}" srcOrd="0" destOrd="0" parTransId="{55A249A9-DA03-4BE1-AEFF-7857BDE94CF6}" sibTransId="{FCF5112D-5035-44A0-A2B6-1308210BB47A}"/>
    <dgm:cxn modelId="{07CAA9F9-E670-4905-94BC-499414075539}" srcId="{F463C71D-6B5E-4814-B1FF-DC31DD309015}" destId="{269C2C70-B776-4E64-BC6A-2A552011592A}" srcOrd="0" destOrd="0" parTransId="{FC363B2D-2867-4B8B-A629-61353E0839F4}" sibTransId="{B33FE673-BA30-4F2B-A39D-CE256C372790}"/>
    <dgm:cxn modelId="{D4C6BA5E-CAD1-4CB3-A441-96514BBBFA3A}" type="presParOf" srcId="{6093520E-D51F-42FE-AFED-0887B2D81828}" destId="{6DC12D49-A530-4BC6-AF82-6AFF265051ED}" srcOrd="0" destOrd="0" presId="urn:microsoft.com/office/officeart/2005/8/layout/hierarchy2"/>
    <dgm:cxn modelId="{8E35D7DB-0252-4501-896B-DAD9DFA03923}" type="presParOf" srcId="{6DC12D49-A530-4BC6-AF82-6AFF265051ED}" destId="{D5780119-519F-499A-BA3F-9651B9D94F9D}" srcOrd="0" destOrd="0" presId="urn:microsoft.com/office/officeart/2005/8/layout/hierarchy2"/>
    <dgm:cxn modelId="{BBD6E633-C3A7-4D50-8AB2-B6CF283603E8}" type="presParOf" srcId="{6DC12D49-A530-4BC6-AF82-6AFF265051ED}" destId="{119DB3F9-8955-45DD-8D8B-CD32A84F0F18}" srcOrd="1" destOrd="0" presId="urn:microsoft.com/office/officeart/2005/8/layout/hierarchy2"/>
    <dgm:cxn modelId="{A193B3E9-CBB8-477D-9A81-4C447BDF68E5}" type="presParOf" srcId="{119DB3F9-8955-45DD-8D8B-CD32A84F0F18}" destId="{DD918CDA-9199-41E7-88F1-575AB6E8B768}" srcOrd="0" destOrd="0" presId="urn:microsoft.com/office/officeart/2005/8/layout/hierarchy2"/>
    <dgm:cxn modelId="{4EF237EE-D8CD-4DCC-89CF-A8F29CEDBA23}" type="presParOf" srcId="{DD918CDA-9199-41E7-88F1-575AB6E8B768}" destId="{214F66D9-EF93-46F4-A032-9D5049D9E8F6}" srcOrd="0" destOrd="0" presId="urn:microsoft.com/office/officeart/2005/8/layout/hierarchy2"/>
    <dgm:cxn modelId="{5B5652F7-91E2-4D4C-AC69-80C2CC0E6DB9}" type="presParOf" srcId="{119DB3F9-8955-45DD-8D8B-CD32A84F0F18}" destId="{47211344-6F27-4039-8C27-B31A515FB173}" srcOrd="1" destOrd="0" presId="urn:microsoft.com/office/officeart/2005/8/layout/hierarchy2"/>
    <dgm:cxn modelId="{48FBBBD7-3C79-4FA7-B9E6-C7A9A3F30299}" type="presParOf" srcId="{47211344-6F27-4039-8C27-B31A515FB173}" destId="{7488D8FC-1A96-4942-B83C-51CF5EB1D88A}" srcOrd="0" destOrd="0" presId="urn:microsoft.com/office/officeart/2005/8/layout/hierarchy2"/>
    <dgm:cxn modelId="{7EAF2A06-2D5B-446D-A4E8-375AC936AE3B}" type="presParOf" srcId="{47211344-6F27-4039-8C27-B31A515FB173}" destId="{21C4BA11-146F-404C-A3FA-49593C546DF9}" srcOrd="1" destOrd="0" presId="urn:microsoft.com/office/officeart/2005/8/layout/hierarchy2"/>
    <dgm:cxn modelId="{AD080B29-FB4C-4D27-9299-6CC818245E0E}" type="presParOf" srcId="{21C4BA11-146F-404C-A3FA-49593C546DF9}" destId="{EDF683D2-1DB7-4F13-BA93-4F96A336B538}" srcOrd="0" destOrd="0" presId="urn:microsoft.com/office/officeart/2005/8/layout/hierarchy2"/>
    <dgm:cxn modelId="{D381F8D0-C32D-41B1-B382-71F893053183}" type="presParOf" srcId="{EDF683D2-1DB7-4F13-BA93-4F96A336B538}" destId="{B36DDDC8-6D95-4C1C-8AC1-9132A8C3A244}" srcOrd="0" destOrd="0" presId="urn:microsoft.com/office/officeart/2005/8/layout/hierarchy2"/>
    <dgm:cxn modelId="{CDBAA9EB-AF16-4157-9F0B-85A2DA03203E}" type="presParOf" srcId="{21C4BA11-146F-404C-A3FA-49593C546DF9}" destId="{C9C1938D-1BC3-48C9-9400-CB155722CA9B}" srcOrd="1" destOrd="0" presId="urn:microsoft.com/office/officeart/2005/8/layout/hierarchy2"/>
    <dgm:cxn modelId="{5DF4155A-01BD-4945-A70C-B76E3D952707}" type="presParOf" srcId="{C9C1938D-1BC3-48C9-9400-CB155722CA9B}" destId="{5E1CB668-615A-4D0A-9FEB-D8044BC950F2}" srcOrd="0" destOrd="0" presId="urn:microsoft.com/office/officeart/2005/8/layout/hierarchy2"/>
    <dgm:cxn modelId="{D1071652-6609-42F3-ADF9-5DBF0C196F69}" type="presParOf" srcId="{C9C1938D-1BC3-48C9-9400-CB155722CA9B}" destId="{ABBF9095-D9BF-4659-A360-E17E0262B37B}" srcOrd="1" destOrd="0" presId="urn:microsoft.com/office/officeart/2005/8/layout/hierarchy2"/>
    <dgm:cxn modelId="{22F1D8C6-5EB9-4419-A327-A07FD390B076}" type="presParOf" srcId="{21C4BA11-146F-404C-A3FA-49593C546DF9}" destId="{63E2C67C-D204-4EFB-8782-FA36FB8D767E}" srcOrd="2" destOrd="0" presId="urn:microsoft.com/office/officeart/2005/8/layout/hierarchy2"/>
    <dgm:cxn modelId="{64C6E997-0737-42F7-BCBA-D98B0518FA85}" type="presParOf" srcId="{63E2C67C-D204-4EFB-8782-FA36FB8D767E}" destId="{2E8612A9-1AAE-47D1-8DA9-513CC6FAFE6A}" srcOrd="0" destOrd="0" presId="urn:microsoft.com/office/officeart/2005/8/layout/hierarchy2"/>
    <dgm:cxn modelId="{B80BA88D-5F6A-44EF-A381-EBD657FDBF45}" type="presParOf" srcId="{21C4BA11-146F-404C-A3FA-49593C546DF9}" destId="{98EB6ACA-1C94-47AC-97E8-0781F64DD35D}" srcOrd="3" destOrd="0" presId="urn:microsoft.com/office/officeart/2005/8/layout/hierarchy2"/>
    <dgm:cxn modelId="{A23BEDBF-A7F1-4063-8EAC-9E1F8DE39B1C}" type="presParOf" srcId="{98EB6ACA-1C94-47AC-97E8-0781F64DD35D}" destId="{B21764C2-FB0F-4977-A5B3-12DF315F8190}" srcOrd="0" destOrd="0" presId="urn:microsoft.com/office/officeart/2005/8/layout/hierarchy2"/>
    <dgm:cxn modelId="{62FE856F-D04E-4965-97EB-63D27DC08D5E}" type="presParOf" srcId="{98EB6ACA-1C94-47AC-97E8-0781F64DD35D}" destId="{45A083C5-5986-4214-80B4-30379BBD3188}" srcOrd="1" destOrd="0" presId="urn:microsoft.com/office/officeart/2005/8/layout/hierarchy2"/>
    <dgm:cxn modelId="{FEE11EC6-14B2-4591-91F8-D4E5EE177FC9}" type="presParOf" srcId="{119DB3F9-8955-45DD-8D8B-CD32A84F0F18}" destId="{DB103890-B004-4D19-89F6-AD9EBCE5D39B}" srcOrd="2" destOrd="0" presId="urn:microsoft.com/office/officeart/2005/8/layout/hierarchy2"/>
    <dgm:cxn modelId="{DF7B1188-BE3B-4B5F-8DEC-ECBD954BF8F5}" type="presParOf" srcId="{DB103890-B004-4D19-89F6-AD9EBCE5D39B}" destId="{C9CC4A01-D080-4041-B98F-DDDFACCB716E}" srcOrd="0" destOrd="0" presId="urn:microsoft.com/office/officeart/2005/8/layout/hierarchy2"/>
    <dgm:cxn modelId="{CA7365AA-905A-4694-89E6-64F3B4CC1BD9}" type="presParOf" srcId="{119DB3F9-8955-45DD-8D8B-CD32A84F0F18}" destId="{43F3E063-8834-4A78-A3F5-BCFE3FCBC06A}" srcOrd="3" destOrd="0" presId="urn:microsoft.com/office/officeart/2005/8/layout/hierarchy2"/>
    <dgm:cxn modelId="{3B3B26A7-80FA-4B2C-993D-8125A14CA86A}" type="presParOf" srcId="{43F3E063-8834-4A78-A3F5-BCFE3FCBC06A}" destId="{BC0A6F7A-9C5A-4D78-B2A6-17CD87A31C53}" srcOrd="0" destOrd="0" presId="urn:microsoft.com/office/officeart/2005/8/layout/hierarchy2"/>
    <dgm:cxn modelId="{9C706173-026D-41E8-9615-FD6D202C2A89}" type="presParOf" srcId="{43F3E063-8834-4A78-A3F5-BCFE3FCBC06A}" destId="{DA714CE8-2B27-4AF4-BB9B-0657CE4EC119}" srcOrd="1" destOrd="0" presId="urn:microsoft.com/office/officeart/2005/8/layout/hierarchy2"/>
    <dgm:cxn modelId="{215A1DE4-DD8F-4E1D-AB9A-AF67AB5C8EF3}" type="presParOf" srcId="{DA714CE8-2B27-4AF4-BB9B-0657CE4EC119}" destId="{37BE7D58-1517-43BE-9FAF-2A8FBE751A23}" srcOrd="0" destOrd="0" presId="urn:microsoft.com/office/officeart/2005/8/layout/hierarchy2"/>
    <dgm:cxn modelId="{4B9A5F0B-CC36-423D-A5F0-81453DC6E72B}" type="presParOf" srcId="{37BE7D58-1517-43BE-9FAF-2A8FBE751A23}" destId="{9542DF6E-6EC8-4A96-B526-4091BF829612}" srcOrd="0" destOrd="0" presId="urn:microsoft.com/office/officeart/2005/8/layout/hierarchy2"/>
    <dgm:cxn modelId="{19CA0B72-945D-41B3-9673-50F6D32957CE}" type="presParOf" srcId="{DA714CE8-2B27-4AF4-BB9B-0657CE4EC119}" destId="{E0DC1BDF-3220-4CDD-B464-6E3557B4178E}" srcOrd="1" destOrd="0" presId="urn:microsoft.com/office/officeart/2005/8/layout/hierarchy2"/>
    <dgm:cxn modelId="{EDCB5FD3-36EC-44B6-BE9E-56FF4B313708}" type="presParOf" srcId="{E0DC1BDF-3220-4CDD-B464-6E3557B4178E}" destId="{F81E292E-60E2-44EB-B975-389064FFB7D3}" srcOrd="0" destOrd="0" presId="urn:microsoft.com/office/officeart/2005/8/layout/hierarchy2"/>
    <dgm:cxn modelId="{1D2D2E51-D950-439D-8165-B0C458D17E2A}" type="presParOf" srcId="{E0DC1BDF-3220-4CDD-B464-6E3557B4178E}" destId="{54A2CC7A-DC88-4CD4-A482-F2889DC195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A290A-92BD-4C42-B0FE-65E165F814F5}">
      <dsp:nvSpPr>
        <dsp:cNvPr id="0" name=""/>
        <dsp:cNvSpPr/>
      </dsp:nvSpPr>
      <dsp:spPr>
        <a:xfrm>
          <a:off x="3559723" y="2756111"/>
          <a:ext cx="2496032" cy="198755"/>
        </a:xfrm>
        <a:custGeom>
          <a:avLst/>
          <a:gdLst/>
          <a:ahLst/>
          <a:cxnLst/>
          <a:rect l="0" t="0" r="0" b="0"/>
          <a:pathLst>
            <a:path>
              <a:moveTo>
                <a:pt x="0" y="198755"/>
              </a:moveTo>
              <a:lnTo>
                <a:pt x="2496032" y="198755"/>
              </a:lnTo>
              <a:lnTo>
                <a:pt x="24960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710B4-A72B-439A-BFCB-3F9D22218371}">
      <dsp:nvSpPr>
        <dsp:cNvPr id="0" name=""/>
        <dsp:cNvSpPr/>
      </dsp:nvSpPr>
      <dsp:spPr>
        <a:xfrm>
          <a:off x="3559723" y="2954867"/>
          <a:ext cx="4992065" cy="136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4057" y="0"/>
              </a:lnTo>
              <a:lnTo>
                <a:pt x="4674057" y="1367436"/>
              </a:lnTo>
              <a:lnTo>
                <a:pt x="4992065" y="1367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15A46-9558-49E6-B895-9669C526BD15}">
      <dsp:nvSpPr>
        <dsp:cNvPr id="0" name=""/>
        <dsp:cNvSpPr/>
      </dsp:nvSpPr>
      <dsp:spPr>
        <a:xfrm>
          <a:off x="3559723" y="2538196"/>
          <a:ext cx="4992065" cy="416670"/>
        </a:xfrm>
        <a:custGeom>
          <a:avLst/>
          <a:gdLst/>
          <a:ahLst/>
          <a:cxnLst/>
          <a:rect l="0" t="0" r="0" b="0"/>
          <a:pathLst>
            <a:path>
              <a:moveTo>
                <a:pt x="0" y="416670"/>
              </a:moveTo>
              <a:lnTo>
                <a:pt x="4674057" y="416670"/>
              </a:lnTo>
              <a:lnTo>
                <a:pt x="4674057" y="0"/>
              </a:lnTo>
              <a:lnTo>
                <a:pt x="49920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9A0AE-FE09-4E42-BC60-50E0E2ABBE3B}">
      <dsp:nvSpPr>
        <dsp:cNvPr id="0" name=""/>
        <dsp:cNvSpPr/>
      </dsp:nvSpPr>
      <dsp:spPr>
        <a:xfrm>
          <a:off x="3559723" y="1170759"/>
          <a:ext cx="4992065" cy="1784107"/>
        </a:xfrm>
        <a:custGeom>
          <a:avLst/>
          <a:gdLst/>
          <a:ahLst/>
          <a:cxnLst/>
          <a:rect l="0" t="0" r="0" b="0"/>
          <a:pathLst>
            <a:path>
              <a:moveTo>
                <a:pt x="0" y="1784107"/>
              </a:moveTo>
              <a:lnTo>
                <a:pt x="4674057" y="1784107"/>
              </a:lnTo>
              <a:lnTo>
                <a:pt x="4674057" y="0"/>
              </a:lnTo>
              <a:lnTo>
                <a:pt x="49920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5524D-C97C-4621-9E73-7BB52D881387}">
      <dsp:nvSpPr>
        <dsp:cNvPr id="0" name=""/>
        <dsp:cNvSpPr/>
      </dsp:nvSpPr>
      <dsp:spPr>
        <a:xfrm>
          <a:off x="2925" y="1718735"/>
          <a:ext cx="3556797" cy="2472263"/>
        </a:xfrm>
        <a:prstGeom prst="rect">
          <a:avLst/>
        </a:prstGeom>
        <a:solidFill>
          <a:srgbClr val="2B02F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aloqalar</a:t>
          </a:r>
          <a:r>
            <a:rPr lang="en-US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 deb,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o‘rtasidagi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tashkilot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korporatsiyalar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ishtirokidagi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aloqalariga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aytiladi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5" y="1718735"/>
        <a:ext cx="3556797" cy="2472263"/>
      </dsp:txXfrm>
    </dsp:sp>
    <dsp:sp modelId="{049C1EB5-DCBA-46EE-83D9-F8E2FA3687F7}">
      <dsp:nvSpPr>
        <dsp:cNvPr id="0" name=""/>
        <dsp:cNvSpPr/>
      </dsp:nvSpPr>
      <dsp:spPr>
        <a:xfrm>
          <a:off x="8551789" y="685797"/>
          <a:ext cx="3180084" cy="96992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davlatlararo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ijtimoiy-iqtisodiy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tafovut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51789" y="685797"/>
        <a:ext cx="3180084" cy="969925"/>
      </dsp:txXfrm>
    </dsp:sp>
    <dsp:sp modelId="{09BBD7A8-745C-4758-A3FB-27F2CACACEE3}">
      <dsp:nvSpPr>
        <dsp:cNvPr id="0" name=""/>
        <dsp:cNvSpPr/>
      </dsp:nvSpPr>
      <dsp:spPr>
        <a:xfrm>
          <a:off x="8551789" y="2053233"/>
          <a:ext cx="3180084" cy="969925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mintaqalaridagi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vaziyat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51789" y="2053233"/>
        <a:ext cx="3180084" cy="969925"/>
      </dsp:txXfrm>
    </dsp:sp>
    <dsp:sp modelId="{5A891617-8529-46FC-8243-37A64B6C4362}">
      <dsp:nvSpPr>
        <dsp:cNvPr id="0" name=""/>
        <dsp:cNvSpPr/>
      </dsp:nvSpPr>
      <dsp:spPr>
        <a:xfrm>
          <a:off x="8551789" y="3420670"/>
          <a:ext cx="3180084" cy="1803266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integratsiya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omillar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51789" y="3420670"/>
        <a:ext cx="3180084" cy="1803266"/>
      </dsp:txXfrm>
    </dsp:sp>
    <dsp:sp modelId="{D2D9C545-7020-404D-9874-2FD53A6FAEF1}">
      <dsp:nvSpPr>
        <dsp:cNvPr id="0" name=""/>
        <dsp:cNvSpPr/>
      </dsp:nvSpPr>
      <dsp:spPr>
        <a:xfrm>
          <a:off x="4195740" y="1786185"/>
          <a:ext cx="3720031" cy="96992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ilmiy-texnik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740" y="1786185"/>
        <a:ext cx="3720031" cy="969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C0382-53FB-46A9-8A0C-1CF80A7F9366}">
      <dsp:nvSpPr>
        <dsp:cNvPr id="0" name=""/>
        <dsp:cNvSpPr/>
      </dsp:nvSpPr>
      <dsp:spPr>
        <a:xfrm>
          <a:off x="0" y="0"/>
          <a:ext cx="2336601" cy="36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63040"/>
        <a:ext cx="2336601" cy="1463040"/>
      </dsp:txXfrm>
    </dsp:sp>
    <dsp:sp modelId="{E843B31B-123B-40A2-9C46-BF4A328CB974}">
      <dsp:nvSpPr>
        <dsp:cNvPr id="0" name=""/>
        <dsp:cNvSpPr/>
      </dsp:nvSpPr>
      <dsp:spPr>
        <a:xfrm>
          <a:off x="367198" y="76203"/>
          <a:ext cx="1456899" cy="14767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373445-19E4-4EB1-A737-E77D906835FD}">
      <dsp:nvSpPr>
        <dsp:cNvPr id="0" name=""/>
        <dsp:cNvSpPr/>
      </dsp:nvSpPr>
      <dsp:spPr>
        <a:xfrm>
          <a:off x="2406699" y="0"/>
          <a:ext cx="2336601" cy="36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Kredit-moliya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munosa-batlari</a:t>
          </a:r>
          <a:endParaRPr lang="en-US" sz="2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6699" y="1463040"/>
        <a:ext cx="2336601" cy="1463040"/>
      </dsp:txXfrm>
    </dsp:sp>
    <dsp:sp modelId="{5C379688-D8A3-43A5-B5A3-C1B53AA2AB7E}">
      <dsp:nvSpPr>
        <dsp:cNvPr id="0" name=""/>
        <dsp:cNvSpPr/>
      </dsp:nvSpPr>
      <dsp:spPr>
        <a:xfrm>
          <a:off x="2817050" y="76203"/>
          <a:ext cx="1563521" cy="15224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845C17-D577-4AC2-95B9-FCE29278A884}">
      <dsp:nvSpPr>
        <dsp:cNvPr id="0" name=""/>
        <dsp:cNvSpPr/>
      </dsp:nvSpPr>
      <dsp:spPr>
        <a:xfrm>
          <a:off x="4813399" y="0"/>
          <a:ext cx="2336601" cy="36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3399" y="1463040"/>
        <a:ext cx="2336601" cy="1463040"/>
      </dsp:txXfrm>
    </dsp:sp>
    <dsp:sp modelId="{50D8CE6D-FA0A-4909-BEFF-39B689F57533}">
      <dsp:nvSpPr>
        <dsp:cNvPr id="0" name=""/>
        <dsp:cNvSpPr/>
      </dsp:nvSpPr>
      <dsp:spPr>
        <a:xfrm>
          <a:off x="5181602" y="76203"/>
          <a:ext cx="1523998" cy="144780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8EC233-33F5-45E1-8141-F9E5B99C1910}">
      <dsp:nvSpPr>
        <dsp:cNvPr id="0" name=""/>
        <dsp:cNvSpPr/>
      </dsp:nvSpPr>
      <dsp:spPr>
        <a:xfrm>
          <a:off x="7220098" y="0"/>
          <a:ext cx="2336601" cy="36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2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resurslari-ning</a:t>
          </a:r>
          <a:r>
            <a:rPr lang="en-US" sz="2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migratsiyasi</a:t>
          </a:r>
          <a:endParaRPr lang="en-US" sz="27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0098" y="1463040"/>
        <a:ext cx="2336601" cy="1463040"/>
      </dsp:txXfrm>
    </dsp:sp>
    <dsp:sp modelId="{C60F2F3A-9CFD-4266-B998-A9D32343790C}">
      <dsp:nvSpPr>
        <dsp:cNvPr id="0" name=""/>
        <dsp:cNvSpPr/>
      </dsp:nvSpPr>
      <dsp:spPr>
        <a:xfrm>
          <a:off x="7622350" y="56691"/>
          <a:ext cx="1532098" cy="154351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1C2645-F66A-4EAD-AB7B-4BEEE1E3FC86}">
      <dsp:nvSpPr>
        <dsp:cNvPr id="0" name=""/>
        <dsp:cNvSpPr/>
      </dsp:nvSpPr>
      <dsp:spPr>
        <a:xfrm>
          <a:off x="9626798" y="0"/>
          <a:ext cx="2336601" cy="36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ilmiy-texnik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hamkorlik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9626798" y="1463040"/>
        <a:ext cx="2336601" cy="1463040"/>
      </dsp:txXfrm>
    </dsp:sp>
    <dsp:sp modelId="{1FB1E072-5219-4375-8D61-28AB3D95E69E}">
      <dsp:nvSpPr>
        <dsp:cNvPr id="0" name=""/>
        <dsp:cNvSpPr/>
      </dsp:nvSpPr>
      <dsp:spPr>
        <a:xfrm>
          <a:off x="9982200" y="76197"/>
          <a:ext cx="1625797" cy="159104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2CDDB0-9341-4754-BE49-F2634A355BC2}">
      <dsp:nvSpPr>
        <dsp:cNvPr id="0" name=""/>
        <dsp:cNvSpPr/>
      </dsp:nvSpPr>
      <dsp:spPr>
        <a:xfrm flipH="1">
          <a:off x="0" y="3380822"/>
          <a:ext cx="136148" cy="27677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B8D0-3F0C-4D9B-9A07-BC4C104649FC}">
      <dsp:nvSpPr>
        <dsp:cNvPr id="0" name=""/>
        <dsp:cNvSpPr/>
      </dsp:nvSpPr>
      <dsp:spPr>
        <a:xfrm rot="5400000">
          <a:off x="474179" y="2884173"/>
          <a:ext cx="1136064" cy="1890385"/>
        </a:xfrm>
        <a:prstGeom prst="corner">
          <a:avLst>
            <a:gd name="adj1" fmla="val 16120"/>
            <a:gd name="adj2" fmla="val 16110"/>
          </a:avLst>
        </a:prstGeom>
        <a:solidFill>
          <a:srgbClr val="1A0199"/>
        </a:solidFill>
        <a:ln w="12700" cap="flat" cmpd="sng" algn="ctr">
          <a:solidFill>
            <a:srgbClr val="1A0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361B8-9F81-4CC9-9CD7-08D4B65425A1}">
      <dsp:nvSpPr>
        <dsp:cNvPr id="0" name=""/>
        <dsp:cNvSpPr/>
      </dsp:nvSpPr>
      <dsp:spPr>
        <a:xfrm>
          <a:off x="62131" y="3450876"/>
          <a:ext cx="2269981" cy="149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 davlatlar o‘rtasida xomashyo,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xizmatlarni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ayirboshlashga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asoslangan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munosabatlari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tizimidir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1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31" y="3450876"/>
        <a:ext cx="2269981" cy="1495979"/>
      </dsp:txXfrm>
    </dsp:sp>
    <dsp:sp modelId="{351359D0-D887-4585-932E-463207E44AB8}">
      <dsp:nvSpPr>
        <dsp:cNvPr id="0" name=""/>
        <dsp:cNvSpPr/>
      </dsp:nvSpPr>
      <dsp:spPr>
        <a:xfrm>
          <a:off x="1669182" y="2745001"/>
          <a:ext cx="322009" cy="322009"/>
        </a:xfrm>
        <a:prstGeom prst="triangle">
          <a:avLst>
            <a:gd name="adj" fmla="val 100000"/>
          </a:avLst>
        </a:prstGeom>
        <a:solidFill>
          <a:srgbClr val="1A0199"/>
        </a:solidFill>
        <a:ln w="12700" cap="flat" cmpd="sng" algn="ctr">
          <a:solidFill>
            <a:srgbClr val="1A0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A9E4C-7E96-4534-AC8A-736E614FCF19}">
      <dsp:nvSpPr>
        <dsp:cNvPr id="0" name=""/>
        <dsp:cNvSpPr/>
      </dsp:nvSpPr>
      <dsp:spPr>
        <a:xfrm rot="5400000">
          <a:off x="2922262" y="2367180"/>
          <a:ext cx="1136064" cy="1890385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D3472-69A7-40E7-8BA3-F19C82B0378B}">
      <dsp:nvSpPr>
        <dsp:cNvPr id="0" name=""/>
        <dsp:cNvSpPr/>
      </dsp:nvSpPr>
      <dsp:spPr>
        <a:xfrm>
          <a:off x="2565561" y="2909963"/>
          <a:ext cx="2235985" cy="149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Davlatlarning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aylanmasi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aniqlanadi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AQSH,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savdoda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18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1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5561" y="2909963"/>
        <a:ext cx="2235985" cy="1495979"/>
      </dsp:txXfrm>
    </dsp:sp>
    <dsp:sp modelId="{B5978CD1-48E5-47B5-80D5-6041A9E78085}">
      <dsp:nvSpPr>
        <dsp:cNvPr id="0" name=""/>
        <dsp:cNvSpPr/>
      </dsp:nvSpPr>
      <dsp:spPr>
        <a:xfrm>
          <a:off x="4117265" y="2228008"/>
          <a:ext cx="322009" cy="322009"/>
        </a:xfrm>
        <a:prstGeom prst="triangle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B788-2611-49B5-9E1B-A71CE99A54AF}">
      <dsp:nvSpPr>
        <dsp:cNvPr id="0" name=""/>
        <dsp:cNvSpPr/>
      </dsp:nvSpPr>
      <dsp:spPr>
        <a:xfrm rot="5400000">
          <a:off x="5310199" y="1850188"/>
          <a:ext cx="1136064" cy="189038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27AEA-C530-4AC2-950F-0EC6632D011D}">
      <dsp:nvSpPr>
        <dsp:cNvPr id="0" name=""/>
        <dsp:cNvSpPr/>
      </dsp:nvSpPr>
      <dsp:spPr>
        <a:xfrm>
          <a:off x="5120562" y="2415006"/>
          <a:ext cx="1706650" cy="149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3/4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savdosi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b="1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0562" y="2415006"/>
        <a:ext cx="1706650" cy="1495979"/>
      </dsp:txXfrm>
    </dsp:sp>
    <dsp:sp modelId="{CCED7AC4-753B-4B4D-A1B3-802CB5A3FAAD}">
      <dsp:nvSpPr>
        <dsp:cNvPr id="0" name=""/>
        <dsp:cNvSpPr/>
      </dsp:nvSpPr>
      <dsp:spPr>
        <a:xfrm>
          <a:off x="6505203" y="1711015"/>
          <a:ext cx="322009" cy="322009"/>
        </a:xfrm>
        <a:prstGeom prst="triangle">
          <a:avLst>
            <a:gd name="adj" fmla="val 10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0E0FE-EEE0-4F94-BFFE-E386BA0BDCBE}">
      <dsp:nvSpPr>
        <dsp:cNvPr id="0" name=""/>
        <dsp:cNvSpPr/>
      </dsp:nvSpPr>
      <dsp:spPr>
        <a:xfrm rot="5400000">
          <a:off x="7775281" y="1333195"/>
          <a:ext cx="1136064" cy="189038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9377-D740-4CD9-B233-3984F4492C75}">
      <dsp:nvSpPr>
        <dsp:cNvPr id="0" name=""/>
        <dsp:cNvSpPr/>
      </dsp:nvSpPr>
      <dsp:spPr>
        <a:xfrm>
          <a:off x="7429135" y="1898013"/>
          <a:ext cx="2019667" cy="149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Mashina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 transport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vositalari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kimyoviy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kabilar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savdoda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talab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tayyor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mahsulotlardir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9135" y="1898013"/>
        <a:ext cx="2019667" cy="1495979"/>
      </dsp:txXfrm>
    </dsp:sp>
    <dsp:sp modelId="{208E3FDA-0211-4A04-97E4-99B17BF30BE3}">
      <dsp:nvSpPr>
        <dsp:cNvPr id="0" name=""/>
        <dsp:cNvSpPr/>
      </dsp:nvSpPr>
      <dsp:spPr>
        <a:xfrm>
          <a:off x="8970284" y="1194023"/>
          <a:ext cx="322009" cy="322009"/>
        </a:xfrm>
        <a:prstGeom prst="triangle">
          <a:avLst>
            <a:gd name="adj" fmla="val 1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89C99-7369-4EF1-8B7C-370A9BCDE7D4}">
      <dsp:nvSpPr>
        <dsp:cNvPr id="0" name=""/>
        <dsp:cNvSpPr/>
      </dsp:nvSpPr>
      <dsp:spPr>
        <a:xfrm rot="5400000">
          <a:off x="10240362" y="816202"/>
          <a:ext cx="1136064" cy="1890385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0334-180E-4F7A-AA47-E89C3573AA33}">
      <dsp:nvSpPr>
        <dsp:cNvPr id="0" name=""/>
        <dsp:cNvSpPr/>
      </dsp:nvSpPr>
      <dsp:spPr>
        <a:xfrm>
          <a:off x="9926652" y="1366300"/>
          <a:ext cx="1960548" cy="149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   60 % dan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ortig‘ini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ta‘minlaydi</a:t>
          </a:r>
          <a:r>
            <a:rPr lang="en-US" sz="2000" b="1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6652" y="1366300"/>
        <a:ext cx="1960548" cy="1495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362C1-124F-4000-A10E-E3002058E782}">
      <dsp:nvSpPr>
        <dsp:cNvPr id="0" name=""/>
        <dsp:cNvSpPr/>
      </dsp:nvSpPr>
      <dsp:spPr>
        <a:xfrm>
          <a:off x="3047973" y="0"/>
          <a:ext cx="5923940" cy="5715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425050C-7875-4C50-885F-71A085EAA533}">
      <dsp:nvSpPr>
        <dsp:cNvPr id="0" name=""/>
        <dsp:cNvSpPr/>
      </dsp:nvSpPr>
      <dsp:spPr>
        <a:xfrm>
          <a:off x="851481" y="386151"/>
          <a:ext cx="4873363" cy="2286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savdoda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globallashuv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sur’atlarda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o‘sib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borishiga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qaramay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mintaqalar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hududiy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tafovutlar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saqlanib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qolmoqda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3074" y="497744"/>
        <a:ext cx="4650177" cy="2062814"/>
      </dsp:txXfrm>
    </dsp:sp>
    <dsp:sp modelId="{EC4857CC-90C3-48A2-B79E-F85BCE238363}">
      <dsp:nvSpPr>
        <dsp:cNvPr id="0" name=""/>
        <dsp:cNvSpPr/>
      </dsp:nvSpPr>
      <dsp:spPr>
        <a:xfrm>
          <a:off x="6377360" y="386151"/>
          <a:ext cx="4929919" cy="2286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90 %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G‘arbiy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400" kern="1200" dirty="0">
              <a:latin typeface="Arial" panose="020B0604020202020204" pitchFamily="34" charset="0"/>
              <a:cs typeface="Arial" panose="020B0604020202020204" pitchFamily="34" charset="0"/>
            </a:rPr>
            <a:t>Amerika, Osiyo-Tinch okean  mintaqasi hissasiga to‘g‘ri  kelmoqda.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8953" y="497744"/>
        <a:ext cx="4706733" cy="2062814"/>
      </dsp:txXfrm>
    </dsp:sp>
    <dsp:sp modelId="{470DECD8-F0E9-4B70-AF0A-D88217669542}">
      <dsp:nvSpPr>
        <dsp:cNvPr id="0" name=""/>
        <dsp:cNvSpPr/>
      </dsp:nvSpPr>
      <dsp:spPr>
        <a:xfrm>
          <a:off x="767139" y="3166430"/>
          <a:ext cx="4963408" cy="2286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mintaqalar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tayyor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mahsulotlar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sifatli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aloqalarini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o‘rnatadi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8732" y="3278023"/>
        <a:ext cx="4740222" cy="2062814"/>
      </dsp:txXfrm>
    </dsp:sp>
    <dsp:sp modelId="{EA4A76B2-62EB-4825-B3A6-25744C81EE8C}">
      <dsp:nvSpPr>
        <dsp:cNvPr id="0" name=""/>
        <dsp:cNvSpPr/>
      </dsp:nvSpPr>
      <dsp:spPr>
        <a:xfrm>
          <a:off x="6327697" y="3166430"/>
          <a:ext cx="5130241" cy="2286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Afrika,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Lotin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Amerikasi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Osiyoning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rivojlanayotgan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bozoriga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 mineral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resurslar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o‘rmon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mahsulotlarini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chiqadi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9290" y="3278023"/>
        <a:ext cx="4907055" cy="2062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899A8-5A3F-4C3D-ADC6-C604F3378E13}">
      <dsp:nvSpPr>
        <dsp:cNvPr id="0" name=""/>
        <dsp:cNvSpPr/>
      </dsp:nvSpPr>
      <dsp:spPr>
        <a:xfrm rot="5400000">
          <a:off x="2310673" y="1647483"/>
          <a:ext cx="1457057" cy="16588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2B02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D601-6C83-4D58-8B8D-08A25834B96C}">
      <dsp:nvSpPr>
        <dsp:cNvPr id="0" name=""/>
        <dsp:cNvSpPr/>
      </dsp:nvSpPr>
      <dsp:spPr>
        <a:xfrm>
          <a:off x="621986" y="32306"/>
          <a:ext cx="5672725" cy="1716898"/>
        </a:xfrm>
        <a:prstGeom prst="roundRect">
          <a:avLst>
            <a:gd name="adj" fmla="val 166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So‘nggi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sohalarini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maqsadida kapital qo‘yilma kiritish hamda foyda olish jarayoni – </a:t>
          </a:r>
          <a:r>
            <a:rPr lang="sv-SE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eksporti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kuchayib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bormoqda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813" y="116133"/>
        <a:ext cx="5505071" cy="1549244"/>
      </dsp:txXfrm>
    </dsp:sp>
    <dsp:sp modelId="{FE01E2C8-83E1-4A7B-9FB6-3B44635E9ECC}">
      <dsp:nvSpPr>
        <dsp:cNvPr id="0" name=""/>
        <dsp:cNvSpPr/>
      </dsp:nvSpPr>
      <dsp:spPr>
        <a:xfrm>
          <a:off x="4684762" y="196051"/>
          <a:ext cx="1783952" cy="13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F10C7-9287-4DA7-972D-9335E1352B30}">
      <dsp:nvSpPr>
        <dsp:cNvPr id="0" name=""/>
        <dsp:cNvSpPr/>
      </dsp:nvSpPr>
      <dsp:spPr>
        <a:xfrm rot="5400000">
          <a:off x="5053870" y="3576127"/>
          <a:ext cx="1457057" cy="16588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2B02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93347-EEBE-4AD7-82B6-87B9B5623FB2}">
      <dsp:nvSpPr>
        <dsp:cNvPr id="0" name=""/>
        <dsp:cNvSpPr/>
      </dsp:nvSpPr>
      <dsp:spPr>
        <a:xfrm>
          <a:off x="3855281" y="1960950"/>
          <a:ext cx="5282210" cy="1716898"/>
        </a:xfrm>
        <a:prstGeom prst="roundRect">
          <a:avLst>
            <a:gd name="adj" fmla="val 16670"/>
          </a:avLst>
        </a:prstGeom>
        <a:solidFill>
          <a:srgbClr val="11FB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miqdordagi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rivojlanayotgan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iqtisodiyotiga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yo‘naltirilmoqda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9108" y="2044777"/>
        <a:ext cx="5114556" cy="1549244"/>
      </dsp:txXfrm>
    </dsp:sp>
    <dsp:sp modelId="{68742860-1CEA-40DC-A349-71403819C60E}">
      <dsp:nvSpPr>
        <dsp:cNvPr id="0" name=""/>
        <dsp:cNvSpPr/>
      </dsp:nvSpPr>
      <dsp:spPr>
        <a:xfrm>
          <a:off x="7295934" y="2124695"/>
          <a:ext cx="1783952" cy="1387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B58A3-4E6D-4753-BAF3-E113E1C423C4}">
      <dsp:nvSpPr>
        <dsp:cNvPr id="0" name=""/>
        <dsp:cNvSpPr/>
      </dsp:nvSpPr>
      <dsp:spPr>
        <a:xfrm>
          <a:off x="6628230" y="3889594"/>
          <a:ext cx="5335167" cy="1716898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kabilar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eksportyorlari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2057" y="3973421"/>
        <a:ext cx="5167513" cy="1549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0119-519F-499A-BA3F-9651B9D94F9D}">
      <dsp:nvSpPr>
        <dsp:cNvPr id="0" name=""/>
        <dsp:cNvSpPr/>
      </dsp:nvSpPr>
      <dsp:spPr>
        <a:xfrm>
          <a:off x="302821" y="2640228"/>
          <a:ext cx="2718631" cy="151861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aloqalarning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ko‘rinishlaridan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300" y="2684707"/>
        <a:ext cx="2629673" cy="1429656"/>
      </dsp:txXfrm>
    </dsp:sp>
    <dsp:sp modelId="{DD918CDA-9199-41E7-88F1-575AB6E8B768}">
      <dsp:nvSpPr>
        <dsp:cNvPr id="0" name=""/>
        <dsp:cNvSpPr/>
      </dsp:nvSpPr>
      <dsp:spPr>
        <a:xfrm rot="18240160">
          <a:off x="2664859" y="2710183"/>
          <a:ext cx="1618055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618055" y="186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3435" y="2688390"/>
        <a:ext cx="80902" cy="80902"/>
      </dsp:txXfrm>
    </dsp:sp>
    <dsp:sp modelId="{7488D8FC-1A96-4942-B83C-51CF5EB1D88A}">
      <dsp:nvSpPr>
        <dsp:cNvPr id="0" name=""/>
        <dsp:cNvSpPr/>
      </dsp:nvSpPr>
      <dsp:spPr>
        <a:xfrm>
          <a:off x="3926320" y="1442974"/>
          <a:ext cx="3233457" cy="1230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YMMning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10%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eksportining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1/3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2356" y="1479010"/>
        <a:ext cx="3161385" cy="1158276"/>
      </dsp:txXfrm>
    </dsp:sp>
    <dsp:sp modelId="{EDF683D2-1DB7-4F13-BA93-4F96A336B538}">
      <dsp:nvSpPr>
        <dsp:cNvPr id="0" name=""/>
        <dsp:cNvSpPr/>
      </dsp:nvSpPr>
      <dsp:spPr>
        <a:xfrm rot="18336047">
          <a:off x="6804157" y="1347516"/>
          <a:ext cx="1702078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702078" y="186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2644" y="1323623"/>
        <a:ext cx="85103" cy="85103"/>
      </dsp:txXfrm>
    </dsp:sp>
    <dsp:sp modelId="{5E1CB668-615A-4D0A-9FEB-D8044BC950F2}">
      <dsp:nvSpPr>
        <dsp:cNvPr id="0" name=""/>
        <dsp:cNvSpPr/>
      </dsp:nvSpPr>
      <dsp:spPr>
        <a:xfrm>
          <a:off x="8150615" y="5259"/>
          <a:ext cx="3433762" cy="1337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mintaqalari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turistik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oqimning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o‘ziga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yo‘naltirganligi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9800" y="44444"/>
        <a:ext cx="3355392" cy="1259512"/>
      </dsp:txXfrm>
    </dsp:sp>
    <dsp:sp modelId="{63E2C67C-D204-4EFB-8782-FA36FB8D767E}">
      <dsp:nvSpPr>
        <dsp:cNvPr id="0" name=""/>
        <dsp:cNvSpPr/>
      </dsp:nvSpPr>
      <dsp:spPr>
        <a:xfrm rot="1331420">
          <a:off x="7120149" y="2241569"/>
          <a:ext cx="1070095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070095" y="186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8444" y="2233475"/>
        <a:ext cx="53504" cy="53504"/>
      </dsp:txXfrm>
    </dsp:sp>
    <dsp:sp modelId="{B21764C2-FB0F-4977-A5B3-12DF315F8190}">
      <dsp:nvSpPr>
        <dsp:cNvPr id="0" name=""/>
        <dsp:cNvSpPr/>
      </dsp:nvSpPr>
      <dsp:spPr>
        <a:xfrm>
          <a:off x="8150615" y="1520864"/>
          <a:ext cx="3433762" cy="188288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Ushbu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qit’adagi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Ispaniya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buyuruvchi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sayyohlar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o‘ntalik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05763" y="1576012"/>
        <a:ext cx="3323466" cy="1772589"/>
      </dsp:txXfrm>
    </dsp:sp>
    <dsp:sp modelId="{DB103890-B004-4D19-89F6-AD9EBCE5D39B}">
      <dsp:nvSpPr>
        <dsp:cNvPr id="0" name=""/>
        <dsp:cNvSpPr/>
      </dsp:nvSpPr>
      <dsp:spPr>
        <a:xfrm rot="2890446">
          <a:off x="2784705" y="3910452"/>
          <a:ext cx="1421346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421346" y="186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9845" y="3893577"/>
        <a:ext cx="71067" cy="71067"/>
      </dsp:txXfrm>
    </dsp:sp>
    <dsp:sp modelId="{BC0A6F7A-9C5A-4D78-B2A6-17CD87A31C53}">
      <dsp:nvSpPr>
        <dsp:cNvPr id="0" name=""/>
        <dsp:cNvSpPr/>
      </dsp:nvSpPr>
      <dsp:spPr>
        <a:xfrm>
          <a:off x="3969305" y="3207633"/>
          <a:ext cx="3201088" cy="250210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Ispaniya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Kipr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sohasi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ixtisoslashgan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2589" y="3280917"/>
        <a:ext cx="3054520" cy="2355538"/>
      </dsp:txXfrm>
    </dsp:sp>
    <dsp:sp modelId="{37BE7D58-1517-43BE-9FAF-2A8FBE751A23}">
      <dsp:nvSpPr>
        <dsp:cNvPr id="0" name=""/>
        <dsp:cNvSpPr/>
      </dsp:nvSpPr>
      <dsp:spPr>
        <a:xfrm>
          <a:off x="7170393" y="4440028"/>
          <a:ext cx="947852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947852" y="186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0624" y="4434990"/>
        <a:ext cx="47392" cy="47392"/>
      </dsp:txXfrm>
    </dsp:sp>
    <dsp:sp modelId="{F81E292E-60E2-44EB-B975-389064FFB7D3}">
      <dsp:nvSpPr>
        <dsp:cNvPr id="0" name=""/>
        <dsp:cNvSpPr/>
      </dsp:nvSpPr>
      <dsp:spPr>
        <a:xfrm>
          <a:off x="8118246" y="3581472"/>
          <a:ext cx="3462221" cy="175442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So‘nggi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Janubi-sharqiy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Janubi-g‘arbiy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sonli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sayyohlarni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o‘ziga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jalb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qilmoqda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9631" y="3632857"/>
        <a:ext cx="3359451" cy="165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EF7F-FBCF-4EFA-9370-0B7056C7AA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EBBB-B2FA-4FDE-BE20-4D91F288F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2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EBBB-B2FA-4FDE-BE20-4D91F288F9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EBBB-B2FA-4FDE-BE20-4D91F288F9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4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EBBB-B2FA-4FDE-BE20-4D91F288F9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8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7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5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8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1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1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31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0336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87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99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8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5913"/>
            <a:ext cx="12205855" cy="1742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GEOGRAFIYA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object 7"/>
          <p:cNvSpPr txBox="1">
            <a:spLocks/>
          </p:cNvSpPr>
          <p:nvPr/>
        </p:nvSpPr>
        <p:spPr>
          <a:xfrm>
            <a:off x="585006" y="1887533"/>
            <a:ext cx="1180297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endParaRPr lang="be-BY" sz="6000" b="1" dirty="0">
              <a:solidFill>
                <a:srgbClr val="00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6621" y="2079800"/>
            <a:ext cx="808384" cy="18738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876E999-145C-43BF-B21A-B345DB2AEB64}"/>
              </a:ext>
            </a:extLst>
          </p:cNvPr>
          <p:cNvSpPr/>
          <p:nvPr/>
        </p:nvSpPr>
        <p:spPr>
          <a:xfrm>
            <a:off x="1126436" y="236704"/>
            <a:ext cx="821012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9D118B4-025B-4A3E-9788-DF13CED6A040}"/>
              </a:ext>
            </a:extLst>
          </p:cNvPr>
          <p:cNvSpPr/>
          <p:nvPr/>
        </p:nvSpPr>
        <p:spPr>
          <a:xfrm>
            <a:off x="9829800" y="171449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30635D3-73C6-497A-8B87-9966BF7A3676}"/>
              </a:ext>
            </a:extLst>
          </p:cNvPr>
          <p:cNvSpPr/>
          <p:nvPr/>
        </p:nvSpPr>
        <p:spPr>
          <a:xfrm>
            <a:off x="9829800" y="171449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9A958EA3-2351-4146-8AA3-02D962F56283}"/>
              </a:ext>
            </a:extLst>
          </p:cNvPr>
          <p:cNvSpPr txBox="1"/>
          <p:nvPr/>
        </p:nvSpPr>
        <p:spPr>
          <a:xfrm>
            <a:off x="10023881" y="358802"/>
            <a:ext cx="2244319" cy="772543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6621" y="4423417"/>
            <a:ext cx="808384" cy="18738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Xalqaro iqtisodiy aloqаlar » GeoOlamga xush kelibsiz!">
            <a:extLst>
              <a:ext uri="{FF2B5EF4-FFF2-40B4-BE49-F238E27FC236}">
                <a16:creationId xmlns:a16="http://schemas.microsoft.com/office/drawing/2014/main" id="{B53BC691-B755-42F7-B252-F2D6FF03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3754356"/>
            <a:ext cx="3810000" cy="1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nyo global inqiroz arafasidami?">
            <a:extLst>
              <a:ext uri="{FF2B5EF4-FFF2-40B4-BE49-F238E27FC236}">
                <a16:creationId xmlns:a16="http://schemas.microsoft.com/office/drawing/2014/main" id="{0DE5700A-121E-4147-875B-A1A8FFD2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70" y="3733800"/>
            <a:ext cx="490263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536942" y="5820191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808877"/>
          </a:xfrm>
          <a:prstGeom prst="rect">
            <a:avLst/>
          </a:prstGeom>
          <a:solidFill>
            <a:srgbClr val="0000CC"/>
          </a:solidFill>
          <a:ln>
            <a:solidFill>
              <a:srgbClr val="2B0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721" y="1003610"/>
            <a:ext cx="118202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tashkilot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korporatsiyalar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ishtirokidagi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aloqalariga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/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aylanmasida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AQSH,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/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YMMning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eksportining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turizmning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b="1" dirty="0">
                <a:solidFill>
                  <a:srgbClr val="1A0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Diniy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/>
          </a:p>
          <a:p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0721" y="915399"/>
            <a:ext cx="518614" cy="5308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8661" y="2380724"/>
            <a:ext cx="518614" cy="53088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0986" y="3429000"/>
            <a:ext cx="518614" cy="5308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2853C6C-CEE4-4C72-8308-283934ED4AE1}"/>
              </a:ext>
            </a:extLst>
          </p:cNvPr>
          <p:cNvSpPr/>
          <p:nvPr/>
        </p:nvSpPr>
        <p:spPr>
          <a:xfrm>
            <a:off x="170986" y="4863266"/>
            <a:ext cx="518614" cy="5308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196" name="Picture 4" descr="Haj Yatra 2020: India not to send Haj pilgrims to Saudi Arabia this year,  refunds would be done: Mukhtar Abbas Naqvi | Times of India Travel">
            <a:extLst>
              <a:ext uri="{FF2B5EF4-FFF2-40B4-BE49-F238E27FC236}">
                <a16:creationId xmlns:a16="http://schemas.microsoft.com/office/drawing/2014/main" id="{73B25C40-6644-496A-B924-5FF6C641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7596"/>
            <a:ext cx="3048856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9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ранспортные компании РФ объединились для создания ассоциации «Цифровой  транспорт и логистика» – Склад и техника">
            <a:extLst>
              <a:ext uri="{FF2B5EF4-FFF2-40B4-BE49-F238E27FC236}">
                <a16:creationId xmlns:a16="http://schemas.microsoft.com/office/drawing/2014/main" id="{64F86FBA-7CAB-45ED-8E1B-EE88D146C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23522"/>
          <a:stretch/>
        </p:blipFill>
        <p:spPr bwMode="auto">
          <a:xfrm>
            <a:off x="6115050" y="3733799"/>
            <a:ext cx="55435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533400" y="946534"/>
            <a:ext cx="11125200" cy="1083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3400" y="2170506"/>
            <a:ext cx="11125200" cy="15632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turizm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tarmoqlaridan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keltiring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6" descr="Анкетирование в педагогике и его необходимость для контроля ...">
            <a:extLst>
              <a:ext uri="{FF2B5EF4-FFF2-40B4-BE49-F238E27FC236}">
                <a16:creationId xmlns:a16="http://schemas.microsoft.com/office/drawing/2014/main" id="{608D9639-ECA0-43BB-AD5E-53BB8CB7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4726"/>
            <a:ext cx="5926252" cy="26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4860" y="2602"/>
            <a:ext cx="12206859" cy="862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A11F343-982E-4B46-B543-6D4E61685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785418"/>
              </p:ext>
            </p:extLst>
          </p:nvPr>
        </p:nvGraphicFramePr>
        <p:xfrm>
          <a:off x="221169" y="304800"/>
          <a:ext cx="11734800" cy="590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nternational Economic Relations - «KROK» University">
            <a:extLst>
              <a:ext uri="{FF2B5EF4-FFF2-40B4-BE49-F238E27FC236}">
                <a16:creationId xmlns:a16="http://schemas.microsoft.com/office/drawing/2014/main" id="{426E0F3B-9A49-48F6-98F5-578952DF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8" y="4572000"/>
            <a:ext cx="3588831" cy="22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еждународные экономические отношения - Кафедра международного бизнеса и  экономического анализа Харьковский национальный экономический университет  имени Семена Кузнеца (ХНЭУ)">
            <a:extLst>
              <a:ext uri="{FF2B5EF4-FFF2-40B4-BE49-F238E27FC236}">
                <a16:creationId xmlns:a16="http://schemas.microsoft.com/office/drawing/2014/main" id="{C92C7427-9511-4C06-B496-8B27A6B5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9397"/>
            <a:ext cx="4495803" cy="33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4860" y="2602"/>
            <a:ext cx="12206859" cy="987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aloqalarning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ko‘rinishlari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37B789E-D2D6-47D6-908A-5B8B73617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345916"/>
              </p:ext>
            </p:extLst>
          </p:nvPr>
        </p:nvGraphicFramePr>
        <p:xfrm>
          <a:off x="114300" y="2590800"/>
          <a:ext cx="11963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5DE0CB81-0FEE-4865-8C8C-3700CB7BF51C}"/>
              </a:ext>
            </a:extLst>
          </p:cNvPr>
          <p:cNvSpPr/>
          <p:nvPr/>
        </p:nvSpPr>
        <p:spPr>
          <a:xfrm>
            <a:off x="-838200" y="1524000"/>
            <a:ext cx="13792200" cy="533400"/>
          </a:xfrm>
          <a:prstGeom prst="mathMinus">
            <a:avLst>
              <a:gd name="adj1" fmla="val 35142"/>
            </a:avLst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07967-17FB-498D-B220-E26929ED16DF}"/>
              </a:ext>
            </a:extLst>
          </p:cNvPr>
          <p:cNvSpPr/>
          <p:nvPr/>
        </p:nvSpPr>
        <p:spPr>
          <a:xfrm>
            <a:off x="5943600" y="990600"/>
            <a:ext cx="152400" cy="685800"/>
          </a:xfrm>
          <a:prstGeom prst="rect">
            <a:avLst/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EE14517C-5139-4C9C-8E9C-5CDA694AA7A3}"/>
              </a:ext>
            </a:extLst>
          </p:cNvPr>
          <p:cNvSpPr/>
          <p:nvPr/>
        </p:nvSpPr>
        <p:spPr>
          <a:xfrm rot="5400000">
            <a:off x="912463" y="1981200"/>
            <a:ext cx="685800" cy="533400"/>
          </a:xfrm>
          <a:prstGeom prst="notchedRightArrow">
            <a:avLst/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A26F7C29-84A7-4E3D-8603-5096317A9F35}"/>
              </a:ext>
            </a:extLst>
          </p:cNvPr>
          <p:cNvSpPr/>
          <p:nvPr/>
        </p:nvSpPr>
        <p:spPr>
          <a:xfrm rot="5400000">
            <a:off x="3322450" y="1981200"/>
            <a:ext cx="685800" cy="533400"/>
          </a:xfrm>
          <a:prstGeom prst="notchedRightArrow">
            <a:avLst/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B035BA83-72E0-42BB-9E81-A60E04000449}"/>
              </a:ext>
            </a:extLst>
          </p:cNvPr>
          <p:cNvSpPr/>
          <p:nvPr/>
        </p:nvSpPr>
        <p:spPr>
          <a:xfrm rot="5400000">
            <a:off x="5715000" y="1981200"/>
            <a:ext cx="685800" cy="533400"/>
          </a:xfrm>
          <a:prstGeom prst="notchedRightArrow">
            <a:avLst/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id="{5FD3F13D-D75E-42E2-96F3-7E330D292761}"/>
              </a:ext>
            </a:extLst>
          </p:cNvPr>
          <p:cNvSpPr/>
          <p:nvPr/>
        </p:nvSpPr>
        <p:spPr>
          <a:xfrm rot="5400000">
            <a:off x="8107550" y="1943100"/>
            <a:ext cx="685800" cy="533400"/>
          </a:xfrm>
          <a:prstGeom prst="notchedRightArrow">
            <a:avLst/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с вырезом 9">
            <a:extLst>
              <a:ext uri="{FF2B5EF4-FFF2-40B4-BE49-F238E27FC236}">
                <a16:creationId xmlns:a16="http://schemas.microsoft.com/office/drawing/2014/main" id="{F38C69C4-0088-4C00-9ACC-054CC7E616AD}"/>
              </a:ext>
            </a:extLst>
          </p:cNvPr>
          <p:cNvSpPr/>
          <p:nvPr/>
        </p:nvSpPr>
        <p:spPr>
          <a:xfrm rot="5400000">
            <a:off x="10488479" y="1986366"/>
            <a:ext cx="685800" cy="533400"/>
          </a:xfrm>
          <a:prstGeom prst="notchedRightArrow">
            <a:avLst/>
          </a:prstGeom>
          <a:solidFill>
            <a:srgbClr val="1A0199"/>
          </a:solidFill>
          <a:ln>
            <a:solidFill>
              <a:srgbClr val="1A0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08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Экспорт товаров через БУТБ увеличился в 2 раза | МАБ">
            <a:extLst>
              <a:ext uri="{FF2B5EF4-FFF2-40B4-BE49-F238E27FC236}">
                <a16:creationId xmlns:a16="http://schemas.microsoft.com/office/drawing/2014/main" id="{C7B1BB9C-050E-4498-ACB3-C264A60A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2" y="1002412"/>
            <a:ext cx="4267201" cy="28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99254E-6287-41CA-8809-C32651CCA1E4}"/>
              </a:ext>
            </a:extLst>
          </p:cNvPr>
          <p:cNvSpPr/>
          <p:nvPr/>
        </p:nvSpPr>
        <p:spPr>
          <a:xfrm>
            <a:off x="4630118" y="51054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9725769"/>
              </p:ext>
            </p:extLst>
          </p:nvPr>
        </p:nvGraphicFramePr>
        <p:xfrm>
          <a:off x="152399" y="719666"/>
          <a:ext cx="1188720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-91059" y="-38094"/>
            <a:ext cx="12283059" cy="911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506200" y="1143000"/>
            <a:ext cx="356228" cy="356228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 descr="Рассматривается временное повышение импортных пошлин | NORMA.UZ">
            <a:extLst>
              <a:ext uri="{FF2B5EF4-FFF2-40B4-BE49-F238E27FC236}">
                <a16:creationId xmlns:a16="http://schemas.microsoft.com/office/drawing/2014/main" id="{DEB800DA-D17E-4962-9F23-66CEFD3CF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1" b="30151"/>
          <a:stretch/>
        </p:blipFill>
        <p:spPr bwMode="auto">
          <a:xfrm>
            <a:off x="8604877" y="5715000"/>
            <a:ext cx="32575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вышение репутации компании в Узбекистане | Управление репутацией">
            <a:extLst>
              <a:ext uri="{FF2B5EF4-FFF2-40B4-BE49-F238E27FC236}">
                <a16:creationId xmlns:a16="http://schemas.microsoft.com/office/drawing/2014/main" id="{80703445-F4A4-4472-A2BA-F777D8393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2001"/>
          <a:stretch/>
        </p:blipFill>
        <p:spPr bwMode="auto">
          <a:xfrm>
            <a:off x="4915868" y="491038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456566-B97A-4115-892B-78FE35A73263}"/>
              </a:ext>
            </a:extLst>
          </p:cNvPr>
          <p:cNvSpPr/>
          <p:nvPr/>
        </p:nvSpPr>
        <p:spPr>
          <a:xfrm>
            <a:off x="4890365" y="5100880"/>
            <a:ext cx="150721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Ежегодный экспорт товаров и услуг из Ирана в 15 соседних стран достигнет  $32 млрд. в текущем году - Иран.ру">
            <a:extLst>
              <a:ext uri="{FF2B5EF4-FFF2-40B4-BE49-F238E27FC236}">
                <a16:creationId xmlns:a16="http://schemas.microsoft.com/office/drawing/2014/main" id="{42313859-D13B-44E6-92C5-C1E20D16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89" y="1002412"/>
            <a:ext cx="2887812" cy="17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Химические продукты самого широкого спектра! купить в Ташкенте">
            <a:extLst>
              <a:ext uri="{FF2B5EF4-FFF2-40B4-BE49-F238E27FC236}">
                <a16:creationId xmlns:a16="http://schemas.microsoft.com/office/drawing/2014/main" id="{E8358799-1614-4AF4-899D-27454D93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99" y="1002412"/>
            <a:ext cx="2221101" cy="14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1530350"/>
              </p:ext>
            </p:extLst>
          </p:nvPr>
        </p:nvGraphicFramePr>
        <p:xfrm>
          <a:off x="0" y="990600"/>
          <a:ext cx="1219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39757"/>
            <a:ext cx="12192000" cy="9068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играция населения города Алматы за 2014 г. - Параграф-WWW мобильная версия">
            <a:extLst>
              <a:ext uri="{FF2B5EF4-FFF2-40B4-BE49-F238E27FC236}">
                <a16:creationId xmlns:a16="http://schemas.microsoft.com/office/drawing/2014/main" id="{59BFAF2E-A75E-4A9D-8A2C-6435BCEA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56769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Трудовая миграция может повлиять на темпы восстановления экономики Украины,  – СМИ - Экономика">
            <a:extLst>
              <a:ext uri="{FF2B5EF4-FFF2-40B4-BE49-F238E27FC236}">
                <a16:creationId xmlns:a16="http://schemas.microsoft.com/office/drawing/2014/main" id="{8962E8CD-98DD-4811-B1C7-D053E1A9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629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4487141"/>
              </p:ext>
            </p:extLst>
          </p:nvPr>
        </p:nvGraphicFramePr>
        <p:xfrm>
          <a:off x="0" y="838201"/>
          <a:ext cx="1219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205855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Kapital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eksporti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Տուրիզմի դասընթացներ / turizmi das@ntacner / արտագնա և ներգնա Yerevan -  DAS.am">
            <a:extLst>
              <a:ext uri="{FF2B5EF4-FFF2-40B4-BE49-F238E27FC236}">
                <a16:creationId xmlns:a16="http://schemas.microsoft.com/office/drawing/2014/main" id="{D4A38850-8212-4BEA-BB1E-A8027EAC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" y="990600"/>
            <a:ext cx="3856495" cy="24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205855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6139388"/>
              </p:ext>
            </p:extLst>
          </p:nvPr>
        </p:nvGraphicFramePr>
        <p:xfrm>
          <a:off x="152400" y="990600"/>
          <a:ext cx="11887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27-sentyabr – Xalqaro sayyohlik kuni">
            <a:extLst>
              <a:ext uri="{FF2B5EF4-FFF2-40B4-BE49-F238E27FC236}">
                <a16:creationId xmlns:a16="http://schemas.microsoft.com/office/drawing/2014/main" id="{7D807B1E-A70C-4854-8C72-EB1A1A6A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2597"/>
            <a:ext cx="3276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udiu Mercury Research asupra pieţei de turism din România - Piata  Financiara">
            <a:extLst>
              <a:ext uri="{FF2B5EF4-FFF2-40B4-BE49-F238E27FC236}">
                <a16:creationId xmlns:a16="http://schemas.microsoft.com/office/drawing/2014/main" id="{0D30710F-77D2-40F5-A6FB-0E8187D7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2992437" cy="14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Фотообои Морской курорт Komar 8-921 Beach Resort">
            <a:extLst>
              <a:ext uri="{FF2B5EF4-FFF2-40B4-BE49-F238E27FC236}">
                <a16:creationId xmlns:a16="http://schemas.microsoft.com/office/drawing/2014/main" id="{F6BF544A-2FCB-44DE-BFA0-6B938546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22876"/>
            <a:ext cx="6781801" cy="29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урортный сбор для туристов">
            <a:extLst>
              <a:ext uri="{FF2B5EF4-FFF2-40B4-BE49-F238E27FC236}">
                <a16:creationId xmlns:a16="http://schemas.microsoft.com/office/drawing/2014/main" id="{30906616-2D42-4A2E-AED5-BC31C2F9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83" y="3848746"/>
            <a:ext cx="6398216" cy="28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ляжи, которые убивают: роскошные, но опасные места в разных уголках мира |  Все о туризме и отдыхе">
            <a:extLst>
              <a:ext uri="{FF2B5EF4-FFF2-40B4-BE49-F238E27FC236}">
                <a16:creationId xmlns:a16="http://schemas.microsoft.com/office/drawing/2014/main" id="{907B7356-0877-49B9-B1F3-30A60B1E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3848746"/>
            <a:ext cx="525780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milodon Group: Misr ehromlari">
            <a:extLst>
              <a:ext uri="{FF2B5EF4-FFF2-40B4-BE49-F238E27FC236}">
                <a16:creationId xmlns:a16="http://schemas.microsoft.com/office/drawing/2014/main" id="{D5D9314A-1DC2-4246-AB40-BFBB0C3F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83" y="892978"/>
            <a:ext cx="4880676" cy="28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9756"/>
            <a:ext cx="12192000" cy="8017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630041-5541-4DA7-B704-3D8F9EC1D55E}"/>
              </a:ext>
            </a:extLst>
          </p:cNvPr>
          <p:cNvSpPr/>
          <p:nvPr/>
        </p:nvSpPr>
        <p:spPr>
          <a:xfrm>
            <a:off x="304800" y="838200"/>
            <a:ext cx="7010400" cy="11500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Afrika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69155F-EE7C-4485-B253-A36A855094FC}"/>
              </a:ext>
            </a:extLst>
          </p:cNvPr>
          <p:cNvSpPr/>
          <p:nvPr/>
        </p:nvSpPr>
        <p:spPr>
          <a:xfrm>
            <a:off x="1143000" y="2286000"/>
            <a:ext cx="7467600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Qirg‘oqbo‘yida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oluvchilarni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Marokash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Tunis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ixlosmandlarini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ehromlari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Karfagen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8962156-047A-49ED-B913-8C233CDBD94A}"/>
              </a:ext>
            </a:extLst>
          </p:cNvPr>
          <p:cNvSpPr/>
          <p:nvPr/>
        </p:nvSpPr>
        <p:spPr>
          <a:xfrm>
            <a:off x="2209800" y="4020818"/>
            <a:ext cx="8458200" cy="11500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Meksika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Karib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salmoqqa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2C24C2-CB2F-48B3-B5F4-387BCE9B9B3B}"/>
              </a:ext>
            </a:extLst>
          </p:cNvPr>
          <p:cNvSpPr/>
          <p:nvPr/>
        </p:nvSpPr>
        <p:spPr>
          <a:xfrm>
            <a:off x="3124201" y="5422078"/>
            <a:ext cx="8915399" cy="126013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qirg‘oqbo‘yi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maskanlarining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BCE919FC-5280-4E6B-BC01-D293F5041341}"/>
              </a:ext>
            </a:extLst>
          </p:cNvPr>
          <p:cNvSpPr/>
          <p:nvPr/>
        </p:nvSpPr>
        <p:spPr>
          <a:xfrm rot="10800000" flipH="1">
            <a:off x="1524000" y="3733800"/>
            <a:ext cx="685801" cy="952971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10">
            <a:extLst>
              <a:ext uri="{FF2B5EF4-FFF2-40B4-BE49-F238E27FC236}">
                <a16:creationId xmlns:a16="http://schemas.microsoft.com/office/drawing/2014/main" id="{A77AB60F-654C-4B38-ADFF-D8632F09CF94}"/>
              </a:ext>
            </a:extLst>
          </p:cNvPr>
          <p:cNvSpPr/>
          <p:nvPr/>
        </p:nvSpPr>
        <p:spPr>
          <a:xfrm rot="10800000" flipH="1">
            <a:off x="529525" y="2029720"/>
            <a:ext cx="613475" cy="942080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11">
            <a:extLst>
              <a:ext uri="{FF2B5EF4-FFF2-40B4-BE49-F238E27FC236}">
                <a16:creationId xmlns:a16="http://schemas.microsoft.com/office/drawing/2014/main" id="{A2D48A70-3C8F-46EF-8BEC-3FE1BE996EF6}"/>
              </a:ext>
            </a:extLst>
          </p:cNvPr>
          <p:cNvSpPr/>
          <p:nvPr/>
        </p:nvSpPr>
        <p:spPr>
          <a:xfrm rot="10800000" flipH="1">
            <a:off x="2438400" y="5219229"/>
            <a:ext cx="685801" cy="952971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учшие пляжи мира. Рейтинг из 15 самых красивых курортов планеты">
            <a:extLst>
              <a:ext uri="{FF2B5EF4-FFF2-40B4-BE49-F238E27FC236}">
                <a16:creationId xmlns:a16="http://schemas.microsoft.com/office/drawing/2014/main" id="{09B642EC-6D2F-49F8-A8E1-73D3267A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205855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55E1D2-D807-41C1-8909-A900D932904B}"/>
              </a:ext>
            </a:extLst>
          </p:cNvPr>
          <p:cNvSpPr/>
          <p:nvPr/>
        </p:nvSpPr>
        <p:spPr>
          <a:xfrm>
            <a:off x="304800" y="1066800"/>
            <a:ext cx="32766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CE35E1-267A-462E-BABB-DBC8D7541F0B}"/>
              </a:ext>
            </a:extLst>
          </p:cNvPr>
          <p:cNvSpPr/>
          <p:nvPr/>
        </p:nvSpPr>
        <p:spPr>
          <a:xfrm>
            <a:off x="4524859" y="1066800"/>
            <a:ext cx="32766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05296E-A6AE-4632-919C-93E6F0A4B415}"/>
              </a:ext>
            </a:extLst>
          </p:cNvPr>
          <p:cNvSpPr/>
          <p:nvPr/>
        </p:nvSpPr>
        <p:spPr>
          <a:xfrm>
            <a:off x="8686800" y="1066800"/>
            <a:ext cx="32766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F36BAD-6CF5-4272-BAA6-25A42DEC6608}"/>
              </a:ext>
            </a:extLst>
          </p:cNvPr>
          <p:cNvSpPr/>
          <p:nvPr/>
        </p:nvSpPr>
        <p:spPr>
          <a:xfrm>
            <a:off x="304800" y="2667000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BF9A77-7F89-4A2B-8882-7C6CF5A90DAC}"/>
              </a:ext>
            </a:extLst>
          </p:cNvPr>
          <p:cNvSpPr/>
          <p:nvPr/>
        </p:nvSpPr>
        <p:spPr>
          <a:xfrm>
            <a:off x="4524859" y="2661834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7416BA-EC6B-4578-9B30-E1E1763435FD}"/>
              </a:ext>
            </a:extLst>
          </p:cNvPr>
          <p:cNvSpPr/>
          <p:nvPr/>
        </p:nvSpPr>
        <p:spPr>
          <a:xfrm>
            <a:off x="8686800" y="2661834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C1A628-C01C-434E-8062-5B737B0ABCAE}"/>
              </a:ext>
            </a:extLst>
          </p:cNvPr>
          <p:cNvSpPr/>
          <p:nvPr/>
        </p:nvSpPr>
        <p:spPr>
          <a:xfrm>
            <a:off x="304800" y="4014061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Ishbilarmonlik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C088A7-640C-4D67-AB39-49A2D1026C2F}"/>
              </a:ext>
            </a:extLst>
          </p:cNvPr>
          <p:cNvSpPr/>
          <p:nvPr/>
        </p:nvSpPr>
        <p:spPr>
          <a:xfrm>
            <a:off x="4524859" y="4014061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CA37D7-D11F-4A02-8DB4-0107585ACEF2}"/>
              </a:ext>
            </a:extLst>
          </p:cNvPr>
          <p:cNvSpPr/>
          <p:nvPr/>
        </p:nvSpPr>
        <p:spPr>
          <a:xfrm>
            <a:off x="8686800" y="4014061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Shoping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54EFFD2-C50E-425B-84BB-52924B19F89C}"/>
              </a:ext>
            </a:extLst>
          </p:cNvPr>
          <p:cNvSpPr/>
          <p:nvPr/>
        </p:nvSpPr>
        <p:spPr>
          <a:xfrm>
            <a:off x="4524859" y="5355956"/>
            <a:ext cx="3276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Ekstremal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C29A977-A1FD-4899-8ADB-DA80A197C0D3}"/>
              </a:ext>
            </a:extLst>
          </p:cNvPr>
          <p:cNvSpPr/>
          <p:nvPr/>
        </p:nvSpPr>
        <p:spPr>
          <a:xfrm>
            <a:off x="3672130" y="1428750"/>
            <a:ext cx="762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B81C01D4-A39B-44D7-BA27-A05D849DD3FE}"/>
              </a:ext>
            </a:extLst>
          </p:cNvPr>
          <p:cNvSpPr/>
          <p:nvPr/>
        </p:nvSpPr>
        <p:spPr>
          <a:xfrm>
            <a:off x="7863129" y="1428750"/>
            <a:ext cx="762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D5EB6E8B-7581-4D19-A520-B0AC074797C3}"/>
              </a:ext>
            </a:extLst>
          </p:cNvPr>
          <p:cNvSpPr/>
          <p:nvPr/>
        </p:nvSpPr>
        <p:spPr>
          <a:xfrm>
            <a:off x="3672129" y="2909484"/>
            <a:ext cx="762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7A8BA765-ED1F-41D6-BAF8-D08F2C33B3C3}"/>
              </a:ext>
            </a:extLst>
          </p:cNvPr>
          <p:cNvSpPr/>
          <p:nvPr/>
        </p:nvSpPr>
        <p:spPr>
          <a:xfrm>
            <a:off x="7863129" y="2909484"/>
            <a:ext cx="762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0FFE4D1C-F12F-4931-828F-6AD2E95EF1BA}"/>
              </a:ext>
            </a:extLst>
          </p:cNvPr>
          <p:cNvSpPr/>
          <p:nvPr/>
        </p:nvSpPr>
        <p:spPr>
          <a:xfrm>
            <a:off x="3672129" y="4256868"/>
            <a:ext cx="762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333034C-A968-4BD2-8B0C-E5747213382D}"/>
              </a:ext>
            </a:extLst>
          </p:cNvPr>
          <p:cNvSpPr/>
          <p:nvPr/>
        </p:nvSpPr>
        <p:spPr>
          <a:xfrm>
            <a:off x="7863129" y="4263003"/>
            <a:ext cx="762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D4181FEA-BDC7-4C7B-AD2A-1609BC00D0F2}"/>
              </a:ext>
            </a:extLst>
          </p:cNvPr>
          <p:cNvSpPr/>
          <p:nvPr/>
        </p:nvSpPr>
        <p:spPr>
          <a:xfrm rot="5400000">
            <a:off x="5920029" y="4929429"/>
            <a:ext cx="514350" cy="294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352EBF8E-4ED4-4F2C-AAF9-56A098A08EFE}"/>
              </a:ext>
            </a:extLst>
          </p:cNvPr>
          <p:cNvSpPr/>
          <p:nvPr/>
        </p:nvSpPr>
        <p:spPr>
          <a:xfrm rot="5400000">
            <a:off x="1685924" y="2227075"/>
            <a:ext cx="514350" cy="294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317846abbf1613d373690b2de41728c0d11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676</Words>
  <Application>Microsoft Office PowerPoint</Application>
  <PresentationFormat>Широкоэкранный</PresentationFormat>
  <Paragraphs>82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 Light</vt:lpstr>
      <vt:lpstr>Verdana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167</cp:revision>
  <dcterms:created xsi:type="dcterms:W3CDTF">2020-06-30T15:34:35Z</dcterms:created>
  <dcterms:modified xsi:type="dcterms:W3CDTF">2021-02-19T09:26:50Z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