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image4.jpg" ContentType="image/jpeg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18"/>
  </p:notesMasterIdLst>
  <p:sldIdLst>
    <p:sldId id="293" r:id="rId3"/>
    <p:sldId id="1406" r:id="rId4"/>
    <p:sldId id="1407" r:id="rId5"/>
    <p:sldId id="257" r:id="rId6"/>
    <p:sldId id="269" r:id="rId7"/>
    <p:sldId id="270" r:id="rId8"/>
    <p:sldId id="1410" r:id="rId9"/>
    <p:sldId id="272" r:id="rId10"/>
    <p:sldId id="1412" r:id="rId11"/>
    <p:sldId id="1411" r:id="rId12"/>
    <p:sldId id="1423" r:id="rId13"/>
    <p:sldId id="1413" r:id="rId14"/>
    <p:sldId id="1422" r:id="rId15"/>
    <p:sldId id="1419" r:id="rId16"/>
    <p:sldId id="296" r:id="rId17"/>
  </p:sldIdLst>
  <p:sldSz cx="12192000" cy="6858000"/>
  <p:notesSz cx="12192000" cy="6858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02F8"/>
    <a:srgbClr val="11FB4E"/>
    <a:srgbClr val="1A0199"/>
    <a:srgbClr val="AC7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004" autoAdjust="0"/>
  </p:normalViewPr>
  <p:slideViewPr>
    <p:cSldViewPr>
      <p:cViewPr varScale="1">
        <p:scale>
          <a:sx n="62" d="100"/>
          <a:sy n="62" d="100"/>
        </p:scale>
        <p:origin x="103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uz.wikipedia.org/wiki/Yunusobod_(metro_bekati)" TargetMode="External"/><Relationship Id="rId1" Type="http://schemas.openxmlformats.org/officeDocument/2006/relationships/image" Target="../media/image3.jpeg"/><Relationship Id="rId6" Type="http://schemas.openxmlformats.org/officeDocument/2006/relationships/hyperlink" Target="https://pl.m.wikipedia.org/wiki/Uzbekistan_Airways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uz.wikipedia.org/wiki/avstriya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uz.wikipedia.org/wiki/Yunusobod_(metro_bekati)" TargetMode="External"/><Relationship Id="rId1" Type="http://schemas.openxmlformats.org/officeDocument/2006/relationships/image" Target="../media/image3.jpeg"/><Relationship Id="rId6" Type="http://schemas.openxmlformats.org/officeDocument/2006/relationships/hyperlink" Target="https://pl.m.wikipedia.org/wiki/Uzbekistan_Airways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uz.wikipedia.org/wiki/avstriy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76D24-9ABC-4290-91F7-A98CD13FCE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494C9A-7627-4E34-B36A-D24FF5881FA0}">
      <dgm:prSet phldrT="[Текст]" custT="1"/>
      <dgm:spPr>
        <a:solidFill>
          <a:srgbClr val="11FB4E"/>
        </a:solidFill>
      </dgm:spPr>
      <dgm:t>
        <a:bodyPr/>
        <a:lstStyle/>
        <a:p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iqtisodiyotning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yuklarga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ehtiyojlarini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vaqtida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ta’minlab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72DB1-16AB-47E1-9771-8C95DEEC5EB3}" type="parTrans" cxnId="{B9B5FEE0-DF21-4D33-B099-58B9012B82EA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9C5129-82CC-4A3E-B607-B174074DF53C}" type="sibTrans" cxnId="{B9B5FEE0-DF21-4D33-B099-58B9012B82EA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412BFC-6BE6-4926-BFEB-FD76E5F0243A}">
      <dgm:prSet phldrT="[Текст]" custT="1"/>
      <dgm:spPr>
        <a:solidFill>
          <a:srgbClr val="AC75D5"/>
        </a:solidFill>
      </dgm:spPr>
      <dgm:t>
        <a:bodyPr/>
        <a:lstStyle/>
        <a:p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Davlatlararo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mahsulot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xizmatlar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almashinuvini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ta’minlab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aloqalarning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oshirilishida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400" b="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7D386-1005-4578-9D52-64AC412B1C8C}" type="parTrans" cxnId="{EAC3218A-20F8-499F-859B-E4CD434A0220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616D27-4A29-43C0-821A-3765B3327D6F}" type="sibTrans" cxnId="{EAC3218A-20F8-499F-859B-E4CD434A0220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4D9D8-6535-4D04-BCCE-C63FD88B49B4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tizimini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iqtisodiyotining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qon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tomiri</a:t>
          </a:r>
          <a:r>
            <a:rPr lang="en-US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 ham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nomlashadi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212A2C-A013-4024-853B-E76F1EEF6B01}" type="parTrans" cxnId="{62F4A8A1-9123-4434-8150-DB3CC21047F3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27EDD8-86F1-4485-B3C2-1EB82B8F6557}" type="sibTrans" cxnId="{62F4A8A1-9123-4434-8150-DB3CC21047F3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A30A1D-4FAC-4FE2-A9A1-79E17588F9B7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FTI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transportning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yanada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rivojlanishiga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turlarini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bo‘lishiga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sababchi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10BC41-6013-42AE-97D0-34A52A56BD7A}" type="parTrans" cxnId="{420DDC08-E45C-4481-A858-092DC02BC62C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543670-A9CD-41AD-B97E-466D39EABF50}" type="sibTrans" cxnId="{420DDC08-E45C-4481-A858-092DC02BC62C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59397-67AA-4012-8CFB-75C5643F417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tarmoqlari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rivojlanishi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davlatlarning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ijtimoiy-iqtisodiy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rivojlanganlik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o‘zlashtirilganligi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omillar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bog‘liq</a:t>
          </a:r>
          <a:r>
            <a: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25BD98-EA12-4295-B8A1-43A5EE713F74}" type="parTrans" cxnId="{E0B55DFB-3696-46FC-9581-27A19F82D03E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12EEBC-FE8B-43F3-B16F-F56344E0D012}" type="sibTrans" cxnId="{E0B55DFB-3696-46FC-9581-27A19F82D03E}">
      <dgm:prSet/>
      <dgm:spPr/>
      <dgm:t>
        <a:bodyPr/>
        <a:lstStyle/>
        <a:p>
          <a:endParaRPr lang="ru-RU" sz="2400" i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0D87DC-9022-4B1C-BEB0-24CBA53BE18E}" type="pres">
      <dgm:prSet presAssocID="{F5276D24-9ABC-4290-91F7-A98CD13FCE29}" presName="Name0" presStyleCnt="0">
        <dgm:presLayoutVars>
          <dgm:chMax val="7"/>
          <dgm:chPref val="7"/>
          <dgm:dir/>
        </dgm:presLayoutVars>
      </dgm:prSet>
      <dgm:spPr/>
    </dgm:pt>
    <dgm:pt modelId="{1D6C7BD8-417A-4B5C-8B13-452D778982EB}" type="pres">
      <dgm:prSet presAssocID="{F5276D24-9ABC-4290-91F7-A98CD13FCE29}" presName="Name1" presStyleCnt="0"/>
      <dgm:spPr/>
    </dgm:pt>
    <dgm:pt modelId="{7D1796A1-CF9C-41D3-9B40-4A3CA6AD26E7}" type="pres">
      <dgm:prSet presAssocID="{F5276D24-9ABC-4290-91F7-A98CD13FCE29}" presName="cycle" presStyleCnt="0"/>
      <dgm:spPr/>
    </dgm:pt>
    <dgm:pt modelId="{44854548-FF48-4D3C-9547-F34320E0ACC2}" type="pres">
      <dgm:prSet presAssocID="{F5276D24-9ABC-4290-91F7-A98CD13FCE29}" presName="srcNode" presStyleLbl="node1" presStyleIdx="0" presStyleCnt="5"/>
      <dgm:spPr/>
    </dgm:pt>
    <dgm:pt modelId="{E1C72192-A4DC-4D19-A68C-55B68E31AA64}" type="pres">
      <dgm:prSet presAssocID="{F5276D24-9ABC-4290-91F7-A98CD13FCE29}" presName="conn" presStyleLbl="parChTrans1D2" presStyleIdx="0" presStyleCnt="1"/>
      <dgm:spPr/>
    </dgm:pt>
    <dgm:pt modelId="{3DFD1BFF-4870-4F92-8303-F0E59B8B2BC5}" type="pres">
      <dgm:prSet presAssocID="{F5276D24-9ABC-4290-91F7-A98CD13FCE29}" presName="extraNode" presStyleLbl="node1" presStyleIdx="0" presStyleCnt="5"/>
      <dgm:spPr/>
    </dgm:pt>
    <dgm:pt modelId="{DD1F4B15-E707-4667-8A7D-CFEF0A384281}" type="pres">
      <dgm:prSet presAssocID="{F5276D24-9ABC-4290-91F7-A98CD13FCE29}" presName="dstNode" presStyleLbl="node1" presStyleIdx="0" presStyleCnt="5"/>
      <dgm:spPr/>
    </dgm:pt>
    <dgm:pt modelId="{7403132D-823E-4730-910C-42EDF71098B6}" type="pres">
      <dgm:prSet presAssocID="{3B494C9A-7627-4E34-B36A-D24FF5881FA0}" presName="text_1" presStyleLbl="node1" presStyleIdx="0" presStyleCnt="5">
        <dgm:presLayoutVars>
          <dgm:bulletEnabled val="1"/>
        </dgm:presLayoutVars>
      </dgm:prSet>
      <dgm:spPr/>
    </dgm:pt>
    <dgm:pt modelId="{2283A43F-9546-4122-9015-2B2D47F71C1F}" type="pres">
      <dgm:prSet presAssocID="{3B494C9A-7627-4E34-B36A-D24FF5881FA0}" presName="accent_1" presStyleCnt="0"/>
      <dgm:spPr/>
    </dgm:pt>
    <dgm:pt modelId="{9314F1FB-DAFE-4FE7-8916-A7DD44017D56}" type="pres">
      <dgm:prSet presAssocID="{3B494C9A-7627-4E34-B36A-D24FF5881FA0}" presName="accentRepeatNode" presStyleLbl="solidFgAcc1" presStyleIdx="0" presStyleCnt="5" custScaleX="102266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</dgm:pt>
    <dgm:pt modelId="{AFBB4C4B-6875-4320-9775-7EA114134881}" type="pres">
      <dgm:prSet presAssocID="{8F412BFC-6BE6-4926-BFEB-FD76E5F0243A}" presName="text_2" presStyleLbl="node1" presStyleIdx="1" presStyleCnt="5">
        <dgm:presLayoutVars>
          <dgm:bulletEnabled val="1"/>
        </dgm:presLayoutVars>
      </dgm:prSet>
      <dgm:spPr/>
    </dgm:pt>
    <dgm:pt modelId="{3141604E-6B3E-49AB-B4F0-9C793140B372}" type="pres">
      <dgm:prSet presAssocID="{8F412BFC-6BE6-4926-BFEB-FD76E5F0243A}" presName="accent_2" presStyleCnt="0"/>
      <dgm:spPr/>
    </dgm:pt>
    <dgm:pt modelId="{1020A973-F626-4866-B9E7-86331A1E49A8}" type="pres">
      <dgm:prSet presAssocID="{8F412BFC-6BE6-4926-BFEB-FD76E5F0243A}" presName="accentRepeatNode" presStyleLbl="solidFgAcc1" presStyleIdx="1" presStyleCnt="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8AF7E988-FC84-4693-B5EE-3524D826DD5A}" type="pres">
      <dgm:prSet presAssocID="{AFA4D9D8-6535-4D04-BCCE-C63FD88B49B4}" presName="text_3" presStyleLbl="node1" presStyleIdx="2" presStyleCnt="5">
        <dgm:presLayoutVars>
          <dgm:bulletEnabled val="1"/>
        </dgm:presLayoutVars>
      </dgm:prSet>
      <dgm:spPr/>
    </dgm:pt>
    <dgm:pt modelId="{CEC4B6BF-B205-4388-9FE0-05741F3EF2B4}" type="pres">
      <dgm:prSet presAssocID="{AFA4D9D8-6535-4D04-BCCE-C63FD88B49B4}" presName="accent_3" presStyleCnt="0"/>
      <dgm:spPr/>
    </dgm:pt>
    <dgm:pt modelId="{67BB47EB-C1D6-40C6-AA67-BD38C710274B}" type="pres">
      <dgm:prSet presAssocID="{AFA4D9D8-6535-4D04-BCCE-C63FD88B49B4}" presName="accentRepeatNode" presStyleLbl="solidFgAcc1" presStyleIdx="2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9FD4E326-CCB6-4243-A11F-CEA98BACE912}" type="pres">
      <dgm:prSet presAssocID="{5BA30A1D-4FAC-4FE2-A9A1-79E17588F9B7}" presName="text_4" presStyleLbl="node1" presStyleIdx="3" presStyleCnt="5">
        <dgm:presLayoutVars>
          <dgm:bulletEnabled val="1"/>
        </dgm:presLayoutVars>
      </dgm:prSet>
      <dgm:spPr/>
    </dgm:pt>
    <dgm:pt modelId="{D0A1F691-10A8-4BF9-8EA6-A022FAF79468}" type="pres">
      <dgm:prSet presAssocID="{5BA30A1D-4FAC-4FE2-A9A1-79E17588F9B7}" presName="accent_4" presStyleCnt="0"/>
      <dgm:spPr/>
    </dgm:pt>
    <dgm:pt modelId="{0FFD4021-2A13-4E5A-9DF7-8C26542E65E9}" type="pres">
      <dgm:prSet presAssocID="{5BA30A1D-4FAC-4FE2-A9A1-79E17588F9B7}" presName="accentRepeatNode" presStyleLbl="solidFgAcc1" presStyleIdx="3" presStyleCnt="5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1DA1F5FF-36F9-427A-AFE7-A17CAB41A100}" type="pres">
      <dgm:prSet presAssocID="{E4E59397-67AA-4012-8CFB-75C5643F4173}" presName="text_5" presStyleLbl="node1" presStyleIdx="4" presStyleCnt="5">
        <dgm:presLayoutVars>
          <dgm:bulletEnabled val="1"/>
        </dgm:presLayoutVars>
      </dgm:prSet>
      <dgm:spPr/>
    </dgm:pt>
    <dgm:pt modelId="{9DD62064-F5D5-4D4F-BDB0-4896A955A6D3}" type="pres">
      <dgm:prSet presAssocID="{E4E59397-67AA-4012-8CFB-75C5643F4173}" presName="accent_5" presStyleCnt="0"/>
      <dgm:spPr/>
    </dgm:pt>
    <dgm:pt modelId="{0B5045D2-B617-412A-95D0-185C85ACF50A}" type="pres">
      <dgm:prSet presAssocID="{E4E59397-67AA-4012-8CFB-75C5643F4173}" presName="accentRepeatNode" presStyleLbl="solidFgAcc1" presStyleIdx="4" presStyleCnt="5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</dgm:pt>
  </dgm:ptLst>
  <dgm:cxnLst>
    <dgm:cxn modelId="{5E3EAB01-34C5-4F56-8B69-8BA7463EDBFB}" type="presOf" srcId="{E4E59397-67AA-4012-8CFB-75C5643F4173}" destId="{1DA1F5FF-36F9-427A-AFE7-A17CAB41A100}" srcOrd="0" destOrd="0" presId="urn:microsoft.com/office/officeart/2008/layout/VerticalCurvedList"/>
    <dgm:cxn modelId="{420DDC08-E45C-4481-A858-092DC02BC62C}" srcId="{F5276D24-9ABC-4290-91F7-A98CD13FCE29}" destId="{5BA30A1D-4FAC-4FE2-A9A1-79E17588F9B7}" srcOrd="3" destOrd="0" parTransId="{C610BC41-6013-42AE-97D0-34A52A56BD7A}" sibTransId="{61543670-A9CD-41AD-B97E-466D39EABF50}"/>
    <dgm:cxn modelId="{F76FD334-8391-42F8-BFE0-2FAEF17A8885}" type="presOf" srcId="{3B494C9A-7627-4E34-B36A-D24FF5881FA0}" destId="{7403132D-823E-4730-910C-42EDF71098B6}" srcOrd="0" destOrd="0" presId="urn:microsoft.com/office/officeart/2008/layout/VerticalCurvedList"/>
    <dgm:cxn modelId="{98B9BC45-93E9-421F-8D2C-A8719177DA25}" type="presOf" srcId="{AFA4D9D8-6535-4D04-BCCE-C63FD88B49B4}" destId="{8AF7E988-FC84-4693-B5EE-3524D826DD5A}" srcOrd="0" destOrd="0" presId="urn:microsoft.com/office/officeart/2008/layout/VerticalCurvedList"/>
    <dgm:cxn modelId="{EAC3218A-20F8-499F-859B-E4CD434A0220}" srcId="{F5276D24-9ABC-4290-91F7-A98CD13FCE29}" destId="{8F412BFC-6BE6-4926-BFEB-FD76E5F0243A}" srcOrd="1" destOrd="0" parTransId="{3DC7D386-1005-4578-9D52-64AC412B1C8C}" sibTransId="{9E616D27-4A29-43C0-821A-3765B3327D6F}"/>
    <dgm:cxn modelId="{62F4A8A1-9123-4434-8150-DB3CC21047F3}" srcId="{F5276D24-9ABC-4290-91F7-A98CD13FCE29}" destId="{AFA4D9D8-6535-4D04-BCCE-C63FD88B49B4}" srcOrd="2" destOrd="0" parTransId="{B3212A2C-A013-4024-853B-E76F1EEF6B01}" sibTransId="{F527EDD8-86F1-4485-B3C2-1EB82B8F6557}"/>
    <dgm:cxn modelId="{8B6C9CA3-D160-441E-9F8D-43DF5C9F02B3}" type="presOf" srcId="{5BA30A1D-4FAC-4FE2-A9A1-79E17588F9B7}" destId="{9FD4E326-CCB6-4243-A11F-CEA98BACE912}" srcOrd="0" destOrd="0" presId="urn:microsoft.com/office/officeart/2008/layout/VerticalCurvedList"/>
    <dgm:cxn modelId="{7B2F82B8-C527-466B-8EE4-6D3012A9D3A2}" type="presOf" srcId="{8F412BFC-6BE6-4926-BFEB-FD76E5F0243A}" destId="{AFBB4C4B-6875-4320-9775-7EA114134881}" srcOrd="0" destOrd="0" presId="urn:microsoft.com/office/officeart/2008/layout/VerticalCurvedList"/>
    <dgm:cxn modelId="{B9B5FEE0-DF21-4D33-B099-58B9012B82EA}" srcId="{F5276D24-9ABC-4290-91F7-A98CD13FCE29}" destId="{3B494C9A-7627-4E34-B36A-D24FF5881FA0}" srcOrd="0" destOrd="0" parTransId="{D9572DB1-16AB-47E1-9771-8C95DEEC5EB3}" sibTransId="{5F9C5129-82CC-4A3E-B607-B174074DF53C}"/>
    <dgm:cxn modelId="{4E24A7E5-96E1-404D-B63B-7706150DDE06}" type="presOf" srcId="{5F9C5129-82CC-4A3E-B607-B174074DF53C}" destId="{E1C72192-A4DC-4D19-A68C-55B68E31AA64}" srcOrd="0" destOrd="0" presId="urn:microsoft.com/office/officeart/2008/layout/VerticalCurvedList"/>
    <dgm:cxn modelId="{E0B55DFB-3696-46FC-9581-27A19F82D03E}" srcId="{F5276D24-9ABC-4290-91F7-A98CD13FCE29}" destId="{E4E59397-67AA-4012-8CFB-75C5643F4173}" srcOrd="4" destOrd="0" parTransId="{8B25BD98-EA12-4295-B8A1-43A5EE713F74}" sibTransId="{9112EEBC-FE8B-43F3-B16F-F56344E0D012}"/>
    <dgm:cxn modelId="{D4C52EFC-8216-47A9-A481-FB99D9083DA0}" type="presOf" srcId="{F5276D24-9ABC-4290-91F7-A98CD13FCE29}" destId="{620D87DC-9022-4B1C-BEB0-24CBA53BE18E}" srcOrd="0" destOrd="0" presId="urn:microsoft.com/office/officeart/2008/layout/VerticalCurvedList"/>
    <dgm:cxn modelId="{C0063049-B58E-460E-A207-881A9234FC71}" type="presParOf" srcId="{620D87DC-9022-4B1C-BEB0-24CBA53BE18E}" destId="{1D6C7BD8-417A-4B5C-8B13-452D778982EB}" srcOrd="0" destOrd="0" presId="urn:microsoft.com/office/officeart/2008/layout/VerticalCurvedList"/>
    <dgm:cxn modelId="{4B491B66-3C2D-497E-B2A1-DDB6767B9E21}" type="presParOf" srcId="{1D6C7BD8-417A-4B5C-8B13-452D778982EB}" destId="{7D1796A1-CF9C-41D3-9B40-4A3CA6AD26E7}" srcOrd="0" destOrd="0" presId="urn:microsoft.com/office/officeart/2008/layout/VerticalCurvedList"/>
    <dgm:cxn modelId="{EF7F9407-8529-4FCE-885C-90110B54B8BB}" type="presParOf" srcId="{7D1796A1-CF9C-41D3-9B40-4A3CA6AD26E7}" destId="{44854548-FF48-4D3C-9547-F34320E0ACC2}" srcOrd="0" destOrd="0" presId="urn:microsoft.com/office/officeart/2008/layout/VerticalCurvedList"/>
    <dgm:cxn modelId="{8B59F3D6-9DBE-441A-BB05-D5C9F8EE6F3F}" type="presParOf" srcId="{7D1796A1-CF9C-41D3-9B40-4A3CA6AD26E7}" destId="{E1C72192-A4DC-4D19-A68C-55B68E31AA64}" srcOrd="1" destOrd="0" presId="urn:microsoft.com/office/officeart/2008/layout/VerticalCurvedList"/>
    <dgm:cxn modelId="{256C6140-6148-433C-B84F-03CFDBDB3411}" type="presParOf" srcId="{7D1796A1-CF9C-41D3-9B40-4A3CA6AD26E7}" destId="{3DFD1BFF-4870-4F92-8303-F0E59B8B2BC5}" srcOrd="2" destOrd="0" presId="urn:microsoft.com/office/officeart/2008/layout/VerticalCurvedList"/>
    <dgm:cxn modelId="{A64F7B09-5A8D-44D0-BE50-E4B6A2084EF3}" type="presParOf" srcId="{7D1796A1-CF9C-41D3-9B40-4A3CA6AD26E7}" destId="{DD1F4B15-E707-4667-8A7D-CFEF0A384281}" srcOrd="3" destOrd="0" presId="urn:microsoft.com/office/officeart/2008/layout/VerticalCurvedList"/>
    <dgm:cxn modelId="{9CEFF39F-41A3-44B3-997C-7EEF63263EE0}" type="presParOf" srcId="{1D6C7BD8-417A-4B5C-8B13-452D778982EB}" destId="{7403132D-823E-4730-910C-42EDF71098B6}" srcOrd="1" destOrd="0" presId="urn:microsoft.com/office/officeart/2008/layout/VerticalCurvedList"/>
    <dgm:cxn modelId="{B49EAEB9-3080-41B7-9732-FB61869B920C}" type="presParOf" srcId="{1D6C7BD8-417A-4B5C-8B13-452D778982EB}" destId="{2283A43F-9546-4122-9015-2B2D47F71C1F}" srcOrd="2" destOrd="0" presId="urn:microsoft.com/office/officeart/2008/layout/VerticalCurvedList"/>
    <dgm:cxn modelId="{E4B3F1EB-2AB2-4627-9BF5-8A22893692D5}" type="presParOf" srcId="{2283A43F-9546-4122-9015-2B2D47F71C1F}" destId="{9314F1FB-DAFE-4FE7-8916-A7DD44017D56}" srcOrd="0" destOrd="0" presId="urn:microsoft.com/office/officeart/2008/layout/VerticalCurvedList"/>
    <dgm:cxn modelId="{93B9F7C7-193E-4DE7-A104-CD286D451E04}" type="presParOf" srcId="{1D6C7BD8-417A-4B5C-8B13-452D778982EB}" destId="{AFBB4C4B-6875-4320-9775-7EA114134881}" srcOrd="3" destOrd="0" presId="urn:microsoft.com/office/officeart/2008/layout/VerticalCurvedList"/>
    <dgm:cxn modelId="{4B2D1A33-69FC-46B9-97C8-2D7BFA4B3716}" type="presParOf" srcId="{1D6C7BD8-417A-4B5C-8B13-452D778982EB}" destId="{3141604E-6B3E-49AB-B4F0-9C793140B372}" srcOrd="4" destOrd="0" presId="urn:microsoft.com/office/officeart/2008/layout/VerticalCurvedList"/>
    <dgm:cxn modelId="{24315798-E11F-4BA4-A8DE-9958198D9C4A}" type="presParOf" srcId="{3141604E-6B3E-49AB-B4F0-9C793140B372}" destId="{1020A973-F626-4866-B9E7-86331A1E49A8}" srcOrd="0" destOrd="0" presId="urn:microsoft.com/office/officeart/2008/layout/VerticalCurvedList"/>
    <dgm:cxn modelId="{80C2923C-6256-4248-BF74-B9854D342776}" type="presParOf" srcId="{1D6C7BD8-417A-4B5C-8B13-452D778982EB}" destId="{8AF7E988-FC84-4693-B5EE-3524D826DD5A}" srcOrd="5" destOrd="0" presId="urn:microsoft.com/office/officeart/2008/layout/VerticalCurvedList"/>
    <dgm:cxn modelId="{6A0C949B-A54B-4944-9216-51A12B906B6B}" type="presParOf" srcId="{1D6C7BD8-417A-4B5C-8B13-452D778982EB}" destId="{CEC4B6BF-B205-4388-9FE0-05741F3EF2B4}" srcOrd="6" destOrd="0" presId="urn:microsoft.com/office/officeart/2008/layout/VerticalCurvedList"/>
    <dgm:cxn modelId="{C7FFE839-EC5C-46E2-8ECA-596E36548180}" type="presParOf" srcId="{CEC4B6BF-B205-4388-9FE0-05741F3EF2B4}" destId="{67BB47EB-C1D6-40C6-AA67-BD38C710274B}" srcOrd="0" destOrd="0" presId="urn:microsoft.com/office/officeart/2008/layout/VerticalCurvedList"/>
    <dgm:cxn modelId="{60342C94-0464-4910-9DE1-68E305169F35}" type="presParOf" srcId="{1D6C7BD8-417A-4B5C-8B13-452D778982EB}" destId="{9FD4E326-CCB6-4243-A11F-CEA98BACE912}" srcOrd="7" destOrd="0" presId="urn:microsoft.com/office/officeart/2008/layout/VerticalCurvedList"/>
    <dgm:cxn modelId="{0C08C353-2B5D-483F-B512-339BC62CF9EB}" type="presParOf" srcId="{1D6C7BD8-417A-4B5C-8B13-452D778982EB}" destId="{D0A1F691-10A8-4BF9-8EA6-A022FAF79468}" srcOrd="8" destOrd="0" presId="urn:microsoft.com/office/officeart/2008/layout/VerticalCurvedList"/>
    <dgm:cxn modelId="{8B2D00AA-C713-4099-9AD8-6372A43A46E0}" type="presParOf" srcId="{D0A1F691-10A8-4BF9-8EA6-A022FAF79468}" destId="{0FFD4021-2A13-4E5A-9DF7-8C26542E65E9}" srcOrd="0" destOrd="0" presId="urn:microsoft.com/office/officeart/2008/layout/VerticalCurvedList"/>
    <dgm:cxn modelId="{01DCD5FE-EC34-4012-8812-45846C2FDB20}" type="presParOf" srcId="{1D6C7BD8-417A-4B5C-8B13-452D778982EB}" destId="{1DA1F5FF-36F9-427A-AFE7-A17CAB41A100}" srcOrd="9" destOrd="0" presId="urn:microsoft.com/office/officeart/2008/layout/VerticalCurvedList"/>
    <dgm:cxn modelId="{C57E565A-E43D-4A37-9C1C-E4EB061248D8}" type="presParOf" srcId="{1D6C7BD8-417A-4B5C-8B13-452D778982EB}" destId="{9DD62064-F5D5-4D4F-BDB0-4896A955A6D3}" srcOrd="10" destOrd="0" presId="urn:microsoft.com/office/officeart/2008/layout/VerticalCurvedList"/>
    <dgm:cxn modelId="{25A75618-56E1-4F2A-A0A9-0A9F01FE702B}" type="presParOf" srcId="{9DD62064-F5D5-4D4F-BDB0-4896A955A6D3}" destId="{0B5045D2-B617-412A-95D0-185C85ACF50A}" srcOrd="0" destOrd="0" presId="urn:microsoft.com/office/officeart/2008/layout/VerticalCurvedList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02CC26-CB07-4FAE-A444-F59B20F16D19}" type="doc">
      <dgm:prSet loTypeId="urn:microsoft.com/office/officeart/2005/8/layout/hList7" loCatId="process" qsTypeId="urn:microsoft.com/office/officeart/2005/8/quickstyle/3d1" qsCatId="3D" csTypeId="urn:microsoft.com/office/officeart/2005/8/colors/colorful4" csCatId="colorful" phldr="1"/>
      <dgm:spPr/>
    </dgm:pt>
    <dgm:pt modelId="{93FBF453-6E2C-43D1-9A25-951F98EE7A6C}">
      <dgm:prSet phldrT="[Текст]" custT="1"/>
      <dgm:spPr/>
      <dgm:t>
        <a:bodyPr/>
        <a:lstStyle/>
        <a:p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2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Quruqlik</a:t>
          </a:r>
          <a:r>
            <a: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temiryo‘l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en-US" sz="32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quvur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61883F-6259-4DF2-8C43-459ED3F13F72}" type="parTrans" cxnId="{651E914C-16E6-4EFC-80E5-7F66F1ADD9B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82AC58-A141-4052-8E08-C262224F44AE}" type="sibTrans" cxnId="{651E914C-16E6-4EFC-80E5-7F66F1ADD9B5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2F377D-FA7A-4936-8DCF-280B681ECA70}">
      <dgm:prSet phldrT="[Текст]" custT="1"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 – </a:t>
          </a:r>
          <a:r>
            <a:rPr lang="en-US" sz="32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 va daryo</a:t>
          </a:r>
          <a:endParaRPr lang="en-US" sz="32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EB83FD-D910-43E8-9F76-5A634B65F264}" type="parTrans" cxnId="{CD60002B-1381-4579-BDED-9B83732A5C48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EDDF39-1023-4C14-BA0C-2E3327497C89}" type="sibTrans" cxnId="{CD60002B-1381-4579-BDED-9B83732A5C48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9C9276-3769-493A-94A9-ABCC85AE99AC}">
      <dgm:prSet phldrT="[Текст]" custT="1"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Havo </a:t>
          </a:r>
          <a:endParaRPr lang="en-US" sz="32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0312B4-D1E5-4EA8-BB2A-D5BD278510D5}" type="parTrans" cxnId="{75F843B8-63D0-4587-9329-C6B66AF79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B2DFDF-DCBF-4380-A71F-9412E9122646}" type="sibTrans" cxnId="{75F843B8-63D0-4587-9329-C6B66AF79233}">
      <dgm:prSet/>
      <dgm:spPr/>
      <dgm:t>
        <a:bodyPr/>
        <a:lstStyle/>
        <a:p>
          <a:endParaRPr lang="en-US" sz="32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9576B1-96A8-400E-AC08-ECEF01A2B40B}" type="pres">
      <dgm:prSet presAssocID="{3902CC26-CB07-4FAE-A444-F59B20F16D19}" presName="Name0" presStyleCnt="0">
        <dgm:presLayoutVars>
          <dgm:dir/>
          <dgm:resizeHandles val="exact"/>
        </dgm:presLayoutVars>
      </dgm:prSet>
      <dgm:spPr/>
    </dgm:pt>
    <dgm:pt modelId="{592CDDB0-9341-4754-BE49-F2634A355BC2}" type="pres">
      <dgm:prSet presAssocID="{3902CC26-CB07-4FAE-A444-F59B20F16D19}" presName="fgShape" presStyleLbl="fgShp" presStyleIdx="0" presStyleCnt="1" custFlipVert="0" custFlipHor="1" custScaleX="1237" custScaleY="50448" custLinFactY="42066" custLinFactNeighborX="-55660" custLinFactNeighborY="100000"/>
      <dgm:spPr/>
    </dgm:pt>
    <dgm:pt modelId="{93E71755-7303-4416-99F1-887015CFFCFD}" type="pres">
      <dgm:prSet presAssocID="{3902CC26-CB07-4FAE-A444-F59B20F16D19}" presName="linComp" presStyleCnt="0"/>
      <dgm:spPr/>
    </dgm:pt>
    <dgm:pt modelId="{9ED08936-04BB-427E-8024-B7526160BEF0}" type="pres">
      <dgm:prSet presAssocID="{93FBF453-6E2C-43D1-9A25-951F98EE7A6C}" presName="compNode" presStyleCnt="0"/>
      <dgm:spPr/>
    </dgm:pt>
    <dgm:pt modelId="{A78C0382-53FB-46A9-8A0C-1CF80A7F9366}" type="pres">
      <dgm:prSet presAssocID="{93FBF453-6E2C-43D1-9A25-951F98EE7A6C}" presName="bkgdShape" presStyleLbl="node1" presStyleIdx="0" presStyleCnt="3"/>
      <dgm:spPr/>
    </dgm:pt>
    <dgm:pt modelId="{F8A28941-D48E-4D09-AFF0-D731B129F334}" type="pres">
      <dgm:prSet presAssocID="{93FBF453-6E2C-43D1-9A25-951F98EE7A6C}" presName="nodeTx" presStyleLbl="node1" presStyleIdx="0" presStyleCnt="3">
        <dgm:presLayoutVars>
          <dgm:bulletEnabled val="1"/>
        </dgm:presLayoutVars>
      </dgm:prSet>
      <dgm:spPr/>
    </dgm:pt>
    <dgm:pt modelId="{47C4E48A-6343-4314-A541-0F3A67538C82}" type="pres">
      <dgm:prSet presAssocID="{93FBF453-6E2C-43D1-9A25-951F98EE7A6C}" presName="invisiNode" presStyleLbl="node1" presStyleIdx="0" presStyleCnt="3"/>
      <dgm:spPr/>
    </dgm:pt>
    <dgm:pt modelId="{E843B31B-123B-40A2-9C46-BF4A328CB974}" type="pres">
      <dgm:prSet presAssocID="{93FBF453-6E2C-43D1-9A25-951F98EE7A6C}" presName="imagNode" presStyleLbl="fgImgPlace1" presStyleIdx="0" presStyleCnt="3" custScaleX="143146" custScaleY="133757" custLinFactNeighborY="1061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000" b="-2000"/>
          </a:stretch>
        </a:blipFill>
      </dgm:spPr>
    </dgm:pt>
    <dgm:pt modelId="{6C09A7E2-45A2-4933-88A1-91CA5173E45C}" type="pres">
      <dgm:prSet presAssocID="{9E82AC58-A141-4052-8E08-C262224F44AE}" presName="sibTrans" presStyleLbl="sibTrans2D1" presStyleIdx="0" presStyleCnt="0"/>
      <dgm:spPr/>
    </dgm:pt>
    <dgm:pt modelId="{8086F7DD-8EA0-4408-A54A-A71302EB7F8E}" type="pres">
      <dgm:prSet presAssocID="{412F377D-FA7A-4936-8DCF-280B681ECA70}" presName="compNode" presStyleCnt="0"/>
      <dgm:spPr/>
    </dgm:pt>
    <dgm:pt modelId="{48373445-19E4-4EB1-A737-E77D906835FD}" type="pres">
      <dgm:prSet presAssocID="{412F377D-FA7A-4936-8DCF-280B681ECA70}" presName="bkgdShape" presStyleLbl="node1" presStyleIdx="1" presStyleCnt="3"/>
      <dgm:spPr/>
    </dgm:pt>
    <dgm:pt modelId="{885ED119-BC35-4EAA-BCED-061C34A5DEF6}" type="pres">
      <dgm:prSet presAssocID="{412F377D-FA7A-4936-8DCF-280B681ECA70}" presName="nodeTx" presStyleLbl="node1" presStyleIdx="1" presStyleCnt="3">
        <dgm:presLayoutVars>
          <dgm:bulletEnabled val="1"/>
        </dgm:presLayoutVars>
      </dgm:prSet>
      <dgm:spPr/>
    </dgm:pt>
    <dgm:pt modelId="{48ED1AB1-5753-4A78-A58E-07987DA837A9}" type="pres">
      <dgm:prSet presAssocID="{412F377D-FA7A-4936-8DCF-280B681ECA70}" presName="invisiNode" presStyleLbl="node1" presStyleIdx="1" presStyleCnt="3"/>
      <dgm:spPr/>
    </dgm:pt>
    <dgm:pt modelId="{5C379688-D8A3-43A5-B5A3-C1B53AA2AB7E}" type="pres">
      <dgm:prSet presAssocID="{412F377D-FA7A-4936-8DCF-280B681ECA70}" presName="imagNode" presStyleLbl="fgImgPlace1" presStyleIdx="1" presStyleCnt="3" custScaleX="140882" custScaleY="139496" custLinFactNeighborX="-998" custLinFactNeighborY="1922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</dgm:spPr>
    </dgm:pt>
    <dgm:pt modelId="{7163AD5F-E7EC-4990-8F73-7EF724ADC3D0}" type="pres">
      <dgm:prSet presAssocID="{0CEDDF39-1023-4C14-BA0C-2E3327497C89}" presName="sibTrans" presStyleLbl="sibTrans2D1" presStyleIdx="0" presStyleCnt="0"/>
      <dgm:spPr/>
    </dgm:pt>
    <dgm:pt modelId="{B91157FA-EA2F-4277-AE16-C4E13FC073C2}" type="pres">
      <dgm:prSet presAssocID="{659C9276-3769-493A-94A9-ABCC85AE99AC}" presName="compNode" presStyleCnt="0"/>
      <dgm:spPr/>
    </dgm:pt>
    <dgm:pt modelId="{9E1C2645-F66A-4EAD-AB7B-4BEEE1E3FC86}" type="pres">
      <dgm:prSet presAssocID="{659C9276-3769-493A-94A9-ABCC85AE99AC}" presName="bkgdShape" presStyleLbl="node1" presStyleIdx="2" presStyleCnt="3"/>
      <dgm:spPr/>
    </dgm:pt>
    <dgm:pt modelId="{B5985EFA-34F1-48F9-B0F4-81044D508A44}" type="pres">
      <dgm:prSet presAssocID="{659C9276-3769-493A-94A9-ABCC85AE99AC}" presName="nodeTx" presStyleLbl="node1" presStyleIdx="2" presStyleCnt="3">
        <dgm:presLayoutVars>
          <dgm:bulletEnabled val="1"/>
        </dgm:presLayoutVars>
      </dgm:prSet>
      <dgm:spPr/>
    </dgm:pt>
    <dgm:pt modelId="{6CC8B0ED-6028-407E-ABE9-E23EE8BE41A7}" type="pres">
      <dgm:prSet presAssocID="{659C9276-3769-493A-94A9-ABCC85AE99AC}" presName="invisiNode" presStyleLbl="node1" presStyleIdx="2" presStyleCnt="3"/>
      <dgm:spPr/>
    </dgm:pt>
    <dgm:pt modelId="{1FB1E072-5219-4375-8D61-28AB3D95E69E}" type="pres">
      <dgm:prSet presAssocID="{659C9276-3769-493A-94A9-ABCC85AE99AC}" presName="imagNode" presStyleLbl="fgImgPlace1" presStyleIdx="2" presStyleCnt="3" custScaleX="169068" custScaleY="147517" custLinFactNeighborY="1922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</dgm:spPr>
    </dgm:pt>
  </dgm:ptLst>
  <dgm:cxnLst>
    <dgm:cxn modelId="{B29FEC0B-3929-4512-B2B5-1F51059E8E88}" type="presOf" srcId="{412F377D-FA7A-4936-8DCF-280B681ECA70}" destId="{885ED119-BC35-4EAA-BCED-061C34A5DEF6}" srcOrd="1" destOrd="0" presId="urn:microsoft.com/office/officeart/2005/8/layout/hList7"/>
    <dgm:cxn modelId="{9D661711-E778-419B-91EF-72A0578D2CFC}" type="presOf" srcId="{93FBF453-6E2C-43D1-9A25-951F98EE7A6C}" destId="{F8A28941-D48E-4D09-AFF0-D731B129F334}" srcOrd="1" destOrd="0" presId="urn:microsoft.com/office/officeart/2005/8/layout/hList7"/>
    <dgm:cxn modelId="{CD60002B-1381-4579-BDED-9B83732A5C48}" srcId="{3902CC26-CB07-4FAE-A444-F59B20F16D19}" destId="{412F377D-FA7A-4936-8DCF-280B681ECA70}" srcOrd="1" destOrd="0" parTransId="{9CEB83FD-D910-43E8-9F76-5A634B65F264}" sibTransId="{0CEDDF39-1023-4C14-BA0C-2E3327497C89}"/>
    <dgm:cxn modelId="{1232C930-CB84-423B-92BA-B814A5BF0253}" type="presOf" srcId="{659C9276-3769-493A-94A9-ABCC85AE99AC}" destId="{9E1C2645-F66A-4EAD-AB7B-4BEEE1E3FC86}" srcOrd="0" destOrd="0" presId="urn:microsoft.com/office/officeart/2005/8/layout/hList7"/>
    <dgm:cxn modelId="{651E914C-16E6-4EFC-80E5-7F66F1ADD9B5}" srcId="{3902CC26-CB07-4FAE-A444-F59B20F16D19}" destId="{93FBF453-6E2C-43D1-9A25-951F98EE7A6C}" srcOrd="0" destOrd="0" parTransId="{FA61883F-6259-4DF2-8C43-459ED3F13F72}" sibTransId="{9E82AC58-A141-4052-8E08-C262224F44AE}"/>
    <dgm:cxn modelId="{FE6D6A81-2913-46C9-8DE6-4DD969AA23D9}" type="presOf" srcId="{0CEDDF39-1023-4C14-BA0C-2E3327497C89}" destId="{7163AD5F-E7EC-4990-8F73-7EF724ADC3D0}" srcOrd="0" destOrd="0" presId="urn:microsoft.com/office/officeart/2005/8/layout/hList7"/>
    <dgm:cxn modelId="{7B44728A-DA99-42AE-8050-CDB470D1F560}" type="presOf" srcId="{9E82AC58-A141-4052-8E08-C262224F44AE}" destId="{6C09A7E2-45A2-4933-88A1-91CA5173E45C}" srcOrd="0" destOrd="0" presId="urn:microsoft.com/office/officeart/2005/8/layout/hList7"/>
    <dgm:cxn modelId="{75F843B8-63D0-4587-9329-C6B66AF79233}" srcId="{3902CC26-CB07-4FAE-A444-F59B20F16D19}" destId="{659C9276-3769-493A-94A9-ABCC85AE99AC}" srcOrd="2" destOrd="0" parTransId="{F10312B4-D1E5-4EA8-BB2A-D5BD278510D5}" sibTransId="{2CB2DFDF-DCBF-4380-A71F-9412E9122646}"/>
    <dgm:cxn modelId="{95D5ABCF-B35C-4384-ACD8-C4051C8D41FE}" type="presOf" srcId="{412F377D-FA7A-4936-8DCF-280B681ECA70}" destId="{48373445-19E4-4EB1-A737-E77D906835FD}" srcOrd="0" destOrd="0" presId="urn:microsoft.com/office/officeart/2005/8/layout/hList7"/>
    <dgm:cxn modelId="{5EB704D6-851E-407B-ADB0-8AF626F9FD66}" type="presOf" srcId="{93FBF453-6E2C-43D1-9A25-951F98EE7A6C}" destId="{A78C0382-53FB-46A9-8A0C-1CF80A7F9366}" srcOrd="0" destOrd="0" presId="urn:microsoft.com/office/officeart/2005/8/layout/hList7"/>
    <dgm:cxn modelId="{25C9C5D6-EC4F-498C-AEC7-95241DEC0D92}" type="presOf" srcId="{3902CC26-CB07-4FAE-A444-F59B20F16D19}" destId="{799576B1-96A8-400E-AC08-ECEF01A2B40B}" srcOrd="0" destOrd="0" presId="urn:microsoft.com/office/officeart/2005/8/layout/hList7"/>
    <dgm:cxn modelId="{525B7BFC-99E1-4D1A-B8F9-D0323E027237}" type="presOf" srcId="{659C9276-3769-493A-94A9-ABCC85AE99AC}" destId="{B5985EFA-34F1-48F9-B0F4-81044D508A44}" srcOrd="1" destOrd="0" presId="urn:microsoft.com/office/officeart/2005/8/layout/hList7"/>
    <dgm:cxn modelId="{15FEA621-AD4B-43BF-946D-69CCF3D351B3}" type="presParOf" srcId="{799576B1-96A8-400E-AC08-ECEF01A2B40B}" destId="{592CDDB0-9341-4754-BE49-F2634A355BC2}" srcOrd="0" destOrd="0" presId="urn:microsoft.com/office/officeart/2005/8/layout/hList7"/>
    <dgm:cxn modelId="{1AB5E951-04D9-435C-ADD4-2D6F5758657B}" type="presParOf" srcId="{799576B1-96A8-400E-AC08-ECEF01A2B40B}" destId="{93E71755-7303-4416-99F1-887015CFFCFD}" srcOrd="1" destOrd="0" presId="urn:microsoft.com/office/officeart/2005/8/layout/hList7"/>
    <dgm:cxn modelId="{7B0D438C-71C1-4458-9FC6-23D7B6A5916B}" type="presParOf" srcId="{93E71755-7303-4416-99F1-887015CFFCFD}" destId="{9ED08936-04BB-427E-8024-B7526160BEF0}" srcOrd="0" destOrd="0" presId="urn:microsoft.com/office/officeart/2005/8/layout/hList7"/>
    <dgm:cxn modelId="{095E0156-9C48-478C-A55E-2BE4751FD870}" type="presParOf" srcId="{9ED08936-04BB-427E-8024-B7526160BEF0}" destId="{A78C0382-53FB-46A9-8A0C-1CF80A7F9366}" srcOrd="0" destOrd="0" presId="urn:microsoft.com/office/officeart/2005/8/layout/hList7"/>
    <dgm:cxn modelId="{4757AB9C-9EF2-48DC-AC8B-63D1A39DA2BD}" type="presParOf" srcId="{9ED08936-04BB-427E-8024-B7526160BEF0}" destId="{F8A28941-D48E-4D09-AFF0-D731B129F334}" srcOrd="1" destOrd="0" presId="urn:microsoft.com/office/officeart/2005/8/layout/hList7"/>
    <dgm:cxn modelId="{CBFFDCDD-BBD4-4F9D-A436-CD6BCB363245}" type="presParOf" srcId="{9ED08936-04BB-427E-8024-B7526160BEF0}" destId="{47C4E48A-6343-4314-A541-0F3A67538C82}" srcOrd="2" destOrd="0" presId="urn:microsoft.com/office/officeart/2005/8/layout/hList7"/>
    <dgm:cxn modelId="{74DC1FA7-315A-480C-9E5D-2478C3FAAE94}" type="presParOf" srcId="{9ED08936-04BB-427E-8024-B7526160BEF0}" destId="{E843B31B-123B-40A2-9C46-BF4A328CB974}" srcOrd="3" destOrd="0" presId="urn:microsoft.com/office/officeart/2005/8/layout/hList7"/>
    <dgm:cxn modelId="{280EAC92-A495-49EC-ADC2-EAE408C46F19}" type="presParOf" srcId="{93E71755-7303-4416-99F1-887015CFFCFD}" destId="{6C09A7E2-45A2-4933-88A1-91CA5173E45C}" srcOrd="1" destOrd="0" presId="urn:microsoft.com/office/officeart/2005/8/layout/hList7"/>
    <dgm:cxn modelId="{0103BAD1-F8FA-48B1-9CE5-E917D3C7CF91}" type="presParOf" srcId="{93E71755-7303-4416-99F1-887015CFFCFD}" destId="{8086F7DD-8EA0-4408-A54A-A71302EB7F8E}" srcOrd="2" destOrd="0" presId="urn:microsoft.com/office/officeart/2005/8/layout/hList7"/>
    <dgm:cxn modelId="{AE6C8363-78D2-4FD2-A087-E14C2B4B2342}" type="presParOf" srcId="{8086F7DD-8EA0-4408-A54A-A71302EB7F8E}" destId="{48373445-19E4-4EB1-A737-E77D906835FD}" srcOrd="0" destOrd="0" presId="urn:microsoft.com/office/officeart/2005/8/layout/hList7"/>
    <dgm:cxn modelId="{FE09798B-3BA2-4A7C-BC91-262F0EEC0047}" type="presParOf" srcId="{8086F7DD-8EA0-4408-A54A-A71302EB7F8E}" destId="{885ED119-BC35-4EAA-BCED-061C34A5DEF6}" srcOrd="1" destOrd="0" presId="urn:microsoft.com/office/officeart/2005/8/layout/hList7"/>
    <dgm:cxn modelId="{970C55EB-4B9E-4E1C-826B-ECD11F1BCC18}" type="presParOf" srcId="{8086F7DD-8EA0-4408-A54A-A71302EB7F8E}" destId="{48ED1AB1-5753-4A78-A58E-07987DA837A9}" srcOrd="2" destOrd="0" presId="urn:microsoft.com/office/officeart/2005/8/layout/hList7"/>
    <dgm:cxn modelId="{BA27ED13-9FD5-4DC6-B78B-80D2B253A30E}" type="presParOf" srcId="{8086F7DD-8EA0-4408-A54A-A71302EB7F8E}" destId="{5C379688-D8A3-43A5-B5A3-C1B53AA2AB7E}" srcOrd="3" destOrd="0" presId="urn:microsoft.com/office/officeart/2005/8/layout/hList7"/>
    <dgm:cxn modelId="{8818E877-C3EE-4EF4-9398-92036FD10903}" type="presParOf" srcId="{93E71755-7303-4416-99F1-887015CFFCFD}" destId="{7163AD5F-E7EC-4990-8F73-7EF724ADC3D0}" srcOrd="3" destOrd="0" presId="urn:microsoft.com/office/officeart/2005/8/layout/hList7"/>
    <dgm:cxn modelId="{8D0C79F4-7CF4-408B-940C-D5AD94DD0F90}" type="presParOf" srcId="{93E71755-7303-4416-99F1-887015CFFCFD}" destId="{B91157FA-EA2F-4277-AE16-C4E13FC073C2}" srcOrd="4" destOrd="0" presId="urn:microsoft.com/office/officeart/2005/8/layout/hList7"/>
    <dgm:cxn modelId="{5057C368-4E3F-4564-8E50-1D5598F2B466}" type="presParOf" srcId="{B91157FA-EA2F-4277-AE16-C4E13FC073C2}" destId="{9E1C2645-F66A-4EAD-AB7B-4BEEE1E3FC86}" srcOrd="0" destOrd="0" presId="urn:microsoft.com/office/officeart/2005/8/layout/hList7"/>
    <dgm:cxn modelId="{65599B90-7A8D-456A-9DE6-040070D417D0}" type="presParOf" srcId="{B91157FA-EA2F-4277-AE16-C4E13FC073C2}" destId="{B5985EFA-34F1-48F9-B0F4-81044D508A44}" srcOrd="1" destOrd="0" presId="urn:microsoft.com/office/officeart/2005/8/layout/hList7"/>
    <dgm:cxn modelId="{3E970023-E406-41DE-A64B-F680ED1F2E4F}" type="presParOf" srcId="{B91157FA-EA2F-4277-AE16-C4E13FC073C2}" destId="{6CC8B0ED-6028-407E-ABE9-E23EE8BE41A7}" srcOrd="2" destOrd="0" presId="urn:microsoft.com/office/officeart/2005/8/layout/hList7"/>
    <dgm:cxn modelId="{22A6888F-B0EE-47E5-8932-B50C77495E1D}" type="presParOf" srcId="{B91157FA-EA2F-4277-AE16-C4E13FC073C2}" destId="{1FB1E072-5219-4375-8D61-28AB3D95E69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4CCB28-18D5-4FF6-8692-1DFC804C051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236844-FB4D-4FAF-9AF8-D718AF8AA4F3}">
      <dgm:prSet phldrT="[Текст]" custT="1"/>
      <dgm:spPr/>
      <dgm:t>
        <a:bodyPr/>
        <a:lstStyle/>
        <a:p>
          <a:pPr algn="ctr"/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XX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asrda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rivojlandi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82D9A4-43E2-4C8F-A87C-2C76E3BCCA57}" type="parTrans" cxnId="{01340541-510E-4DEF-A18E-4C901EEFC88F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FB78FA-2157-48C1-8723-8617CB36B71B}" type="sibTrans" cxnId="{01340541-510E-4DEF-A18E-4C901EEFC88F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9CCB4-CF28-4981-A279-B3425DC86F45}">
      <dgm:prSet phldrT="[Текст]" custT="1"/>
      <dgm:spPr/>
      <dgm:t>
        <a:bodyPr/>
        <a:lstStyle/>
        <a:p>
          <a:pPr algn="ctr"/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Mazkur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turning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xususiyati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yo‘lovchilarni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eshikdan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eshikkacha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yetkazishidir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C26072-819E-45B6-9FCA-5B55416F816F}" type="parTrans" cxnId="{C270BF63-F451-439C-839A-819A3C488C39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D1388-156E-4959-8913-C48FAFDA1F23}" type="sibTrans" cxnId="{C270BF63-F451-439C-839A-819A3C488C39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3A4076-EB9D-4C23-8CC7-4E6BBD2C2D59}">
      <dgm:prSet phldrT="[Текст]" custT="1"/>
      <dgm:spPr/>
      <dgm:t>
        <a:bodyPr/>
        <a:lstStyle/>
        <a:p>
          <a:pPr algn="ctr"/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yo‘llarining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28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km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4FD23-CFF2-4398-95A4-D33D5C58AA7B}" type="parTrans" cxnId="{FB768435-5C29-445E-BBB6-07859D4BF302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EAB839-A518-4501-AF0B-A9EBDCBF1652}" type="sibTrans" cxnId="{FB768435-5C29-445E-BBB6-07859D4BF302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DB856A-D043-467E-BD0C-F27EBEF69ABE}">
      <dgm:prSet phldrT="[Текст]" custT="1"/>
      <dgm:spPr/>
      <dgm:t>
        <a:bodyPr/>
        <a:lstStyle/>
        <a:p>
          <a:pPr algn="ctr"/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davlatlaridagi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avtomobillarning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mlrd.dan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kata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hissasiga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9E433E3-172E-4B00-9ADF-41DFE73C2C6A}" type="parTrans" cxnId="{6703C480-15A5-4F2E-B3AA-EC6E41B7539D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4A5E3B-5DF4-4973-B1BE-D0BB59F1D289}" type="sibTrans" cxnId="{6703C480-15A5-4F2E-B3AA-EC6E41B7539D}">
      <dgm:prSet/>
      <dgm:spPr/>
      <dgm:t>
        <a:bodyPr/>
        <a:lstStyle/>
        <a:p>
          <a:pPr algn="ctr"/>
          <a:endParaRPr lang="ru-RU" sz="200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779A13-32B9-437D-8FFD-CB846EAAE90C}">
      <dgm:prSet phldrT="[Текст]" custT="1"/>
      <dgm:spPr/>
      <dgm:t>
        <a:bodyPr/>
        <a:lstStyle/>
        <a:p>
          <a:pPr algn="ctr"/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yo‘llarining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uzunligiga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8357F5-81BD-4714-BD13-98445AEBAAD0}" type="parTrans" cxnId="{3CEB5232-A086-4EC7-BECD-1AA7E22B05ED}">
      <dgm:prSet/>
      <dgm:spPr/>
      <dgm:t>
        <a:bodyPr/>
        <a:lstStyle/>
        <a:p>
          <a:pPr algn="ctr"/>
          <a:endParaRPr lang="ru-RU" sz="2000"/>
        </a:p>
      </dgm:t>
    </dgm:pt>
    <dgm:pt modelId="{C2AD29F1-312D-4F2E-A787-AEE4FFC3411A}" type="sibTrans" cxnId="{3CEB5232-A086-4EC7-BECD-1AA7E22B05ED}">
      <dgm:prSet/>
      <dgm:spPr/>
      <dgm:t>
        <a:bodyPr/>
        <a:lstStyle/>
        <a:p>
          <a:pPr algn="ctr"/>
          <a:endParaRPr lang="ru-RU" sz="2000"/>
        </a:p>
      </dgm:t>
    </dgm:pt>
    <dgm:pt modelId="{848D8F84-2F25-40F2-A801-2A63C0A6432A}" type="pres">
      <dgm:prSet presAssocID="{7C4CCB28-18D5-4FF6-8692-1DFC804C0518}" presName="rootnode" presStyleCnt="0">
        <dgm:presLayoutVars>
          <dgm:chMax/>
          <dgm:chPref/>
          <dgm:dir/>
          <dgm:animLvl val="lvl"/>
        </dgm:presLayoutVars>
      </dgm:prSet>
      <dgm:spPr/>
    </dgm:pt>
    <dgm:pt modelId="{4BA5AD50-F6F4-461F-B217-EFFEF6401E87}" type="pres">
      <dgm:prSet presAssocID="{58236844-FB4D-4FAF-9AF8-D718AF8AA4F3}" presName="composite" presStyleCnt="0"/>
      <dgm:spPr/>
    </dgm:pt>
    <dgm:pt modelId="{33A8B8D0-3F0C-4D9B-9A07-BC4C104649FC}" type="pres">
      <dgm:prSet presAssocID="{58236844-FB4D-4FAF-9AF8-D718AF8AA4F3}" presName="LShape" presStyleLbl="alignNode1" presStyleIdx="0" presStyleCnt="9"/>
      <dgm:spPr>
        <a:solidFill>
          <a:srgbClr val="1A0199"/>
        </a:solidFill>
        <a:ln>
          <a:solidFill>
            <a:srgbClr val="1A0199"/>
          </a:solidFill>
        </a:ln>
      </dgm:spPr>
    </dgm:pt>
    <dgm:pt modelId="{5A0361B8-9F81-4CC9-9CD7-08D4B65425A1}" type="pres">
      <dgm:prSet presAssocID="{58236844-FB4D-4FAF-9AF8-D718AF8AA4F3}" presName="ParentText" presStyleLbl="revTx" presStyleIdx="0" presStyleCnt="5" custScaleX="110437" custLinFactNeighborX="3472" custLinFactNeighborY="126">
        <dgm:presLayoutVars>
          <dgm:chMax val="0"/>
          <dgm:chPref val="0"/>
          <dgm:bulletEnabled val="1"/>
        </dgm:presLayoutVars>
      </dgm:prSet>
      <dgm:spPr/>
    </dgm:pt>
    <dgm:pt modelId="{351359D0-D887-4585-932E-463207E44AB8}" type="pres">
      <dgm:prSet presAssocID="{58236844-FB4D-4FAF-9AF8-D718AF8AA4F3}" presName="Triangle" presStyleLbl="alignNode1" presStyleIdx="1" presStyleCnt="9"/>
      <dgm:spPr>
        <a:solidFill>
          <a:srgbClr val="1A0199"/>
        </a:solidFill>
        <a:ln>
          <a:solidFill>
            <a:srgbClr val="1A0199"/>
          </a:solidFill>
        </a:ln>
      </dgm:spPr>
    </dgm:pt>
    <dgm:pt modelId="{A3B22EAA-1690-422E-84C4-2F6EC438FF24}" type="pres">
      <dgm:prSet presAssocID="{4EFB78FA-2157-48C1-8723-8617CB36B71B}" presName="sibTrans" presStyleCnt="0"/>
      <dgm:spPr/>
    </dgm:pt>
    <dgm:pt modelId="{68561910-E5BB-45BD-AC42-BA4CFAFB254D}" type="pres">
      <dgm:prSet presAssocID="{4EFB78FA-2157-48C1-8723-8617CB36B71B}" presName="space" presStyleCnt="0"/>
      <dgm:spPr/>
    </dgm:pt>
    <dgm:pt modelId="{B1FE38C5-B091-48F0-8B3E-74D9356208FD}" type="pres">
      <dgm:prSet presAssocID="{C549CCB4-CF28-4981-A279-B3425DC86F45}" presName="composite" presStyleCnt="0"/>
      <dgm:spPr/>
    </dgm:pt>
    <dgm:pt modelId="{7F5A9E4C-7E96-4534-AC8A-736E614FCF19}" type="pres">
      <dgm:prSet presAssocID="{C549CCB4-CF28-4981-A279-B3425DC86F45}" presName="LShape" presStyleLbl="alignNode1" presStyleIdx="2" presStyleCnt="9"/>
      <dgm:spPr>
        <a:solidFill>
          <a:srgbClr val="7030A0"/>
        </a:solidFill>
        <a:ln>
          <a:solidFill>
            <a:srgbClr val="7030A0"/>
          </a:solidFill>
        </a:ln>
      </dgm:spPr>
    </dgm:pt>
    <dgm:pt modelId="{9DCD3472-69A7-40E7-8BA3-F19C82B0378B}" type="pres">
      <dgm:prSet presAssocID="{C549CCB4-CF28-4981-A279-B3425DC86F45}" presName="ParentText" presStyleLbl="revTx" presStyleIdx="1" presStyleCnt="5" custScaleX="116650" custLinFactNeighborX="5719" custLinFactNeighborY="-1473">
        <dgm:presLayoutVars>
          <dgm:chMax val="0"/>
          <dgm:chPref val="0"/>
          <dgm:bulletEnabled val="1"/>
        </dgm:presLayoutVars>
      </dgm:prSet>
      <dgm:spPr/>
    </dgm:pt>
    <dgm:pt modelId="{B5978CD1-48E5-47B5-80D5-6041A9E78085}" type="pres">
      <dgm:prSet presAssocID="{C549CCB4-CF28-4981-A279-B3425DC86F45}" presName="Triangle" presStyleLbl="alignNode1" presStyleIdx="3" presStyleCnt="9"/>
      <dgm:spPr>
        <a:solidFill>
          <a:srgbClr val="7030A0"/>
        </a:solidFill>
        <a:ln>
          <a:solidFill>
            <a:srgbClr val="7030A0"/>
          </a:solidFill>
        </a:ln>
      </dgm:spPr>
    </dgm:pt>
    <dgm:pt modelId="{9C4EE79C-8C5E-487D-9C89-16E45828D82B}" type="pres">
      <dgm:prSet presAssocID="{A83D1388-156E-4959-8913-C48FAFDA1F23}" presName="sibTrans" presStyleCnt="0"/>
      <dgm:spPr/>
    </dgm:pt>
    <dgm:pt modelId="{6DEA337A-6546-4D3F-A2A1-070F61CEB95A}" type="pres">
      <dgm:prSet presAssocID="{A83D1388-156E-4959-8913-C48FAFDA1F23}" presName="space" presStyleCnt="0"/>
      <dgm:spPr/>
    </dgm:pt>
    <dgm:pt modelId="{92D545E9-F89C-4549-8359-DCC4FC2A96F3}" type="pres">
      <dgm:prSet presAssocID="{3F3A4076-EB9D-4C23-8CC7-4E6BBD2C2D59}" presName="composite" presStyleCnt="0"/>
      <dgm:spPr/>
    </dgm:pt>
    <dgm:pt modelId="{C6F0B788-2611-49B5-9E1B-A71CE99A54AF}" type="pres">
      <dgm:prSet presAssocID="{3F3A4076-EB9D-4C23-8CC7-4E6BBD2C2D59}" presName="LShape" presStyleLbl="alignNode1" presStyleIdx="4" presStyleCnt="9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5F327AEA-C530-4AC2-950F-0EC6632D011D}" type="pres">
      <dgm:prSet presAssocID="{3F3A4076-EB9D-4C23-8CC7-4E6BBD2C2D59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CCED7AC4-753B-4B4D-A1B3-802CB5A3FAAD}" type="pres">
      <dgm:prSet presAssocID="{3F3A4076-EB9D-4C23-8CC7-4E6BBD2C2D59}" presName="Triangle" presStyleLbl="alignNode1" presStyleIdx="5" presStyleCnt="9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</dgm:pt>
    <dgm:pt modelId="{2216CC8F-6677-4D74-AD34-1B913ADA127D}" type="pres">
      <dgm:prSet presAssocID="{CEEAB839-A518-4501-AF0B-A9EBDCBF1652}" presName="sibTrans" presStyleCnt="0"/>
      <dgm:spPr/>
    </dgm:pt>
    <dgm:pt modelId="{A41F464F-B10E-438F-ACCE-71CD4513AE40}" type="pres">
      <dgm:prSet presAssocID="{CEEAB839-A518-4501-AF0B-A9EBDCBF1652}" presName="space" presStyleCnt="0"/>
      <dgm:spPr/>
    </dgm:pt>
    <dgm:pt modelId="{925DEB7F-2AED-4370-9D1D-BE8FC858603E}" type="pres">
      <dgm:prSet presAssocID="{AA779A13-32B9-437D-8FFD-CB846EAAE90C}" presName="composite" presStyleCnt="0"/>
      <dgm:spPr/>
    </dgm:pt>
    <dgm:pt modelId="{0960E0FE-EEE0-4F94-BFFE-E386BA0BDCBE}" type="pres">
      <dgm:prSet presAssocID="{AA779A13-32B9-437D-8FFD-CB846EAAE90C}" presName="LShape" presStyleLbl="alignNode1" presStyleIdx="6" presStyleCnt="9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461E9377-D740-4CD9-B233-3984F4492C75}" type="pres">
      <dgm:prSet presAssocID="{AA779A13-32B9-437D-8FFD-CB846EAAE90C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208E3FDA-0211-4A04-97E4-99B17BF30BE3}" type="pres">
      <dgm:prSet presAssocID="{AA779A13-32B9-437D-8FFD-CB846EAAE90C}" presName="Triangle" presStyleLbl="alignNode1" presStyleIdx="7" presStyleCnt="9"/>
      <dgm:spPr>
        <a:solidFill>
          <a:schemeClr val="accent6">
            <a:lumMod val="50000"/>
          </a:schemeClr>
        </a:solidFill>
        <a:ln>
          <a:solidFill>
            <a:schemeClr val="accent6">
              <a:lumMod val="50000"/>
            </a:schemeClr>
          </a:solidFill>
        </a:ln>
      </dgm:spPr>
    </dgm:pt>
    <dgm:pt modelId="{25AB6255-2D25-406B-AE80-D2FC5CA6CE17}" type="pres">
      <dgm:prSet presAssocID="{C2AD29F1-312D-4F2E-A787-AEE4FFC3411A}" presName="sibTrans" presStyleCnt="0"/>
      <dgm:spPr/>
    </dgm:pt>
    <dgm:pt modelId="{994F96BF-E08B-4853-96B9-4F19C4566F9C}" type="pres">
      <dgm:prSet presAssocID="{C2AD29F1-312D-4F2E-A787-AEE4FFC3411A}" presName="space" presStyleCnt="0"/>
      <dgm:spPr/>
    </dgm:pt>
    <dgm:pt modelId="{97EF6BA7-A07D-4EF1-BF05-8ABD9615A2DB}" type="pres">
      <dgm:prSet presAssocID="{CCDB856A-D043-467E-BD0C-F27EBEF69ABE}" presName="composite" presStyleCnt="0"/>
      <dgm:spPr/>
    </dgm:pt>
    <dgm:pt modelId="{C5689C99-7369-4EF1-8B7C-370A9BCDE7D4}" type="pres">
      <dgm:prSet presAssocID="{CCDB856A-D043-467E-BD0C-F27EBEF69ABE}" presName="LShape" presStyleLbl="alignNode1" presStyleIdx="8" presStyleCnt="9"/>
      <dgm:spPr>
        <a:solidFill>
          <a:srgbClr val="FFC000"/>
        </a:solidFill>
        <a:ln>
          <a:solidFill>
            <a:srgbClr val="FFC000"/>
          </a:solidFill>
        </a:ln>
      </dgm:spPr>
    </dgm:pt>
    <dgm:pt modelId="{F0080334-180E-4F7A-AA47-E89C3573AA33}" type="pres">
      <dgm:prSet presAssocID="{CCDB856A-D043-467E-BD0C-F27EBEF69ABE}" presName="ParentText" presStyleLbl="revTx" presStyleIdx="4" presStyleCnt="5" custScaleX="114877" custLinFactNeighborX="2187" custLinFactNeighborY="-984">
        <dgm:presLayoutVars>
          <dgm:chMax val="0"/>
          <dgm:chPref val="0"/>
          <dgm:bulletEnabled val="1"/>
        </dgm:presLayoutVars>
      </dgm:prSet>
      <dgm:spPr/>
    </dgm:pt>
  </dgm:ptLst>
  <dgm:cxnLst>
    <dgm:cxn modelId="{3CEB5232-A086-4EC7-BECD-1AA7E22B05ED}" srcId="{7C4CCB28-18D5-4FF6-8692-1DFC804C0518}" destId="{AA779A13-32B9-437D-8FFD-CB846EAAE90C}" srcOrd="3" destOrd="0" parTransId="{F38357F5-81BD-4714-BD13-98445AEBAAD0}" sibTransId="{C2AD29F1-312D-4F2E-A787-AEE4FFC3411A}"/>
    <dgm:cxn modelId="{FB768435-5C29-445E-BBB6-07859D4BF302}" srcId="{7C4CCB28-18D5-4FF6-8692-1DFC804C0518}" destId="{3F3A4076-EB9D-4C23-8CC7-4E6BBD2C2D59}" srcOrd="2" destOrd="0" parTransId="{4FD4FD23-CFF2-4398-95A4-D33D5C58AA7B}" sibTransId="{CEEAB839-A518-4501-AF0B-A9EBDCBF1652}"/>
    <dgm:cxn modelId="{01340541-510E-4DEF-A18E-4C901EEFC88F}" srcId="{7C4CCB28-18D5-4FF6-8692-1DFC804C0518}" destId="{58236844-FB4D-4FAF-9AF8-D718AF8AA4F3}" srcOrd="0" destOrd="0" parTransId="{B982D9A4-43E2-4C8F-A87C-2C76E3BCCA57}" sibTransId="{4EFB78FA-2157-48C1-8723-8617CB36B71B}"/>
    <dgm:cxn modelId="{C270BF63-F451-439C-839A-819A3C488C39}" srcId="{7C4CCB28-18D5-4FF6-8692-1DFC804C0518}" destId="{C549CCB4-CF28-4981-A279-B3425DC86F45}" srcOrd="1" destOrd="0" parTransId="{E8C26072-819E-45B6-9FCA-5B55416F816F}" sibTransId="{A83D1388-156E-4959-8913-C48FAFDA1F23}"/>
    <dgm:cxn modelId="{60C0F879-D559-482B-81C8-196F5E435208}" type="presOf" srcId="{7C4CCB28-18D5-4FF6-8692-1DFC804C0518}" destId="{848D8F84-2F25-40F2-A801-2A63C0A6432A}" srcOrd="0" destOrd="0" presId="urn:microsoft.com/office/officeart/2009/3/layout/StepUpProcess"/>
    <dgm:cxn modelId="{6703C480-15A5-4F2E-B3AA-EC6E41B7539D}" srcId="{7C4CCB28-18D5-4FF6-8692-1DFC804C0518}" destId="{CCDB856A-D043-467E-BD0C-F27EBEF69ABE}" srcOrd="4" destOrd="0" parTransId="{59E433E3-172E-4B00-9ADF-41DFE73C2C6A}" sibTransId="{934A5E3B-5DF4-4973-B1BE-D0BB59F1D289}"/>
    <dgm:cxn modelId="{A0F97CAA-2B80-4CCC-906C-6F212609DF7D}" type="presOf" srcId="{CCDB856A-D043-467E-BD0C-F27EBEF69ABE}" destId="{F0080334-180E-4F7A-AA47-E89C3573AA33}" srcOrd="0" destOrd="0" presId="urn:microsoft.com/office/officeart/2009/3/layout/StepUpProcess"/>
    <dgm:cxn modelId="{D253BDDC-FBF6-4E23-9959-F24680DB3B77}" type="presOf" srcId="{AA779A13-32B9-437D-8FFD-CB846EAAE90C}" destId="{461E9377-D740-4CD9-B233-3984F4492C75}" srcOrd="0" destOrd="0" presId="urn:microsoft.com/office/officeart/2009/3/layout/StepUpProcess"/>
    <dgm:cxn modelId="{6331D2DF-EC46-45BA-B4CA-FAB6BFDCD210}" type="presOf" srcId="{C549CCB4-CF28-4981-A279-B3425DC86F45}" destId="{9DCD3472-69A7-40E7-8BA3-F19C82B0378B}" srcOrd="0" destOrd="0" presId="urn:microsoft.com/office/officeart/2009/3/layout/StepUpProcess"/>
    <dgm:cxn modelId="{15F838FB-B0E4-4ACC-A9B2-2EF84766563D}" type="presOf" srcId="{58236844-FB4D-4FAF-9AF8-D718AF8AA4F3}" destId="{5A0361B8-9F81-4CC9-9CD7-08D4B65425A1}" srcOrd="0" destOrd="0" presId="urn:microsoft.com/office/officeart/2009/3/layout/StepUpProcess"/>
    <dgm:cxn modelId="{C52A88FE-1DD9-480F-8F16-6C47FB3CCE09}" type="presOf" srcId="{3F3A4076-EB9D-4C23-8CC7-4E6BBD2C2D59}" destId="{5F327AEA-C530-4AC2-950F-0EC6632D011D}" srcOrd="0" destOrd="0" presId="urn:microsoft.com/office/officeart/2009/3/layout/StepUpProcess"/>
    <dgm:cxn modelId="{657A3A1A-6B46-440E-84EE-4E35598C1359}" type="presParOf" srcId="{848D8F84-2F25-40F2-A801-2A63C0A6432A}" destId="{4BA5AD50-F6F4-461F-B217-EFFEF6401E87}" srcOrd="0" destOrd="0" presId="urn:microsoft.com/office/officeart/2009/3/layout/StepUpProcess"/>
    <dgm:cxn modelId="{405DCDAF-2742-4C97-8FA7-F198D211EC6D}" type="presParOf" srcId="{4BA5AD50-F6F4-461F-B217-EFFEF6401E87}" destId="{33A8B8D0-3F0C-4D9B-9A07-BC4C104649FC}" srcOrd="0" destOrd="0" presId="urn:microsoft.com/office/officeart/2009/3/layout/StepUpProcess"/>
    <dgm:cxn modelId="{6933EAC3-A316-4064-9623-D0C73273738F}" type="presParOf" srcId="{4BA5AD50-F6F4-461F-B217-EFFEF6401E87}" destId="{5A0361B8-9F81-4CC9-9CD7-08D4B65425A1}" srcOrd="1" destOrd="0" presId="urn:microsoft.com/office/officeart/2009/3/layout/StepUpProcess"/>
    <dgm:cxn modelId="{26F32ADB-0D16-4314-BEE4-3FD01AFF8153}" type="presParOf" srcId="{4BA5AD50-F6F4-461F-B217-EFFEF6401E87}" destId="{351359D0-D887-4585-932E-463207E44AB8}" srcOrd="2" destOrd="0" presId="urn:microsoft.com/office/officeart/2009/3/layout/StepUpProcess"/>
    <dgm:cxn modelId="{5EEC2A18-9B68-447B-96F4-8DB024B538AC}" type="presParOf" srcId="{848D8F84-2F25-40F2-A801-2A63C0A6432A}" destId="{A3B22EAA-1690-422E-84C4-2F6EC438FF24}" srcOrd="1" destOrd="0" presId="urn:microsoft.com/office/officeart/2009/3/layout/StepUpProcess"/>
    <dgm:cxn modelId="{EBDA1D7A-7C4D-492A-861E-A2A22EF883B4}" type="presParOf" srcId="{A3B22EAA-1690-422E-84C4-2F6EC438FF24}" destId="{68561910-E5BB-45BD-AC42-BA4CFAFB254D}" srcOrd="0" destOrd="0" presId="urn:microsoft.com/office/officeart/2009/3/layout/StepUpProcess"/>
    <dgm:cxn modelId="{BD020A39-3397-4100-B4A3-CA74AEEF6D96}" type="presParOf" srcId="{848D8F84-2F25-40F2-A801-2A63C0A6432A}" destId="{B1FE38C5-B091-48F0-8B3E-74D9356208FD}" srcOrd="2" destOrd="0" presId="urn:microsoft.com/office/officeart/2009/3/layout/StepUpProcess"/>
    <dgm:cxn modelId="{C7AB3150-AD24-4304-AE10-2AD9217F9D69}" type="presParOf" srcId="{B1FE38C5-B091-48F0-8B3E-74D9356208FD}" destId="{7F5A9E4C-7E96-4534-AC8A-736E614FCF19}" srcOrd="0" destOrd="0" presId="urn:microsoft.com/office/officeart/2009/3/layout/StepUpProcess"/>
    <dgm:cxn modelId="{884A763B-385E-46BE-96A8-5F0C89BF2B82}" type="presParOf" srcId="{B1FE38C5-B091-48F0-8B3E-74D9356208FD}" destId="{9DCD3472-69A7-40E7-8BA3-F19C82B0378B}" srcOrd="1" destOrd="0" presId="urn:microsoft.com/office/officeart/2009/3/layout/StepUpProcess"/>
    <dgm:cxn modelId="{36199F51-1700-44DE-B08B-8F30F22C3712}" type="presParOf" srcId="{B1FE38C5-B091-48F0-8B3E-74D9356208FD}" destId="{B5978CD1-48E5-47B5-80D5-6041A9E78085}" srcOrd="2" destOrd="0" presId="urn:microsoft.com/office/officeart/2009/3/layout/StepUpProcess"/>
    <dgm:cxn modelId="{1510BAD1-D631-43D2-824D-D10B5AD345CF}" type="presParOf" srcId="{848D8F84-2F25-40F2-A801-2A63C0A6432A}" destId="{9C4EE79C-8C5E-487D-9C89-16E45828D82B}" srcOrd="3" destOrd="0" presId="urn:microsoft.com/office/officeart/2009/3/layout/StepUpProcess"/>
    <dgm:cxn modelId="{38EEBFA6-6B96-4E05-B276-785B3889D6A5}" type="presParOf" srcId="{9C4EE79C-8C5E-487D-9C89-16E45828D82B}" destId="{6DEA337A-6546-4D3F-A2A1-070F61CEB95A}" srcOrd="0" destOrd="0" presId="urn:microsoft.com/office/officeart/2009/3/layout/StepUpProcess"/>
    <dgm:cxn modelId="{A364FF44-458B-4089-8EA3-A05EBB59E107}" type="presParOf" srcId="{848D8F84-2F25-40F2-A801-2A63C0A6432A}" destId="{92D545E9-F89C-4549-8359-DCC4FC2A96F3}" srcOrd="4" destOrd="0" presId="urn:microsoft.com/office/officeart/2009/3/layout/StepUpProcess"/>
    <dgm:cxn modelId="{73BD2ED9-9990-4E04-8DF9-8EEB28F524B8}" type="presParOf" srcId="{92D545E9-F89C-4549-8359-DCC4FC2A96F3}" destId="{C6F0B788-2611-49B5-9E1B-A71CE99A54AF}" srcOrd="0" destOrd="0" presId="urn:microsoft.com/office/officeart/2009/3/layout/StepUpProcess"/>
    <dgm:cxn modelId="{CBFE729F-4D83-482D-9D2B-E5B08F14E6C9}" type="presParOf" srcId="{92D545E9-F89C-4549-8359-DCC4FC2A96F3}" destId="{5F327AEA-C530-4AC2-950F-0EC6632D011D}" srcOrd="1" destOrd="0" presId="urn:microsoft.com/office/officeart/2009/3/layout/StepUpProcess"/>
    <dgm:cxn modelId="{A1A8CF8C-B3E5-4542-B844-069951BA61A6}" type="presParOf" srcId="{92D545E9-F89C-4549-8359-DCC4FC2A96F3}" destId="{CCED7AC4-753B-4B4D-A1B3-802CB5A3FAAD}" srcOrd="2" destOrd="0" presId="urn:microsoft.com/office/officeart/2009/3/layout/StepUpProcess"/>
    <dgm:cxn modelId="{4A00EC90-EB68-4DFC-8979-06F16BB1AECB}" type="presParOf" srcId="{848D8F84-2F25-40F2-A801-2A63C0A6432A}" destId="{2216CC8F-6677-4D74-AD34-1B913ADA127D}" srcOrd="5" destOrd="0" presId="urn:microsoft.com/office/officeart/2009/3/layout/StepUpProcess"/>
    <dgm:cxn modelId="{466DC252-1076-422B-A062-64AE0A0C0CC6}" type="presParOf" srcId="{2216CC8F-6677-4D74-AD34-1B913ADA127D}" destId="{A41F464F-B10E-438F-ACCE-71CD4513AE40}" srcOrd="0" destOrd="0" presId="urn:microsoft.com/office/officeart/2009/3/layout/StepUpProcess"/>
    <dgm:cxn modelId="{77590033-B566-44D1-9F41-1D661CB3ED45}" type="presParOf" srcId="{848D8F84-2F25-40F2-A801-2A63C0A6432A}" destId="{925DEB7F-2AED-4370-9D1D-BE8FC858603E}" srcOrd="6" destOrd="0" presId="urn:microsoft.com/office/officeart/2009/3/layout/StepUpProcess"/>
    <dgm:cxn modelId="{6D6F2D65-F89D-4CB3-AE88-82FDB7024279}" type="presParOf" srcId="{925DEB7F-2AED-4370-9D1D-BE8FC858603E}" destId="{0960E0FE-EEE0-4F94-BFFE-E386BA0BDCBE}" srcOrd="0" destOrd="0" presId="urn:microsoft.com/office/officeart/2009/3/layout/StepUpProcess"/>
    <dgm:cxn modelId="{8829C0A0-CF36-480F-9BCE-AC1B2EE1D2CB}" type="presParOf" srcId="{925DEB7F-2AED-4370-9D1D-BE8FC858603E}" destId="{461E9377-D740-4CD9-B233-3984F4492C75}" srcOrd="1" destOrd="0" presId="urn:microsoft.com/office/officeart/2009/3/layout/StepUpProcess"/>
    <dgm:cxn modelId="{3611E496-385E-4584-B1DD-B7C5B312DA50}" type="presParOf" srcId="{925DEB7F-2AED-4370-9D1D-BE8FC858603E}" destId="{208E3FDA-0211-4A04-97E4-99B17BF30BE3}" srcOrd="2" destOrd="0" presId="urn:microsoft.com/office/officeart/2009/3/layout/StepUpProcess"/>
    <dgm:cxn modelId="{F4153524-9B23-4A53-8910-7CC71CBA99E8}" type="presParOf" srcId="{848D8F84-2F25-40F2-A801-2A63C0A6432A}" destId="{25AB6255-2D25-406B-AE80-D2FC5CA6CE17}" srcOrd="7" destOrd="0" presId="urn:microsoft.com/office/officeart/2009/3/layout/StepUpProcess"/>
    <dgm:cxn modelId="{7749B497-6BE1-4697-9BD0-11F06AD44A46}" type="presParOf" srcId="{25AB6255-2D25-406B-AE80-D2FC5CA6CE17}" destId="{994F96BF-E08B-4853-96B9-4F19C4566F9C}" srcOrd="0" destOrd="0" presId="urn:microsoft.com/office/officeart/2009/3/layout/StepUpProcess"/>
    <dgm:cxn modelId="{405EA989-557B-4F69-BC96-5EB8C6F3BC43}" type="presParOf" srcId="{848D8F84-2F25-40F2-A801-2A63C0A6432A}" destId="{97EF6BA7-A07D-4EF1-BF05-8ABD9615A2DB}" srcOrd="8" destOrd="0" presId="urn:microsoft.com/office/officeart/2009/3/layout/StepUpProcess"/>
    <dgm:cxn modelId="{18DA1A28-9208-48CB-8958-2B6C5F332272}" type="presParOf" srcId="{97EF6BA7-A07D-4EF1-BF05-8ABD9615A2DB}" destId="{C5689C99-7369-4EF1-8B7C-370A9BCDE7D4}" srcOrd="0" destOrd="0" presId="urn:microsoft.com/office/officeart/2009/3/layout/StepUpProcess"/>
    <dgm:cxn modelId="{A84B6FCE-F1FC-481B-BFC0-E942F8427CE5}" type="presParOf" srcId="{97EF6BA7-A07D-4EF1-BF05-8ABD9615A2DB}" destId="{F0080334-180E-4F7A-AA47-E89C3573AA3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6363E3-7295-42B5-AB79-86B79C201168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18052E-FF71-404E-B46C-2509669ECAB4}">
      <dgm:prSet phldrT="[Текст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yo‘l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inqilobi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271C6-22FD-4525-AF17-CA03E589E369}" type="parTrans" cxnId="{F69BCA9E-E0B2-46DB-970D-83D73C2FA9F7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0022AC-1494-4820-87A2-6B1381B26E9D}" type="sibTrans" cxnId="{F69BCA9E-E0B2-46DB-970D-83D73C2FA9F7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B1A67-718E-4CF9-BE97-C075B67A7174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miqdordagi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xo‘jaligi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yuklarini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masofalarga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yetkazib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berish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xususiyatiga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egaligi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611A91-1A0A-4FD5-8561-972396023057}" type="parTrans" cxnId="{A459275E-61F8-4F96-8BD3-68363D32E9F4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7B000-2971-4532-B137-35EBB352082E}" type="sibTrans" cxnId="{A459275E-61F8-4F96-8BD3-68363D32E9F4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29170-0F40-4950-BC44-8F33DA833E09}">
      <dgm:prSet phldrT="[Текст]" custT="1"/>
      <dgm:spPr>
        <a:solidFill>
          <a:schemeClr val="bg2">
            <a:lumMod val="50000"/>
          </a:schemeClr>
        </a:solidFill>
        <a:ln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Jahondagi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yo‘llarning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1,2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 km 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04688D-B262-4BB3-A74A-4852170411C1}" type="parTrans" cxnId="{BB5966CB-5545-4E88-AF3C-4836B8467662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9F1C4E-6ED7-4C2F-A4C5-5CDCDA04EB35}" type="sibTrans" cxnId="{BB5966CB-5545-4E88-AF3C-4836B8467662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450FCB-EAE8-4B87-89A2-C8835516DC0D}">
      <dgm:prSet phldrT="[Текст]" custT="1"/>
      <dgm:spPr>
        <a:solidFill>
          <a:schemeClr val="accent2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yo‘llarning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uzunligiga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45CB85-FD2E-413E-949D-86F7EF747FA3}" type="parTrans" cxnId="{8225E6E4-B6F2-47A3-B662-51170D44780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DC7BF5-386B-495A-A805-C476C68D9703}" type="sibTrans" cxnId="{8225E6E4-B6F2-47A3-B662-51170D44780F}">
      <dgm:prSet/>
      <dgm:spPr/>
      <dgm:t>
        <a:bodyPr/>
        <a:lstStyle/>
        <a:p>
          <a:endParaRPr lang="ru-RU" sz="3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B6887-0017-4EC6-B143-9CFEE0EA6F0E}" type="pres">
      <dgm:prSet presAssocID="{ED6363E3-7295-42B5-AB79-86B79C201168}" presName="matrix" presStyleCnt="0">
        <dgm:presLayoutVars>
          <dgm:chMax val="1"/>
          <dgm:dir/>
          <dgm:resizeHandles val="exact"/>
        </dgm:presLayoutVars>
      </dgm:prSet>
      <dgm:spPr/>
    </dgm:pt>
    <dgm:pt modelId="{FCC362C1-124F-4000-A10E-E3002058E782}" type="pres">
      <dgm:prSet presAssocID="{ED6363E3-7295-42B5-AB79-86B79C201168}" presName="axisShape" presStyleLbl="bgShp" presStyleIdx="0" presStyleCnt="1" custScaleX="103656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rgbClr val="11FB4E"/>
        </a:solidFill>
        <a:ln>
          <a:solidFill>
            <a:srgbClr val="2B02F8"/>
          </a:solidFill>
        </a:ln>
      </dgm:spPr>
    </dgm:pt>
    <dgm:pt modelId="{4425050C-7875-4C50-885F-71A085EAA533}" type="pres">
      <dgm:prSet presAssocID="{ED6363E3-7295-42B5-AB79-86B79C201168}" presName="rect1" presStyleLbl="node1" presStyleIdx="0" presStyleCnt="4" custScaleX="166591" custLinFactNeighborX="-31250" custLinFactNeighborY="-3263">
        <dgm:presLayoutVars>
          <dgm:chMax val="0"/>
          <dgm:chPref val="0"/>
          <dgm:bulletEnabled val="1"/>
        </dgm:presLayoutVars>
      </dgm:prSet>
      <dgm:spPr/>
    </dgm:pt>
    <dgm:pt modelId="{EC4857CC-90C3-48A2-B79E-F85BCE238363}" type="pres">
      <dgm:prSet presAssocID="{ED6363E3-7295-42B5-AB79-86B79C201168}" presName="rect2" presStyleLbl="node1" presStyleIdx="1" presStyleCnt="4" custScaleX="161721" custLinFactNeighborX="29416" custLinFactNeighborY="-3263">
        <dgm:presLayoutVars>
          <dgm:chMax val="0"/>
          <dgm:chPref val="0"/>
          <dgm:bulletEnabled val="1"/>
        </dgm:presLayoutVars>
      </dgm:prSet>
      <dgm:spPr/>
    </dgm:pt>
    <dgm:pt modelId="{470DECD8-F0E9-4B70-AF0A-D88217669542}" type="pres">
      <dgm:prSet presAssocID="{ED6363E3-7295-42B5-AB79-86B79C201168}" presName="rect3" presStyleLbl="node1" presStyleIdx="2" presStyleCnt="4" custScaleX="162321" custLinFactNeighborX="-29204" custLinFactNeighborY="2737">
        <dgm:presLayoutVars>
          <dgm:chMax val="0"/>
          <dgm:chPref val="0"/>
          <dgm:bulletEnabled val="1"/>
        </dgm:presLayoutVars>
      </dgm:prSet>
      <dgm:spPr/>
    </dgm:pt>
    <dgm:pt modelId="{EA4A76B2-62EB-4825-B3A6-25744C81EE8C}" type="pres">
      <dgm:prSet presAssocID="{ED6363E3-7295-42B5-AB79-86B79C201168}" presName="rect4" presStyleLbl="node1" presStyleIdx="3" presStyleCnt="4" custScaleX="165390" custLinFactNeighborX="30430" custLinFactNeighborY="2737">
        <dgm:presLayoutVars>
          <dgm:chMax val="0"/>
          <dgm:chPref val="0"/>
          <dgm:bulletEnabled val="1"/>
        </dgm:presLayoutVars>
      </dgm:prSet>
      <dgm:spPr/>
    </dgm:pt>
  </dgm:ptLst>
  <dgm:cxnLst>
    <dgm:cxn modelId="{3DE5072F-1231-41C8-91B9-E15D21528FCA}" type="presOf" srcId="{CC450FCB-EAE8-4B87-89A2-C8835516DC0D}" destId="{EA4A76B2-62EB-4825-B3A6-25744C81EE8C}" srcOrd="0" destOrd="0" presId="urn:microsoft.com/office/officeart/2005/8/layout/matrix2"/>
    <dgm:cxn modelId="{A459275E-61F8-4F96-8BD3-68363D32E9F4}" srcId="{ED6363E3-7295-42B5-AB79-86B79C201168}" destId="{96DB1A67-718E-4CF9-BE97-C075B67A7174}" srcOrd="1" destOrd="0" parTransId="{F0611A91-1A0A-4FD5-8561-972396023057}" sibTransId="{0627B000-2971-4532-B137-35EBB352082E}"/>
    <dgm:cxn modelId="{F69BCA9E-E0B2-46DB-970D-83D73C2FA9F7}" srcId="{ED6363E3-7295-42B5-AB79-86B79C201168}" destId="{D318052E-FF71-404E-B46C-2509669ECAB4}" srcOrd="0" destOrd="0" parTransId="{DDE271C6-22FD-4525-AF17-CA03E589E369}" sibTransId="{AC0022AC-1494-4820-87A2-6B1381B26E9D}"/>
    <dgm:cxn modelId="{BB5966CB-5545-4E88-AF3C-4836B8467662}" srcId="{ED6363E3-7295-42B5-AB79-86B79C201168}" destId="{08A29170-0F40-4950-BC44-8F33DA833E09}" srcOrd="2" destOrd="0" parTransId="{2B04688D-B262-4BB3-A74A-4852170411C1}" sibTransId="{819F1C4E-6ED7-4C2F-A4C5-5CDCDA04EB35}"/>
    <dgm:cxn modelId="{7C6FF9D0-8CD6-4ABA-A865-89BFD114E7F0}" type="presOf" srcId="{08A29170-0F40-4950-BC44-8F33DA833E09}" destId="{470DECD8-F0E9-4B70-AF0A-D88217669542}" srcOrd="0" destOrd="0" presId="urn:microsoft.com/office/officeart/2005/8/layout/matrix2"/>
    <dgm:cxn modelId="{3200F7DC-8C8D-4EDB-95B3-B6B7F7046FC6}" type="presOf" srcId="{D318052E-FF71-404E-B46C-2509669ECAB4}" destId="{4425050C-7875-4C50-885F-71A085EAA533}" srcOrd="0" destOrd="0" presId="urn:microsoft.com/office/officeart/2005/8/layout/matrix2"/>
    <dgm:cxn modelId="{8225E6E4-B6F2-47A3-B662-51170D44780F}" srcId="{ED6363E3-7295-42B5-AB79-86B79C201168}" destId="{CC450FCB-EAE8-4B87-89A2-C8835516DC0D}" srcOrd="3" destOrd="0" parTransId="{6545CB85-FD2E-413E-949D-86F7EF747FA3}" sibTransId="{F4DC7BF5-386B-495A-A805-C476C68D9703}"/>
    <dgm:cxn modelId="{4D38AFE5-E64B-4E86-8D27-1B6696743874}" type="presOf" srcId="{96DB1A67-718E-4CF9-BE97-C075B67A7174}" destId="{EC4857CC-90C3-48A2-B79E-F85BCE238363}" srcOrd="0" destOrd="0" presId="urn:microsoft.com/office/officeart/2005/8/layout/matrix2"/>
    <dgm:cxn modelId="{B151C4F8-196A-49B3-8123-2AA5EE0771FD}" type="presOf" srcId="{ED6363E3-7295-42B5-AB79-86B79C201168}" destId="{85DB6887-0017-4EC6-B143-9CFEE0EA6F0E}" srcOrd="0" destOrd="0" presId="urn:microsoft.com/office/officeart/2005/8/layout/matrix2"/>
    <dgm:cxn modelId="{932B2390-83A3-4C4B-9717-C9A7415BDA53}" type="presParOf" srcId="{85DB6887-0017-4EC6-B143-9CFEE0EA6F0E}" destId="{FCC362C1-124F-4000-A10E-E3002058E782}" srcOrd="0" destOrd="0" presId="urn:microsoft.com/office/officeart/2005/8/layout/matrix2"/>
    <dgm:cxn modelId="{14A084DB-83E1-4B9B-A61A-C5745B10514E}" type="presParOf" srcId="{85DB6887-0017-4EC6-B143-9CFEE0EA6F0E}" destId="{4425050C-7875-4C50-885F-71A085EAA533}" srcOrd="1" destOrd="0" presId="urn:microsoft.com/office/officeart/2005/8/layout/matrix2"/>
    <dgm:cxn modelId="{FDC08773-4341-499E-B4A3-80CDCBB0DA15}" type="presParOf" srcId="{85DB6887-0017-4EC6-B143-9CFEE0EA6F0E}" destId="{EC4857CC-90C3-48A2-B79E-F85BCE238363}" srcOrd="2" destOrd="0" presId="urn:microsoft.com/office/officeart/2005/8/layout/matrix2"/>
    <dgm:cxn modelId="{0FA9A673-1C09-49E0-9614-31B6AA3D02C8}" type="presParOf" srcId="{85DB6887-0017-4EC6-B143-9CFEE0EA6F0E}" destId="{470DECD8-F0E9-4B70-AF0A-D88217669542}" srcOrd="3" destOrd="0" presId="urn:microsoft.com/office/officeart/2005/8/layout/matrix2"/>
    <dgm:cxn modelId="{7663C2B8-6099-4E3E-AD4B-4FB93C2A5C6D}" type="presParOf" srcId="{85DB6887-0017-4EC6-B143-9CFEE0EA6F0E}" destId="{EA4A76B2-62EB-4825-B3A6-25744C81EE8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BB3FEC-B1B8-4C83-BE05-572053A0A69E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463C71D-6B5E-4814-B1FF-DC31DD309015}">
      <dgm:prSet phldrT="[Текст]" custT="1"/>
      <dgm:spPr/>
      <dgm:t>
        <a:bodyPr/>
        <a:lstStyle/>
        <a:p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Suyuq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gazsimon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ko‘rinishdagi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yuklarni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masofaga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yetkazib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beruvchi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0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0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8936A-680F-4737-921A-46930509E80F}" type="parTrans" cxnId="{248A9497-903E-414D-B074-6BE2918F563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A0F5C-9055-4237-8828-059748DB2F3D}" type="sibTrans" cxnId="{248A9497-903E-414D-B074-6BE2918F5631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9C2C70-B776-4E64-BC6A-2A552011592A}">
      <dgm:prSet phldrT="[Текст]" custT="1"/>
      <dgm:spPr/>
      <dgm:t>
        <a:bodyPr/>
        <a:lstStyle/>
        <a:p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tashiladi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363B2D-2867-4B8B-A629-61353E0839F4}" type="parTrans" cxnId="{07CAA9F9-E670-4905-94BC-49941407553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3FE673-BA30-4F2B-A39D-CE256C372790}" type="sibTrans" cxnId="{07CAA9F9-E670-4905-94BC-49941407553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BD0034-CB9A-4C48-A718-EF770AC26C2C}">
      <dgm:prSet phldrT="[Текст]" custT="1"/>
      <dgm:spPr>
        <a:solidFill>
          <a:srgbClr val="2B02F8"/>
        </a:solidFill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quvurlarining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km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neft-gaz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qazib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oluvchi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hissasiga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A249A9-DA03-4BE1-AEFF-7857BDE94CF6}" type="parTrans" cxnId="{AB99AAEB-624C-4BC5-A802-597435AE2695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F5112D-5035-44A0-A2B6-1308210BB47A}" type="sibTrans" cxnId="{AB99AAEB-624C-4BC5-A802-597435AE2695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9BB5D1-47AD-4C10-8B25-14951F1B4FC6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quvurlarining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Saudiya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Arabistoni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542CA8-ADC1-4294-9187-4F19C9200E39}" type="parTrans" cxnId="{9AF4E4C8-A346-4229-9530-CFCF88B93B73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7A29E8-9EA8-4B45-A698-A4CD561ABC59}" type="sibTrans" cxnId="{9AF4E4C8-A346-4229-9530-CFCF88B93B73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83FF4-F34F-4058-9F3A-ADEA6BEA6C4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Bu transport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tannarxning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pastligi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yuklarni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me’yorda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yetkazib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berishi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atrof-muhitga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salbiy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ta’sirining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pastligi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30437-C49D-41E2-84B1-E90AE463F1E3}" type="parTrans" cxnId="{91B6E009-2709-4F21-A824-7141195387B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03EE2E-0D3B-4B7A-97FF-0088DAECDB7B}" type="sibTrans" cxnId="{91B6E009-2709-4F21-A824-7141195387B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7CC344-1AB7-40E9-A6C7-82EDD993CCF2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quvurlarining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dirty="0" err="1"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C88AE-F2FE-4790-BDA5-16013BB62C0B}" type="parTrans" cxnId="{C68A0DBE-8482-4524-9563-7FD9E15A2459}">
      <dgm:prSet custT="1"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AAEFDD-9733-4B27-BEF2-B99A7095A868}" type="sibTrans" cxnId="{C68A0DBE-8482-4524-9563-7FD9E15A2459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93520E-D51F-42FE-AFED-0887B2D81828}" type="pres">
      <dgm:prSet presAssocID="{3FBB3FEC-B1B8-4C83-BE05-572053A0A69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DC12D49-A530-4BC6-AF82-6AFF265051ED}" type="pres">
      <dgm:prSet presAssocID="{F463C71D-6B5E-4814-B1FF-DC31DD309015}" presName="root1" presStyleCnt="0"/>
      <dgm:spPr/>
    </dgm:pt>
    <dgm:pt modelId="{D5780119-519F-499A-BA3F-9651B9D94F9D}" type="pres">
      <dgm:prSet presAssocID="{F463C71D-6B5E-4814-B1FF-DC31DD309015}" presName="LevelOneTextNode" presStyleLbl="node0" presStyleIdx="0" presStyleCnt="1" custScaleX="114728">
        <dgm:presLayoutVars>
          <dgm:chPref val="3"/>
        </dgm:presLayoutVars>
      </dgm:prSet>
      <dgm:spPr/>
    </dgm:pt>
    <dgm:pt modelId="{119DB3F9-8955-45DD-8D8B-CD32A84F0F18}" type="pres">
      <dgm:prSet presAssocID="{F463C71D-6B5E-4814-B1FF-DC31DD309015}" presName="level2hierChild" presStyleCnt="0"/>
      <dgm:spPr/>
    </dgm:pt>
    <dgm:pt modelId="{DD918CDA-9199-41E7-88F1-575AB6E8B768}" type="pres">
      <dgm:prSet presAssocID="{FC363B2D-2867-4B8B-A629-61353E0839F4}" presName="conn2-1" presStyleLbl="parChTrans1D2" presStyleIdx="0" presStyleCnt="2"/>
      <dgm:spPr/>
    </dgm:pt>
    <dgm:pt modelId="{214F66D9-EF93-46F4-A032-9D5049D9E8F6}" type="pres">
      <dgm:prSet presAssocID="{FC363B2D-2867-4B8B-A629-61353E0839F4}" presName="connTx" presStyleLbl="parChTrans1D2" presStyleIdx="0" presStyleCnt="2"/>
      <dgm:spPr/>
    </dgm:pt>
    <dgm:pt modelId="{47211344-6F27-4039-8C27-B31A515FB173}" type="pres">
      <dgm:prSet presAssocID="{269C2C70-B776-4E64-BC6A-2A552011592A}" presName="root2" presStyleCnt="0"/>
      <dgm:spPr/>
    </dgm:pt>
    <dgm:pt modelId="{7488D8FC-1A96-4942-B83C-51CF5EB1D88A}" type="pres">
      <dgm:prSet presAssocID="{269C2C70-B776-4E64-BC6A-2A552011592A}" presName="LevelTwoTextNode" presStyleLbl="node2" presStyleIdx="0" presStyleCnt="2" custScaleX="115295" custLinFactNeighborX="-1814" custLinFactNeighborY="29848">
        <dgm:presLayoutVars>
          <dgm:chPref val="3"/>
        </dgm:presLayoutVars>
      </dgm:prSet>
      <dgm:spPr/>
    </dgm:pt>
    <dgm:pt modelId="{21C4BA11-146F-404C-A3FA-49593C546DF9}" type="pres">
      <dgm:prSet presAssocID="{269C2C70-B776-4E64-BC6A-2A552011592A}" presName="level3hierChild" presStyleCnt="0"/>
      <dgm:spPr/>
    </dgm:pt>
    <dgm:pt modelId="{EDF683D2-1DB7-4F13-BA93-4F96A336B538}" type="pres">
      <dgm:prSet presAssocID="{55A249A9-DA03-4BE1-AEFF-7857BDE94CF6}" presName="conn2-1" presStyleLbl="parChTrans1D3" presStyleIdx="0" presStyleCnt="3"/>
      <dgm:spPr/>
    </dgm:pt>
    <dgm:pt modelId="{B36DDDC8-6D95-4C1C-8AC1-9132A8C3A244}" type="pres">
      <dgm:prSet presAssocID="{55A249A9-DA03-4BE1-AEFF-7857BDE94CF6}" presName="connTx" presStyleLbl="parChTrans1D3" presStyleIdx="0" presStyleCnt="3"/>
      <dgm:spPr/>
    </dgm:pt>
    <dgm:pt modelId="{C9C1938D-1BC3-48C9-9400-CB155722CA9B}" type="pres">
      <dgm:prSet presAssocID="{DDBD0034-CB9A-4C48-A718-EF770AC26C2C}" presName="root2" presStyleCnt="0"/>
      <dgm:spPr/>
    </dgm:pt>
    <dgm:pt modelId="{5E1CB668-615A-4D0A-9FEB-D8044BC950F2}" type="pres">
      <dgm:prSet presAssocID="{DDBD0034-CB9A-4C48-A718-EF770AC26C2C}" presName="LevelTwoTextNode" presStyleLbl="node3" presStyleIdx="0" presStyleCnt="3" custScaleX="121168" custScaleY="124369">
        <dgm:presLayoutVars>
          <dgm:chPref val="3"/>
        </dgm:presLayoutVars>
      </dgm:prSet>
      <dgm:spPr/>
    </dgm:pt>
    <dgm:pt modelId="{ABBF9095-D9BF-4659-A360-E17E0262B37B}" type="pres">
      <dgm:prSet presAssocID="{DDBD0034-CB9A-4C48-A718-EF770AC26C2C}" presName="level3hierChild" presStyleCnt="0"/>
      <dgm:spPr/>
    </dgm:pt>
    <dgm:pt modelId="{63E2C67C-D204-4EFB-8782-FA36FB8D767E}" type="pres">
      <dgm:prSet presAssocID="{0E542CA8-ADC1-4294-9187-4F19C9200E39}" presName="conn2-1" presStyleLbl="parChTrans1D3" presStyleIdx="1" presStyleCnt="3"/>
      <dgm:spPr/>
    </dgm:pt>
    <dgm:pt modelId="{2E8612A9-1AAE-47D1-8DA9-513CC6FAFE6A}" type="pres">
      <dgm:prSet presAssocID="{0E542CA8-ADC1-4294-9187-4F19C9200E39}" presName="connTx" presStyleLbl="parChTrans1D3" presStyleIdx="1" presStyleCnt="3"/>
      <dgm:spPr/>
    </dgm:pt>
    <dgm:pt modelId="{98EB6ACA-1C94-47AC-97E8-0781F64DD35D}" type="pres">
      <dgm:prSet presAssocID="{9A9BB5D1-47AD-4C10-8B25-14951F1B4FC6}" presName="root2" presStyleCnt="0"/>
      <dgm:spPr/>
    </dgm:pt>
    <dgm:pt modelId="{B21764C2-FB0F-4977-A5B3-12DF315F8190}" type="pres">
      <dgm:prSet presAssocID="{9A9BB5D1-47AD-4C10-8B25-14951F1B4FC6}" presName="LevelTwoTextNode" presStyleLbl="node3" presStyleIdx="1" presStyleCnt="3" custScaleX="120252" custScaleY="108629">
        <dgm:presLayoutVars>
          <dgm:chPref val="3"/>
        </dgm:presLayoutVars>
      </dgm:prSet>
      <dgm:spPr/>
    </dgm:pt>
    <dgm:pt modelId="{45A083C5-5986-4214-80B4-30379BBD3188}" type="pres">
      <dgm:prSet presAssocID="{9A9BB5D1-47AD-4C10-8B25-14951F1B4FC6}" presName="level3hierChild" presStyleCnt="0"/>
      <dgm:spPr/>
    </dgm:pt>
    <dgm:pt modelId="{DB103890-B004-4D19-89F6-AD9EBCE5D39B}" type="pres">
      <dgm:prSet presAssocID="{1C830437-C49D-41E2-84B1-E90AE463F1E3}" presName="conn2-1" presStyleLbl="parChTrans1D2" presStyleIdx="1" presStyleCnt="2"/>
      <dgm:spPr/>
    </dgm:pt>
    <dgm:pt modelId="{C9CC4A01-D080-4041-B98F-DDDFACCB716E}" type="pres">
      <dgm:prSet presAssocID="{1C830437-C49D-41E2-84B1-E90AE463F1E3}" presName="connTx" presStyleLbl="parChTrans1D2" presStyleIdx="1" presStyleCnt="2"/>
      <dgm:spPr/>
    </dgm:pt>
    <dgm:pt modelId="{43F3E063-8834-4A78-A3F5-BCFE3FCBC06A}" type="pres">
      <dgm:prSet presAssocID="{21383FF4-F34F-4058-9F3A-ADEA6BEA6C47}" presName="root2" presStyleCnt="0"/>
      <dgm:spPr/>
    </dgm:pt>
    <dgm:pt modelId="{BC0A6F7A-9C5A-4D78-B2A6-17CD87A31C53}" type="pres">
      <dgm:prSet presAssocID="{21383FF4-F34F-4058-9F3A-ADEA6BEA6C47}" presName="LevelTwoTextNode" presStyleLbl="node2" presStyleIdx="1" presStyleCnt="2" custScaleX="114663" custScaleY="116158">
        <dgm:presLayoutVars>
          <dgm:chPref val="3"/>
        </dgm:presLayoutVars>
      </dgm:prSet>
      <dgm:spPr/>
    </dgm:pt>
    <dgm:pt modelId="{DA714CE8-2B27-4AF4-BB9B-0657CE4EC119}" type="pres">
      <dgm:prSet presAssocID="{21383FF4-F34F-4058-9F3A-ADEA6BEA6C47}" presName="level3hierChild" presStyleCnt="0"/>
      <dgm:spPr/>
    </dgm:pt>
    <dgm:pt modelId="{37BE7D58-1517-43BE-9FAF-2A8FBE751A23}" type="pres">
      <dgm:prSet presAssocID="{A40C88AE-F2FE-4790-BDA5-16013BB62C0B}" presName="conn2-1" presStyleLbl="parChTrans1D3" presStyleIdx="2" presStyleCnt="3"/>
      <dgm:spPr/>
    </dgm:pt>
    <dgm:pt modelId="{9542DF6E-6EC8-4A96-B526-4091BF829612}" type="pres">
      <dgm:prSet presAssocID="{A40C88AE-F2FE-4790-BDA5-16013BB62C0B}" presName="connTx" presStyleLbl="parChTrans1D3" presStyleIdx="2" presStyleCnt="3"/>
      <dgm:spPr/>
    </dgm:pt>
    <dgm:pt modelId="{E0DC1BDF-3220-4CDD-B464-6E3557B4178E}" type="pres">
      <dgm:prSet presAssocID="{7A7CC344-1AB7-40E9-A6C7-82EDD993CCF2}" presName="root2" presStyleCnt="0"/>
      <dgm:spPr/>
    </dgm:pt>
    <dgm:pt modelId="{F81E292E-60E2-44EB-B975-389064FFB7D3}" type="pres">
      <dgm:prSet presAssocID="{7A7CC344-1AB7-40E9-A6C7-82EDD993CCF2}" presName="LevelTwoTextNode" presStyleLbl="node3" presStyleIdx="2" presStyleCnt="3" custScaleX="120733">
        <dgm:presLayoutVars>
          <dgm:chPref val="3"/>
        </dgm:presLayoutVars>
      </dgm:prSet>
      <dgm:spPr/>
    </dgm:pt>
    <dgm:pt modelId="{54A2CC7A-DC88-4CD4-A482-F2889DC19538}" type="pres">
      <dgm:prSet presAssocID="{7A7CC344-1AB7-40E9-A6C7-82EDD993CCF2}" presName="level3hierChild" presStyleCnt="0"/>
      <dgm:spPr/>
    </dgm:pt>
  </dgm:ptLst>
  <dgm:cxnLst>
    <dgm:cxn modelId="{91B6E009-2709-4F21-A824-7141195387B9}" srcId="{F463C71D-6B5E-4814-B1FF-DC31DD309015}" destId="{21383FF4-F34F-4058-9F3A-ADEA6BEA6C47}" srcOrd="1" destOrd="0" parTransId="{1C830437-C49D-41E2-84B1-E90AE463F1E3}" sibTransId="{9C03EE2E-0D3B-4B7A-97FF-0088DAECDB7B}"/>
    <dgm:cxn modelId="{FD0FB029-B46F-4E18-87D9-AE2C4594B58A}" type="presOf" srcId="{FC363B2D-2867-4B8B-A629-61353E0839F4}" destId="{214F66D9-EF93-46F4-A032-9D5049D9E8F6}" srcOrd="1" destOrd="0" presId="urn:microsoft.com/office/officeart/2005/8/layout/hierarchy2"/>
    <dgm:cxn modelId="{49EE532A-F99E-40EC-A037-4E171959C0CF}" type="presOf" srcId="{0E542CA8-ADC1-4294-9187-4F19C9200E39}" destId="{2E8612A9-1AAE-47D1-8DA9-513CC6FAFE6A}" srcOrd="1" destOrd="0" presId="urn:microsoft.com/office/officeart/2005/8/layout/hierarchy2"/>
    <dgm:cxn modelId="{38E93C2E-39DB-46B8-AAC0-1335E3155237}" type="presOf" srcId="{3FBB3FEC-B1B8-4C83-BE05-572053A0A69E}" destId="{6093520E-D51F-42FE-AFED-0887B2D81828}" srcOrd="0" destOrd="0" presId="urn:microsoft.com/office/officeart/2005/8/layout/hierarchy2"/>
    <dgm:cxn modelId="{6EEC242F-316E-4804-9138-7BB0925B82B7}" type="presOf" srcId="{F463C71D-6B5E-4814-B1FF-DC31DD309015}" destId="{D5780119-519F-499A-BA3F-9651B9D94F9D}" srcOrd="0" destOrd="0" presId="urn:microsoft.com/office/officeart/2005/8/layout/hierarchy2"/>
    <dgm:cxn modelId="{FD47483B-0F15-43E1-A11C-757B50200693}" type="presOf" srcId="{1C830437-C49D-41E2-84B1-E90AE463F1E3}" destId="{DB103890-B004-4D19-89F6-AD9EBCE5D39B}" srcOrd="0" destOrd="0" presId="urn:microsoft.com/office/officeart/2005/8/layout/hierarchy2"/>
    <dgm:cxn modelId="{F2035A3D-20E1-410C-95A4-A32A319CDA4B}" type="presOf" srcId="{55A249A9-DA03-4BE1-AEFF-7857BDE94CF6}" destId="{EDF683D2-1DB7-4F13-BA93-4F96A336B538}" srcOrd="0" destOrd="0" presId="urn:microsoft.com/office/officeart/2005/8/layout/hierarchy2"/>
    <dgm:cxn modelId="{AD6AFD44-366F-439A-B79C-D4B839346EB2}" type="presOf" srcId="{A40C88AE-F2FE-4790-BDA5-16013BB62C0B}" destId="{9542DF6E-6EC8-4A96-B526-4091BF829612}" srcOrd="1" destOrd="0" presId="urn:microsoft.com/office/officeart/2005/8/layout/hierarchy2"/>
    <dgm:cxn modelId="{EFB5CB46-86F4-4170-BF1A-0572B0880CF6}" type="presOf" srcId="{21383FF4-F34F-4058-9F3A-ADEA6BEA6C47}" destId="{BC0A6F7A-9C5A-4D78-B2A6-17CD87A31C53}" srcOrd="0" destOrd="0" presId="urn:microsoft.com/office/officeart/2005/8/layout/hierarchy2"/>
    <dgm:cxn modelId="{E832D672-FC81-4A43-A35B-94F1078B836F}" type="presOf" srcId="{55A249A9-DA03-4BE1-AEFF-7857BDE94CF6}" destId="{B36DDDC8-6D95-4C1C-8AC1-9132A8C3A244}" srcOrd="1" destOrd="0" presId="urn:microsoft.com/office/officeart/2005/8/layout/hierarchy2"/>
    <dgm:cxn modelId="{6F878857-4B27-4BD8-8868-1DC5C0175082}" type="presOf" srcId="{7A7CC344-1AB7-40E9-A6C7-82EDD993CCF2}" destId="{F81E292E-60E2-44EB-B975-389064FFB7D3}" srcOrd="0" destOrd="0" presId="urn:microsoft.com/office/officeart/2005/8/layout/hierarchy2"/>
    <dgm:cxn modelId="{A4BACB8B-B5F2-44E6-A7D0-19654CE8E05F}" type="presOf" srcId="{FC363B2D-2867-4B8B-A629-61353E0839F4}" destId="{DD918CDA-9199-41E7-88F1-575AB6E8B768}" srcOrd="0" destOrd="0" presId="urn:microsoft.com/office/officeart/2005/8/layout/hierarchy2"/>
    <dgm:cxn modelId="{4B004093-B4BC-4CB1-B874-DA930DB36CD7}" type="presOf" srcId="{0E542CA8-ADC1-4294-9187-4F19C9200E39}" destId="{63E2C67C-D204-4EFB-8782-FA36FB8D767E}" srcOrd="0" destOrd="0" presId="urn:microsoft.com/office/officeart/2005/8/layout/hierarchy2"/>
    <dgm:cxn modelId="{248A9497-903E-414D-B074-6BE2918F5631}" srcId="{3FBB3FEC-B1B8-4C83-BE05-572053A0A69E}" destId="{F463C71D-6B5E-4814-B1FF-DC31DD309015}" srcOrd="0" destOrd="0" parTransId="{FA48936A-680F-4737-921A-46930509E80F}" sibTransId="{461A0F5C-9055-4237-8828-059748DB2F3D}"/>
    <dgm:cxn modelId="{ED715DAB-8F5C-41CB-AA24-A45AFB392C22}" type="presOf" srcId="{A40C88AE-F2FE-4790-BDA5-16013BB62C0B}" destId="{37BE7D58-1517-43BE-9FAF-2A8FBE751A23}" srcOrd="0" destOrd="0" presId="urn:microsoft.com/office/officeart/2005/8/layout/hierarchy2"/>
    <dgm:cxn modelId="{19E0EFB8-E4D8-422B-9B2A-878091FD0953}" type="presOf" srcId="{DDBD0034-CB9A-4C48-A718-EF770AC26C2C}" destId="{5E1CB668-615A-4D0A-9FEB-D8044BC950F2}" srcOrd="0" destOrd="0" presId="urn:microsoft.com/office/officeart/2005/8/layout/hierarchy2"/>
    <dgm:cxn modelId="{C68A0DBE-8482-4524-9563-7FD9E15A2459}" srcId="{21383FF4-F34F-4058-9F3A-ADEA6BEA6C47}" destId="{7A7CC344-1AB7-40E9-A6C7-82EDD993CCF2}" srcOrd="0" destOrd="0" parTransId="{A40C88AE-F2FE-4790-BDA5-16013BB62C0B}" sibTransId="{B1AAEFDD-9733-4B27-BEF2-B99A7095A868}"/>
    <dgm:cxn modelId="{9AF4E4C8-A346-4229-9530-CFCF88B93B73}" srcId="{269C2C70-B776-4E64-BC6A-2A552011592A}" destId="{9A9BB5D1-47AD-4C10-8B25-14951F1B4FC6}" srcOrd="1" destOrd="0" parTransId="{0E542CA8-ADC1-4294-9187-4F19C9200E39}" sibTransId="{6D7A29E8-9EA8-4B45-A698-A4CD561ABC59}"/>
    <dgm:cxn modelId="{952A93D7-F534-4431-A0DB-D720E354AF2F}" type="presOf" srcId="{9A9BB5D1-47AD-4C10-8B25-14951F1B4FC6}" destId="{B21764C2-FB0F-4977-A5B3-12DF315F8190}" srcOrd="0" destOrd="0" presId="urn:microsoft.com/office/officeart/2005/8/layout/hierarchy2"/>
    <dgm:cxn modelId="{B711DDD7-5B80-4FB2-BB07-6F84BD2F20F2}" type="presOf" srcId="{269C2C70-B776-4E64-BC6A-2A552011592A}" destId="{7488D8FC-1A96-4942-B83C-51CF5EB1D88A}" srcOrd="0" destOrd="0" presId="urn:microsoft.com/office/officeart/2005/8/layout/hierarchy2"/>
    <dgm:cxn modelId="{85E727E3-162A-4547-B1F6-813FB75A5B8F}" type="presOf" srcId="{1C830437-C49D-41E2-84B1-E90AE463F1E3}" destId="{C9CC4A01-D080-4041-B98F-DDDFACCB716E}" srcOrd="1" destOrd="0" presId="urn:microsoft.com/office/officeart/2005/8/layout/hierarchy2"/>
    <dgm:cxn modelId="{AB99AAEB-624C-4BC5-A802-597435AE2695}" srcId="{269C2C70-B776-4E64-BC6A-2A552011592A}" destId="{DDBD0034-CB9A-4C48-A718-EF770AC26C2C}" srcOrd="0" destOrd="0" parTransId="{55A249A9-DA03-4BE1-AEFF-7857BDE94CF6}" sibTransId="{FCF5112D-5035-44A0-A2B6-1308210BB47A}"/>
    <dgm:cxn modelId="{07CAA9F9-E670-4905-94BC-499414075539}" srcId="{F463C71D-6B5E-4814-B1FF-DC31DD309015}" destId="{269C2C70-B776-4E64-BC6A-2A552011592A}" srcOrd="0" destOrd="0" parTransId="{FC363B2D-2867-4B8B-A629-61353E0839F4}" sibTransId="{B33FE673-BA30-4F2B-A39D-CE256C372790}"/>
    <dgm:cxn modelId="{D4C6BA5E-CAD1-4CB3-A441-96514BBBFA3A}" type="presParOf" srcId="{6093520E-D51F-42FE-AFED-0887B2D81828}" destId="{6DC12D49-A530-4BC6-AF82-6AFF265051ED}" srcOrd="0" destOrd="0" presId="urn:microsoft.com/office/officeart/2005/8/layout/hierarchy2"/>
    <dgm:cxn modelId="{8E35D7DB-0252-4501-896B-DAD9DFA03923}" type="presParOf" srcId="{6DC12D49-A530-4BC6-AF82-6AFF265051ED}" destId="{D5780119-519F-499A-BA3F-9651B9D94F9D}" srcOrd="0" destOrd="0" presId="urn:microsoft.com/office/officeart/2005/8/layout/hierarchy2"/>
    <dgm:cxn modelId="{BBD6E633-C3A7-4D50-8AB2-B6CF283603E8}" type="presParOf" srcId="{6DC12D49-A530-4BC6-AF82-6AFF265051ED}" destId="{119DB3F9-8955-45DD-8D8B-CD32A84F0F18}" srcOrd="1" destOrd="0" presId="urn:microsoft.com/office/officeart/2005/8/layout/hierarchy2"/>
    <dgm:cxn modelId="{A193B3E9-CBB8-477D-9A81-4C447BDF68E5}" type="presParOf" srcId="{119DB3F9-8955-45DD-8D8B-CD32A84F0F18}" destId="{DD918CDA-9199-41E7-88F1-575AB6E8B768}" srcOrd="0" destOrd="0" presId="urn:microsoft.com/office/officeart/2005/8/layout/hierarchy2"/>
    <dgm:cxn modelId="{4EF237EE-D8CD-4DCC-89CF-A8F29CEDBA23}" type="presParOf" srcId="{DD918CDA-9199-41E7-88F1-575AB6E8B768}" destId="{214F66D9-EF93-46F4-A032-9D5049D9E8F6}" srcOrd="0" destOrd="0" presId="urn:microsoft.com/office/officeart/2005/8/layout/hierarchy2"/>
    <dgm:cxn modelId="{5B5652F7-91E2-4D4C-AC69-80C2CC0E6DB9}" type="presParOf" srcId="{119DB3F9-8955-45DD-8D8B-CD32A84F0F18}" destId="{47211344-6F27-4039-8C27-B31A515FB173}" srcOrd="1" destOrd="0" presId="urn:microsoft.com/office/officeart/2005/8/layout/hierarchy2"/>
    <dgm:cxn modelId="{48FBBBD7-3C79-4FA7-B9E6-C7A9A3F30299}" type="presParOf" srcId="{47211344-6F27-4039-8C27-B31A515FB173}" destId="{7488D8FC-1A96-4942-B83C-51CF5EB1D88A}" srcOrd="0" destOrd="0" presId="urn:microsoft.com/office/officeart/2005/8/layout/hierarchy2"/>
    <dgm:cxn modelId="{7EAF2A06-2D5B-446D-A4E8-375AC936AE3B}" type="presParOf" srcId="{47211344-6F27-4039-8C27-B31A515FB173}" destId="{21C4BA11-146F-404C-A3FA-49593C546DF9}" srcOrd="1" destOrd="0" presId="urn:microsoft.com/office/officeart/2005/8/layout/hierarchy2"/>
    <dgm:cxn modelId="{AD080B29-FB4C-4D27-9299-6CC818245E0E}" type="presParOf" srcId="{21C4BA11-146F-404C-A3FA-49593C546DF9}" destId="{EDF683D2-1DB7-4F13-BA93-4F96A336B538}" srcOrd="0" destOrd="0" presId="urn:microsoft.com/office/officeart/2005/8/layout/hierarchy2"/>
    <dgm:cxn modelId="{D381F8D0-C32D-41B1-B382-71F893053183}" type="presParOf" srcId="{EDF683D2-1DB7-4F13-BA93-4F96A336B538}" destId="{B36DDDC8-6D95-4C1C-8AC1-9132A8C3A244}" srcOrd="0" destOrd="0" presId="urn:microsoft.com/office/officeart/2005/8/layout/hierarchy2"/>
    <dgm:cxn modelId="{CDBAA9EB-AF16-4157-9F0B-85A2DA03203E}" type="presParOf" srcId="{21C4BA11-146F-404C-A3FA-49593C546DF9}" destId="{C9C1938D-1BC3-48C9-9400-CB155722CA9B}" srcOrd="1" destOrd="0" presId="urn:microsoft.com/office/officeart/2005/8/layout/hierarchy2"/>
    <dgm:cxn modelId="{5DF4155A-01BD-4945-A70C-B76E3D952707}" type="presParOf" srcId="{C9C1938D-1BC3-48C9-9400-CB155722CA9B}" destId="{5E1CB668-615A-4D0A-9FEB-D8044BC950F2}" srcOrd="0" destOrd="0" presId="urn:microsoft.com/office/officeart/2005/8/layout/hierarchy2"/>
    <dgm:cxn modelId="{D1071652-6609-42F3-ADF9-5DBF0C196F69}" type="presParOf" srcId="{C9C1938D-1BC3-48C9-9400-CB155722CA9B}" destId="{ABBF9095-D9BF-4659-A360-E17E0262B37B}" srcOrd="1" destOrd="0" presId="urn:microsoft.com/office/officeart/2005/8/layout/hierarchy2"/>
    <dgm:cxn modelId="{22F1D8C6-5EB9-4419-A327-A07FD390B076}" type="presParOf" srcId="{21C4BA11-146F-404C-A3FA-49593C546DF9}" destId="{63E2C67C-D204-4EFB-8782-FA36FB8D767E}" srcOrd="2" destOrd="0" presId="urn:microsoft.com/office/officeart/2005/8/layout/hierarchy2"/>
    <dgm:cxn modelId="{64C6E997-0737-42F7-BCBA-D98B0518FA85}" type="presParOf" srcId="{63E2C67C-D204-4EFB-8782-FA36FB8D767E}" destId="{2E8612A9-1AAE-47D1-8DA9-513CC6FAFE6A}" srcOrd="0" destOrd="0" presId="urn:microsoft.com/office/officeart/2005/8/layout/hierarchy2"/>
    <dgm:cxn modelId="{B80BA88D-5F6A-44EF-A381-EBD657FDBF45}" type="presParOf" srcId="{21C4BA11-146F-404C-A3FA-49593C546DF9}" destId="{98EB6ACA-1C94-47AC-97E8-0781F64DD35D}" srcOrd="3" destOrd="0" presId="urn:microsoft.com/office/officeart/2005/8/layout/hierarchy2"/>
    <dgm:cxn modelId="{A23BEDBF-A7F1-4063-8EAC-9E1F8DE39B1C}" type="presParOf" srcId="{98EB6ACA-1C94-47AC-97E8-0781F64DD35D}" destId="{B21764C2-FB0F-4977-A5B3-12DF315F8190}" srcOrd="0" destOrd="0" presId="urn:microsoft.com/office/officeart/2005/8/layout/hierarchy2"/>
    <dgm:cxn modelId="{62FE856F-D04E-4965-97EB-63D27DC08D5E}" type="presParOf" srcId="{98EB6ACA-1C94-47AC-97E8-0781F64DD35D}" destId="{45A083C5-5986-4214-80B4-30379BBD3188}" srcOrd="1" destOrd="0" presId="urn:microsoft.com/office/officeart/2005/8/layout/hierarchy2"/>
    <dgm:cxn modelId="{FEE11EC6-14B2-4591-91F8-D4E5EE177FC9}" type="presParOf" srcId="{119DB3F9-8955-45DD-8D8B-CD32A84F0F18}" destId="{DB103890-B004-4D19-89F6-AD9EBCE5D39B}" srcOrd="2" destOrd="0" presId="urn:microsoft.com/office/officeart/2005/8/layout/hierarchy2"/>
    <dgm:cxn modelId="{DF7B1188-BE3B-4B5F-8DEC-ECBD954BF8F5}" type="presParOf" srcId="{DB103890-B004-4D19-89F6-AD9EBCE5D39B}" destId="{C9CC4A01-D080-4041-B98F-DDDFACCB716E}" srcOrd="0" destOrd="0" presId="urn:microsoft.com/office/officeart/2005/8/layout/hierarchy2"/>
    <dgm:cxn modelId="{CA7365AA-905A-4694-89E6-64F3B4CC1BD9}" type="presParOf" srcId="{119DB3F9-8955-45DD-8D8B-CD32A84F0F18}" destId="{43F3E063-8834-4A78-A3F5-BCFE3FCBC06A}" srcOrd="3" destOrd="0" presId="urn:microsoft.com/office/officeart/2005/8/layout/hierarchy2"/>
    <dgm:cxn modelId="{3B3B26A7-80FA-4B2C-993D-8125A14CA86A}" type="presParOf" srcId="{43F3E063-8834-4A78-A3F5-BCFE3FCBC06A}" destId="{BC0A6F7A-9C5A-4D78-B2A6-17CD87A31C53}" srcOrd="0" destOrd="0" presId="urn:microsoft.com/office/officeart/2005/8/layout/hierarchy2"/>
    <dgm:cxn modelId="{9C706173-026D-41E8-9615-FD6D202C2A89}" type="presParOf" srcId="{43F3E063-8834-4A78-A3F5-BCFE3FCBC06A}" destId="{DA714CE8-2B27-4AF4-BB9B-0657CE4EC119}" srcOrd="1" destOrd="0" presId="urn:microsoft.com/office/officeart/2005/8/layout/hierarchy2"/>
    <dgm:cxn modelId="{215A1DE4-DD8F-4E1D-AB9A-AF67AB5C8EF3}" type="presParOf" srcId="{DA714CE8-2B27-4AF4-BB9B-0657CE4EC119}" destId="{37BE7D58-1517-43BE-9FAF-2A8FBE751A23}" srcOrd="0" destOrd="0" presId="urn:microsoft.com/office/officeart/2005/8/layout/hierarchy2"/>
    <dgm:cxn modelId="{4B9A5F0B-CC36-423D-A5F0-81453DC6E72B}" type="presParOf" srcId="{37BE7D58-1517-43BE-9FAF-2A8FBE751A23}" destId="{9542DF6E-6EC8-4A96-B526-4091BF829612}" srcOrd="0" destOrd="0" presId="urn:microsoft.com/office/officeart/2005/8/layout/hierarchy2"/>
    <dgm:cxn modelId="{19CA0B72-945D-41B3-9673-50F6D32957CE}" type="presParOf" srcId="{DA714CE8-2B27-4AF4-BB9B-0657CE4EC119}" destId="{E0DC1BDF-3220-4CDD-B464-6E3557B4178E}" srcOrd="1" destOrd="0" presId="urn:microsoft.com/office/officeart/2005/8/layout/hierarchy2"/>
    <dgm:cxn modelId="{EDCB5FD3-36EC-44B6-BE9E-56FF4B313708}" type="presParOf" srcId="{E0DC1BDF-3220-4CDD-B464-6E3557B4178E}" destId="{F81E292E-60E2-44EB-B975-389064FFB7D3}" srcOrd="0" destOrd="0" presId="urn:microsoft.com/office/officeart/2005/8/layout/hierarchy2"/>
    <dgm:cxn modelId="{1D2D2E51-D950-439D-8165-B0C458D17E2A}" type="presParOf" srcId="{E0DC1BDF-3220-4CDD-B464-6E3557B4178E}" destId="{54A2CC7A-DC88-4CD4-A482-F2889DC1953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BFED898-C63A-41CC-99BD-9D28685F37A9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296604-587D-4350-81E5-BB014A33E542}">
      <dgm:prSet phldrT="[Текст]" custT="1"/>
      <dgm:spPr>
        <a:solidFill>
          <a:srgbClr val="2B02F8"/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dengizlar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okeanlar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yo‘lovchi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tashiydigan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542660-9F1C-4638-83DB-1E258222AD65}" type="parTrans" cxnId="{9E5968A9-2775-4D20-9AB9-B061430037BE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8D590C-10C8-44AD-A1CF-9B2B995F2FD3}" type="sibTrans" cxnId="{9E5968A9-2775-4D20-9AB9-B061430037BE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A7C233-2BCC-48E0-A043-82339912A2B3}">
      <dgm:prSet phldrT="[Текст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Sun’iy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kanallar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omborlari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yo‘lovchi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tashiydigan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D0D035-724C-4C47-8B62-44013E03764B}" type="parTrans" cxnId="{135D9B1B-9733-47AB-B751-865320F8568A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CD456-C212-4F61-A387-D04F07CF5550}" type="sibTrans" cxnId="{135D9B1B-9733-47AB-B751-865320F8568A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F85A47-B961-4A8C-B7FC-B482258F676E}">
      <dgm:prSet phldrT="[Текст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turlarini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latin typeface="Arial" panose="020B0604020202020204" pitchFamily="34" charset="0"/>
              <a:cs typeface="Arial" panose="020B0604020202020204" pitchFamily="34" charset="0"/>
            </a:rPr>
            <a:t>birlashtiradi</a:t>
          </a:r>
          <a:r>
            <a:rPr lang="en-US" sz="24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0DDAF-4582-4F39-AFB7-83D13305DB26}" type="parTrans" cxnId="{BBA66F82-4B3B-480E-A975-07B9A7DD0C6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495089-5D89-4BE6-B766-E1EE74565C86}" type="sibTrans" cxnId="{BBA66F82-4B3B-480E-A975-07B9A7DD0C6F}">
      <dgm:prSet/>
      <dgm:spPr/>
      <dgm:t>
        <a:bodyPr/>
        <a:lstStyle/>
        <a:p>
          <a:endParaRPr lang="ru-RU" sz="2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32DF6-8ECD-4C9F-946A-2DF0DFC4B63E}" type="pres">
      <dgm:prSet presAssocID="{2BFED898-C63A-41CC-99BD-9D28685F37A9}" presName="rootnode" presStyleCnt="0">
        <dgm:presLayoutVars>
          <dgm:chMax/>
          <dgm:chPref/>
          <dgm:dir/>
          <dgm:animLvl val="lvl"/>
        </dgm:presLayoutVars>
      </dgm:prSet>
      <dgm:spPr/>
    </dgm:pt>
    <dgm:pt modelId="{56D1AD80-C322-4FBC-9771-2EE7FEF5DFAE}" type="pres">
      <dgm:prSet presAssocID="{32296604-587D-4350-81E5-BB014A33E542}" presName="composite" presStyleCnt="0"/>
      <dgm:spPr/>
    </dgm:pt>
    <dgm:pt modelId="{C22899A8-5A3F-4C3D-ADC6-C604F3378E13}" type="pres">
      <dgm:prSet presAssocID="{32296604-587D-4350-81E5-BB014A33E542}" presName="bentUpArrow1" presStyleLbl="alignImgPlace1" presStyleIdx="0" presStyleCnt="2"/>
      <dgm:spPr>
        <a:solidFill>
          <a:srgbClr val="7030A0"/>
        </a:solidFill>
      </dgm:spPr>
    </dgm:pt>
    <dgm:pt modelId="{2E47D601-6C83-4D58-8B8D-08A25834B96C}" type="pres">
      <dgm:prSet presAssocID="{32296604-587D-4350-81E5-BB014A33E542}" presName="ParentText" presStyleLbl="node1" presStyleIdx="0" presStyleCnt="3" custScaleX="169609">
        <dgm:presLayoutVars>
          <dgm:chMax val="1"/>
          <dgm:chPref val="1"/>
          <dgm:bulletEnabled val="1"/>
        </dgm:presLayoutVars>
      </dgm:prSet>
      <dgm:spPr/>
    </dgm:pt>
    <dgm:pt modelId="{FE01E2C8-83E1-4A7B-9FB6-3B44635E9ECC}" type="pres">
      <dgm:prSet presAssocID="{32296604-587D-4350-81E5-BB014A33E542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1CF2073E-21AE-4153-A8FB-3EFB70DDD339}" type="pres">
      <dgm:prSet presAssocID="{498D590C-10C8-44AD-A1CF-9B2B995F2FD3}" presName="sibTrans" presStyleCnt="0"/>
      <dgm:spPr/>
    </dgm:pt>
    <dgm:pt modelId="{6F12DB69-9038-4723-99B3-9A65E91A94B5}" type="pres">
      <dgm:prSet presAssocID="{E3A7C233-2BCC-48E0-A043-82339912A2B3}" presName="composite" presStyleCnt="0"/>
      <dgm:spPr/>
    </dgm:pt>
    <dgm:pt modelId="{299F10C7-9287-4DA7-972D-9335E1352B30}" type="pres">
      <dgm:prSet presAssocID="{E3A7C233-2BCC-48E0-A043-82339912A2B3}" presName="bentUpArrow1" presStyleLbl="alignImgPlace1" presStyleIdx="1" presStyleCnt="2"/>
      <dgm:spPr>
        <a:solidFill>
          <a:srgbClr val="7030A0"/>
        </a:solidFill>
      </dgm:spPr>
    </dgm:pt>
    <dgm:pt modelId="{91393347-EEBE-4AD7-82B6-87B9B5623FB2}" type="pres">
      <dgm:prSet presAssocID="{E3A7C233-2BCC-48E0-A043-82339912A2B3}" presName="ParentText" presStyleLbl="node1" presStyleIdx="1" presStyleCnt="3" custScaleX="171860" custLinFactNeighborX="17403">
        <dgm:presLayoutVars>
          <dgm:chMax val="1"/>
          <dgm:chPref val="1"/>
          <dgm:bulletEnabled val="1"/>
        </dgm:presLayoutVars>
      </dgm:prSet>
      <dgm:spPr/>
    </dgm:pt>
    <dgm:pt modelId="{68742860-1CEA-40DC-A349-71403819C60E}" type="pres">
      <dgm:prSet presAssocID="{E3A7C233-2BCC-48E0-A043-82339912A2B3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BE30CD0C-9E95-456E-B657-DF090A54F198}" type="pres">
      <dgm:prSet presAssocID="{AEBCD456-C212-4F61-A387-D04F07CF5550}" presName="sibTrans" presStyleCnt="0"/>
      <dgm:spPr/>
    </dgm:pt>
    <dgm:pt modelId="{F7C3471E-0547-4E86-A3C9-F639A6D3E3C8}" type="pres">
      <dgm:prSet presAssocID="{82F85A47-B961-4A8C-B7FC-B482258F676E}" presName="composite" presStyleCnt="0"/>
      <dgm:spPr/>
    </dgm:pt>
    <dgm:pt modelId="{B7FB58A3-4E6D-4753-BAF3-E113E1C423C4}" type="pres">
      <dgm:prSet presAssocID="{82F85A47-B961-4A8C-B7FC-B482258F676E}" presName="ParentText" presStyleLbl="node1" presStyleIdx="2" presStyleCnt="3" custScaleX="178091" custLinFactNeighborX="16038">
        <dgm:presLayoutVars>
          <dgm:chMax val="1"/>
          <dgm:chPref val="1"/>
          <dgm:bulletEnabled val="1"/>
        </dgm:presLayoutVars>
      </dgm:prSet>
      <dgm:spPr/>
    </dgm:pt>
  </dgm:ptLst>
  <dgm:cxnLst>
    <dgm:cxn modelId="{135D9B1B-9733-47AB-B751-865320F8568A}" srcId="{2BFED898-C63A-41CC-99BD-9D28685F37A9}" destId="{E3A7C233-2BCC-48E0-A043-82339912A2B3}" srcOrd="1" destOrd="0" parTransId="{04D0D035-724C-4C47-8B62-44013E03764B}" sibTransId="{AEBCD456-C212-4F61-A387-D04F07CF5550}"/>
    <dgm:cxn modelId="{C9915836-6571-4CA7-9087-A05FFC8179A5}" type="presOf" srcId="{82F85A47-B961-4A8C-B7FC-B482258F676E}" destId="{B7FB58A3-4E6D-4753-BAF3-E113E1C423C4}" srcOrd="0" destOrd="0" presId="urn:microsoft.com/office/officeart/2005/8/layout/StepDownProcess"/>
    <dgm:cxn modelId="{1E0B3752-957A-4310-ADD3-38D7A82A490C}" type="presOf" srcId="{32296604-587D-4350-81E5-BB014A33E542}" destId="{2E47D601-6C83-4D58-8B8D-08A25834B96C}" srcOrd="0" destOrd="0" presId="urn:microsoft.com/office/officeart/2005/8/layout/StepDownProcess"/>
    <dgm:cxn modelId="{04C27C78-3EB7-4F81-A2B6-A3EB5600801C}" type="presOf" srcId="{E3A7C233-2BCC-48E0-A043-82339912A2B3}" destId="{91393347-EEBE-4AD7-82B6-87B9B5623FB2}" srcOrd="0" destOrd="0" presId="urn:microsoft.com/office/officeart/2005/8/layout/StepDownProcess"/>
    <dgm:cxn modelId="{BBA66F82-4B3B-480E-A975-07B9A7DD0C6F}" srcId="{2BFED898-C63A-41CC-99BD-9D28685F37A9}" destId="{82F85A47-B961-4A8C-B7FC-B482258F676E}" srcOrd="2" destOrd="0" parTransId="{4EC0DDAF-4582-4F39-AFB7-83D13305DB26}" sibTransId="{E7495089-5D89-4BE6-B766-E1EE74565C86}"/>
    <dgm:cxn modelId="{9E5968A9-2775-4D20-9AB9-B061430037BE}" srcId="{2BFED898-C63A-41CC-99BD-9D28685F37A9}" destId="{32296604-587D-4350-81E5-BB014A33E542}" srcOrd="0" destOrd="0" parTransId="{2B542660-9F1C-4638-83DB-1E258222AD65}" sibTransId="{498D590C-10C8-44AD-A1CF-9B2B995F2FD3}"/>
    <dgm:cxn modelId="{06EFF9CC-0D5C-4561-9ABD-E59C06D09E23}" type="presOf" srcId="{2BFED898-C63A-41CC-99BD-9D28685F37A9}" destId="{F1B32DF6-8ECD-4C9F-946A-2DF0DFC4B63E}" srcOrd="0" destOrd="0" presId="urn:microsoft.com/office/officeart/2005/8/layout/StepDownProcess"/>
    <dgm:cxn modelId="{AF56D08C-C027-4CFF-92AA-69CE7849CEE3}" type="presParOf" srcId="{F1B32DF6-8ECD-4C9F-946A-2DF0DFC4B63E}" destId="{56D1AD80-C322-4FBC-9771-2EE7FEF5DFAE}" srcOrd="0" destOrd="0" presId="urn:microsoft.com/office/officeart/2005/8/layout/StepDownProcess"/>
    <dgm:cxn modelId="{B73AFC7B-BCE5-4EE1-AD6A-01FE0DCD89D3}" type="presParOf" srcId="{56D1AD80-C322-4FBC-9771-2EE7FEF5DFAE}" destId="{C22899A8-5A3F-4C3D-ADC6-C604F3378E13}" srcOrd="0" destOrd="0" presId="urn:microsoft.com/office/officeart/2005/8/layout/StepDownProcess"/>
    <dgm:cxn modelId="{8C8FBF56-3613-49F5-8AC5-6125904A9920}" type="presParOf" srcId="{56D1AD80-C322-4FBC-9771-2EE7FEF5DFAE}" destId="{2E47D601-6C83-4D58-8B8D-08A25834B96C}" srcOrd="1" destOrd="0" presId="urn:microsoft.com/office/officeart/2005/8/layout/StepDownProcess"/>
    <dgm:cxn modelId="{61902164-2A7C-4F75-BC1A-A275403C423C}" type="presParOf" srcId="{56D1AD80-C322-4FBC-9771-2EE7FEF5DFAE}" destId="{FE01E2C8-83E1-4A7B-9FB6-3B44635E9ECC}" srcOrd="2" destOrd="0" presId="urn:microsoft.com/office/officeart/2005/8/layout/StepDownProcess"/>
    <dgm:cxn modelId="{45C64EC9-C827-424C-ADEC-26ABF3B6917A}" type="presParOf" srcId="{F1B32DF6-8ECD-4C9F-946A-2DF0DFC4B63E}" destId="{1CF2073E-21AE-4153-A8FB-3EFB70DDD339}" srcOrd="1" destOrd="0" presId="urn:microsoft.com/office/officeart/2005/8/layout/StepDownProcess"/>
    <dgm:cxn modelId="{F3232BE7-337B-47DB-9859-4B72A257C984}" type="presParOf" srcId="{F1B32DF6-8ECD-4C9F-946A-2DF0DFC4B63E}" destId="{6F12DB69-9038-4723-99B3-9A65E91A94B5}" srcOrd="2" destOrd="0" presId="urn:microsoft.com/office/officeart/2005/8/layout/StepDownProcess"/>
    <dgm:cxn modelId="{6DEE68D3-C93A-40CA-A27A-7BB6B7DCFC24}" type="presParOf" srcId="{6F12DB69-9038-4723-99B3-9A65E91A94B5}" destId="{299F10C7-9287-4DA7-972D-9335E1352B30}" srcOrd="0" destOrd="0" presId="urn:microsoft.com/office/officeart/2005/8/layout/StepDownProcess"/>
    <dgm:cxn modelId="{944459E8-912B-4573-9F37-2A58B4848E11}" type="presParOf" srcId="{6F12DB69-9038-4723-99B3-9A65E91A94B5}" destId="{91393347-EEBE-4AD7-82B6-87B9B5623FB2}" srcOrd="1" destOrd="0" presId="urn:microsoft.com/office/officeart/2005/8/layout/StepDownProcess"/>
    <dgm:cxn modelId="{F29CD471-32A1-48AC-8E5F-2642F6DEE977}" type="presParOf" srcId="{6F12DB69-9038-4723-99B3-9A65E91A94B5}" destId="{68742860-1CEA-40DC-A349-71403819C60E}" srcOrd="2" destOrd="0" presId="urn:microsoft.com/office/officeart/2005/8/layout/StepDownProcess"/>
    <dgm:cxn modelId="{E65C650E-6577-4057-879E-D254C357303F}" type="presParOf" srcId="{F1B32DF6-8ECD-4C9F-946A-2DF0DFC4B63E}" destId="{BE30CD0C-9E95-456E-B657-DF090A54F198}" srcOrd="3" destOrd="0" presId="urn:microsoft.com/office/officeart/2005/8/layout/StepDownProcess"/>
    <dgm:cxn modelId="{0D4CADAE-4820-42C7-AF3E-1E4A59F89DA9}" type="presParOf" srcId="{F1B32DF6-8ECD-4C9F-946A-2DF0DFC4B63E}" destId="{F7C3471E-0547-4E86-A3C9-F639A6D3E3C8}" srcOrd="4" destOrd="0" presId="urn:microsoft.com/office/officeart/2005/8/layout/StepDownProcess"/>
    <dgm:cxn modelId="{CD492E98-C22C-420E-ABFF-9AD72435DA51}" type="presParOf" srcId="{F7C3471E-0547-4E86-A3C9-F639A6D3E3C8}" destId="{B7FB58A3-4E6D-4753-BAF3-E113E1C423C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323846-2617-40EA-B9E3-3381DC4E0973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A3C3EA99-E631-4E03-AFC7-3BEF37B1F4D9}">
      <dgm:prSet phldrT="[Текст]" custT="1"/>
      <dgm:spPr/>
      <dgm:t>
        <a:bodyPr/>
        <a:lstStyle/>
        <a:p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80 %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oshiradi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004487-DA67-4817-8C24-EB3D874BA5BB}" type="parTrans" cxnId="{8EF46C2E-546A-4390-B1A7-04C15FB1B9E0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A29FBC-ADC8-48B2-BE70-5DEDA070DC49}" type="sibTrans" cxnId="{8EF46C2E-546A-4390-B1A7-04C15FB1B9E0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A04CD-5446-48CB-9A26-3F18D574AB27}">
      <dgm:prSet phldrT="[Текст]" custT="1"/>
      <dgm:spPr/>
      <dgm:t>
        <a:bodyPr/>
        <a:lstStyle/>
        <a:p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transportida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tashuv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ishlari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floti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oshiriladi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DBC01C-EA9A-4416-A255-5A060811289F}" type="parTrans" cxnId="{D8A9DC84-EEA8-46B0-9F32-8492F6C176E4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C15694-C6A1-4065-8CB7-E5C89CF5F225}" type="sibTrans" cxnId="{D8A9DC84-EEA8-46B0-9F32-8492F6C176E4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9FD71-7925-411F-8696-78694863A8C8}">
      <dgm:prSet phldrT="[Текст]" custT="1"/>
      <dgm:spPr/>
      <dgm:t>
        <a:bodyPr/>
        <a:lstStyle/>
        <a:p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Yuk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tashish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hajmiga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Panama,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Liberiya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Marshall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orollari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davlatlarning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flotlari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yetakchilik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6D2D34-34F2-46DE-B530-ECF69FBF564C}" type="parTrans" cxnId="{663BBE4C-3824-4C68-8BF6-872216BA9B55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659B3F-E679-4E53-9E30-6F871D2E8B29}" type="sibTrans" cxnId="{663BBE4C-3824-4C68-8BF6-872216BA9B55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2D9BEB-3C97-45FF-9900-6E78F3D0AF4C}">
      <dgm:prSet phldrT="[Текст]" custT="1"/>
      <dgm:spPr/>
      <dgm:t>
        <a:bodyPr/>
        <a:lstStyle/>
        <a:p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miqdordagi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suyuq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sochma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ko‘rinishdagi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yuklar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tashiladi</a:t>
          </a:r>
          <a:r>
            <a:rPr lang="en-US" sz="2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3FC074-4939-4A6B-AC07-9ADF8B06B9DE}" type="parTrans" cxnId="{DE383113-29A9-4C26-990E-9DC3977E4560}">
      <dgm:prSet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5B917E-7BC8-41BC-95D2-5691D278E3F8}" type="sibTrans" cxnId="{DE383113-29A9-4C26-990E-9DC3977E4560}">
      <dgm:prSet custT="1"/>
      <dgm:spPr/>
      <dgm:t>
        <a:bodyPr/>
        <a:lstStyle/>
        <a:p>
          <a:endParaRPr lang="ru-RU" sz="20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C994CE-FC3A-4777-AFE3-6F2EF940EFF9}" type="pres">
      <dgm:prSet presAssocID="{68323846-2617-40EA-B9E3-3381DC4E0973}" presName="Name0" presStyleCnt="0">
        <dgm:presLayoutVars>
          <dgm:dir/>
          <dgm:resizeHandles val="exact"/>
        </dgm:presLayoutVars>
      </dgm:prSet>
      <dgm:spPr/>
    </dgm:pt>
    <dgm:pt modelId="{1D3A6C4C-26EB-4E1C-86D4-4B4C3F7607EC}" type="pres">
      <dgm:prSet presAssocID="{A3C3EA99-E631-4E03-AFC7-3BEF37B1F4D9}" presName="node" presStyleLbl="node1" presStyleIdx="0" presStyleCnt="4">
        <dgm:presLayoutVars>
          <dgm:bulletEnabled val="1"/>
        </dgm:presLayoutVars>
      </dgm:prSet>
      <dgm:spPr/>
    </dgm:pt>
    <dgm:pt modelId="{FCACB376-2045-45F7-9699-3BA9849CB2C5}" type="pres">
      <dgm:prSet presAssocID="{1FA29FBC-ADC8-48B2-BE70-5DEDA070DC49}" presName="sibTrans" presStyleLbl="sibTrans2D1" presStyleIdx="0" presStyleCnt="3"/>
      <dgm:spPr/>
    </dgm:pt>
    <dgm:pt modelId="{329311F0-B070-4697-83F1-5E0DFB77DD5E}" type="pres">
      <dgm:prSet presAssocID="{1FA29FBC-ADC8-48B2-BE70-5DEDA070DC49}" presName="connectorText" presStyleLbl="sibTrans2D1" presStyleIdx="0" presStyleCnt="3"/>
      <dgm:spPr/>
    </dgm:pt>
    <dgm:pt modelId="{3D8508CA-1F6B-47FC-B992-D05D51886A77}" type="pres">
      <dgm:prSet presAssocID="{D42D9BEB-3C97-45FF-9900-6E78F3D0AF4C}" presName="node" presStyleLbl="node1" presStyleIdx="1" presStyleCnt="4">
        <dgm:presLayoutVars>
          <dgm:bulletEnabled val="1"/>
        </dgm:presLayoutVars>
      </dgm:prSet>
      <dgm:spPr/>
    </dgm:pt>
    <dgm:pt modelId="{1E96B93D-F0C4-44C0-B54C-9798A5CD894C}" type="pres">
      <dgm:prSet presAssocID="{D95B917E-7BC8-41BC-95D2-5691D278E3F8}" presName="sibTrans" presStyleLbl="sibTrans2D1" presStyleIdx="1" presStyleCnt="3"/>
      <dgm:spPr/>
    </dgm:pt>
    <dgm:pt modelId="{4B38C418-BD21-4441-AB91-21881B1C2A10}" type="pres">
      <dgm:prSet presAssocID="{D95B917E-7BC8-41BC-95D2-5691D278E3F8}" presName="connectorText" presStyleLbl="sibTrans2D1" presStyleIdx="1" presStyleCnt="3"/>
      <dgm:spPr/>
    </dgm:pt>
    <dgm:pt modelId="{5ABC7225-04A7-4C98-81B5-1691864EE010}" type="pres">
      <dgm:prSet presAssocID="{726A04CD-5446-48CB-9A26-3F18D574AB27}" presName="node" presStyleLbl="node1" presStyleIdx="2" presStyleCnt="4">
        <dgm:presLayoutVars>
          <dgm:bulletEnabled val="1"/>
        </dgm:presLayoutVars>
      </dgm:prSet>
      <dgm:spPr/>
    </dgm:pt>
    <dgm:pt modelId="{0BC58C7C-525E-4180-A357-9CCD044E56F3}" type="pres">
      <dgm:prSet presAssocID="{68C15694-C6A1-4065-8CB7-E5C89CF5F225}" presName="sibTrans" presStyleLbl="sibTrans2D1" presStyleIdx="2" presStyleCnt="3"/>
      <dgm:spPr/>
    </dgm:pt>
    <dgm:pt modelId="{FAF54A56-0BF2-4FBA-A10B-6BD8F8AF4051}" type="pres">
      <dgm:prSet presAssocID="{68C15694-C6A1-4065-8CB7-E5C89CF5F225}" presName="connectorText" presStyleLbl="sibTrans2D1" presStyleIdx="2" presStyleCnt="3"/>
      <dgm:spPr/>
    </dgm:pt>
    <dgm:pt modelId="{C52DD274-0EA2-4115-92AC-712CBA787C49}" type="pres">
      <dgm:prSet presAssocID="{2159FD71-7925-411F-8696-78694863A8C8}" presName="node" presStyleLbl="node1" presStyleIdx="3" presStyleCnt="4">
        <dgm:presLayoutVars>
          <dgm:bulletEnabled val="1"/>
        </dgm:presLayoutVars>
      </dgm:prSet>
      <dgm:spPr/>
    </dgm:pt>
  </dgm:ptLst>
  <dgm:cxnLst>
    <dgm:cxn modelId="{DE383113-29A9-4C26-990E-9DC3977E4560}" srcId="{68323846-2617-40EA-B9E3-3381DC4E0973}" destId="{D42D9BEB-3C97-45FF-9900-6E78F3D0AF4C}" srcOrd="1" destOrd="0" parTransId="{053FC074-4939-4A6B-AC07-9ADF8B06B9DE}" sibTransId="{D95B917E-7BC8-41BC-95D2-5691D278E3F8}"/>
    <dgm:cxn modelId="{8EF46C2E-546A-4390-B1A7-04C15FB1B9E0}" srcId="{68323846-2617-40EA-B9E3-3381DC4E0973}" destId="{A3C3EA99-E631-4E03-AFC7-3BEF37B1F4D9}" srcOrd="0" destOrd="0" parTransId="{9F004487-DA67-4817-8C24-EB3D874BA5BB}" sibTransId="{1FA29FBC-ADC8-48B2-BE70-5DEDA070DC49}"/>
    <dgm:cxn modelId="{2DB3B931-FECF-4EF6-B925-D2CA40508BE0}" type="presOf" srcId="{68C15694-C6A1-4065-8CB7-E5C89CF5F225}" destId="{FAF54A56-0BF2-4FBA-A10B-6BD8F8AF4051}" srcOrd="1" destOrd="0" presId="urn:microsoft.com/office/officeart/2005/8/layout/process1"/>
    <dgm:cxn modelId="{8808A83B-AE1D-4F86-964B-55FBE2F668A3}" type="presOf" srcId="{D42D9BEB-3C97-45FF-9900-6E78F3D0AF4C}" destId="{3D8508CA-1F6B-47FC-B992-D05D51886A77}" srcOrd="0" destOrd="0" presId="urn:microsoft.com/office/officeart/2005/8/layout/process1"/>
    <dgm:cxn modelId="{7F842163-6105-4AAC-B3F0-31B9BF91C5FE}" type="presOf" srcId="{A3C3EA99-E631-4E03-AFC7-3BEF37B1F4D9}" destId="{1D3A6C4C-26EB-4E1C-86D4-4B4C3F7607EC}" srcOrd="0" destOrd="0" presId="urn:microsoft.com/office/officeart/2005/8/layout/process1"/>
    <dgm:cxn modelId="{3139A767-22A9-428D-93CC-E52C66D387AE}" type="presOf" srcId="{68C15694-C6A1-4065-8CB7-E5C89CF5F225}" destId="{0BC58C7C-525E-4180-A357-9CCD044E56F3}" srcOrd="0" destOrd="0" presId="urn:microsoft.com/office/officeart/2005/8/layout/process1"/>
    <dgm:cxn modelId="{663BBE4C-3824-4C68-8BF6-872216BA9B55}" srcId="{68323846-2617-40EA-B9E3-3381DC4E0973}" destId="{2159FD71-7925-411F-8696-78694863A8C8}" srcOrd="3" destOrd="0" parTransId="{896D2D34-34F2-46DE-B530-ECF69FBF564C}" sibTransId="{82659B3F-E679-4E53-9E30-6F871D2E8B29}"/>
    <dgm:cxn modelId="{A69F0652-0071-4240-9BFD-1735BAA49063}" type="presOf" srcId="{D95B917E-7BC8-41BC-95D2-5691D278E3F8}" destId="{1E96B93D-F0C4-44C0-B54C-9798A5CD894C}" srcOrd="0" destOrd="0" presId="urn:microsoft.com/office/officeart/2005/8/layout/process1"/>
    <dgm:cxn modelId="{F2576272-59F5-47F9-BBFA-3F4BE1D97678}" type="presOf" srcId="{D95B917E-7BC8-41BC-95D2-5691D278E3F8}" destId="{4B38C418-BD21-4441-AB91-21881B1C2A10}" srcOrd="1" destOrd="0" presId="urn:microsoft.com/office/officeart/2005/8/layout/process1"/>
    <dgm:cxn modelId="{D8A9DC84-EEA8-46B0-9F32-8492F6C176E4}" srcId="{68323846-2617-40EA-B9E3-3381DC4E0973}" destId="{726A04CD-5446-48CB-9A26-3F18D574AB27}" srcOrd="2" destOrd="0" parTransId="{29DBC01C-EA9A-4416-A255-5A060811289F}" sibTransId="{68C15694-C6A1-4065-8CB7-E5C89CF5F225}"/>
    <dgm:cxn modelId="{5376528B-2BE7-4D7C-8CD7-4B230B791A78}" type="presOf" srcId="{2159FD71-7925-411F-8696-78694863A8C8}" destId="{C52DD274-0EA2-4115-92AC-712CBA787C49}" srcOrd="0" destOrd="0" presId="urn:microsoft.com/office/officeart/2005/8/layout/process1"/>
    <dgm:cxn modelId="{E3F9B38D-784D-4295-814C-E1782AD7F8F5}" type="presOf" srcId="{68323846-2617-40EA-B9E3-3381DC4E0973}" destId="{69C994CE-FC3A-4777-AFE3-6F2EF940EFF9}" srcOrd="0" destOrd="0" presId="urn:microsoft.com/office/officeart/2005/8/layout/process1"/>
    <dgm:cxn modelId="{141A5B9B-5BC6-4EAC-A306-B47847E61D87}" type="presOf" srcId="{726A04CD-5446-48CB-9A26-3F18D574AB27}" destId="{5ABC7225-04A7-4C98-81B5-1691864EE010}" srcOrd="0" destOrd="0" presId="urn:microsoft.com/office/officeart/2005/8/layout/process1"/>
    <dgm:cxn modelId="{A9A033BA-41D8-49ED-AF6E-FA39B031AB56}" type="presOf" srcId="{1FA29FBC-ADC8-48B2-BE70-5DEDA070DC49}" destId="{FCACB376-2045-45F7-9699-3BA9849CB2C5}" srcOrd="0" destOrd="0" presId="urn:microsoft.com/office/officeart/2005/8/layout/process1"/>
    <dgm:cxn modelId="{505364D3-087B-493C-BD4F-0C55BCDC5601}" type="presOf" srcId="{1FA29FBC-ADC8-48B2-BE70-5DEDA070DC49}" destId="{329311F0-B070-4697-83F1-5E0DFB77DD5E}" srcOrd="1" destOrd="0" presId="urn:microsoft.com/office/officeart/2005/8/layout/process1"/>
    <dgm:cxn modelId="{87E93CDF-37E8-4AA3-9289-23FFDF48797A}" type="presParOf" srcId="{69C994CE-FC3A-4777-AFE3-6F2EF940EFF9}" destId="{1D3A6C4C-26EB-4E1C-86D4-4B4C3F7607EC}" srcOrd="0" destOrd="0" presId="urn:microsoft.com/office/officeart/2005/8/layout/process1"/>
    <dgm:cxn modelId="{958DAAD3-E688-4854-BB43-04DECF323618}" type="presParOf" srcId="{69C994CE-FC3A-4777-AFE3-6F2EF940EFF9}" destId="{FCACB376-2045-45F7-9699-3BA9849CB2C5}" srcOrd="1" destOrd="0" presId="urn:microsoft.com/office/officeart/2005/8/layout/process1"/>
    <dgm:cxn modelId="{1BB865D0-247E-4551-B4BE-973BF3514B31}" type="presParOf" srcId="{FCACB376-2045-45F7-9699-3BA9849CB2C5}" destId="{329311F0-B070-4697-83F1-5E0DFB77DD5E}" srcOrd="0" destOrd="0" presId="urn:microsoft.com/office/officeart/2005/8/layout/process1"/>
    <dgm:cxn modelId="{068DE79C-5BC7-47A9-9A16-BB61A9625A11}" type="presParOf" srcId="{69C994CE-FC3A-4777-AFE3-6F2EF940EFF9}" destId="{3D8508CA-1F6B-47FC-B992-D05D51886A77}" srcOrd="2" destOrd="0" presId="urn:microsoft.com/office/officeart/2005/8/layout/process1"/>
    <dgm:cxn modelId="{028AC6DE-C3BF-4652-9E5C-1A76C2D8E2C4}" type="presParOf" srcId="{69C994CE-FC3A-4777-AFE3-6F2EF940EFF9}" destId="{1E96B93D-F0C4-44C0-B54C-9798A5CD894C}" srcOrd="3" destOrd="0" presId="urn:microsoft.com/office/officeart/2005/8/layout/process1"/>
    <dgm:cxn modelId="{6993D3E0-3193-40FA-9960-0453A0AC562E}" type="presParOf" srcId="{1E96B93D-F0C4-44C0-B54C-9798A5CD894C}" destId="{4B38C418-BD21-4441-AB91-21881B1C2A10}" srcOrd="0" destOrd="0" presId="urn:microsoft.com/office/officeart/2005/8/layout/process1"/>
    <dgm:cxn modelId="{8077BE5F-9F69-4EDD-8CDF-073DE8C9212B}" type="presParOf" srcId="{69C994CE-FC3A-4777-AFE3-6F2EF940EFF9}" destId="{5ABC7225-04A7-4C98-81B5-1691864EE010}" srcOrd="4" destOrd="0" presId="urn:microsoft.com/office/officeart/2005/8/layout/process1"/>
    <dgm:cxn modelId="{499528B6-E491-457C-A92E-5758F2A67B87}" type="presParOf" srcId="{69C994CE-FC3A-4777-AFE3-6F2EF940EFF9}" destId="{0BC58C7C-525E-4180-A357-9CCD044E56F3}" srcOrd="5" destOrd="0" presId="urn:microsoft.com/office/officeart/2005/8/layout/process1"/>
    <dgm:cxn modelId="{E8177A9D-0602-45A7-88A5-5C7CF336AE34}" type="presParOf" srcId="{0BC58C7C-525E-4180-A357-9CCD044E56F3}" destId="{FAF54A56-0BF2-4FBA-A10B-6BD8F8AF4051}" srcOrd="0" destOrd="0" presId="urn:microsoft.com/office/officeart/2005/8/layout/process1"/>
    <dgm:cxn modelId="{2D7D0065-319E-494A-8D02-E4BE12DDA120}" type="presParOf" srcId="{69C994CE-FC3A-4777-AFE3-6F2EF940EFF9}" destId="{C52DD274-0EA2-4115-92AC-712CBA787C49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72192-A4DC-4D19-A68C-55B68E31AA64}">
      <dsp:nvSpPr>
        <dsp:cNvPr id="0" name=""/>
        <dsp:cNvSpPr/>
      </dsp:nvSpPr>
      <dsp:spPr>
        <a:xfrm>
          <a:off x="-6940044" y="-1061193"/>
          <a:ext cx="8260720" cy="8260720"/>
        </a:xfrm>
        <a:prstGeom prst="blockArc">
          <a:avLst>
            <a:gd name="adj1" fmla="val 18900000"/>
            <a:gd name="adj2" fmla="val 2700000"/>
            <a:gd name="adj3" fmla="val 26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3132D-823E-4730-910C-42EDF71098B6}">
      <dsp:nvSpPr>
        <dsp:cNvPr id="0" name=""/>
        <dsp:cNvSpPr/>
      </dsp:nvSpPr>
      <dsp:spPr>
        <a:xfrm>
          <a:off x="577374" y="383523"/>
          <a:ext cx="11527831" cy="767537"/>
        </a:xfrm>
        <a:prstGeom prst="rect">
          <a:avLst/>
        </a:prstGeom>
        <a:solidFill>
          <a:srgbClr val="11FB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iqtisodiyotning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ishlab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aholining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yuklarga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ehtiyojlarini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vaqtida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ta’minlab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4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374" y="383523"/>
        <a:ext cx="11527831" cy="767537"/>
      </dsp:txXfrm>
    </dsp:sp>
    <dsp:sp modelId="{9314F1FB-DAFE-4FE7-8916-A7DD44017D56}">
      <dsp:nvSpPr>
        <dsp:cNvPr id="0" name=""/>
        <dsp:cNvSpPr/>
      </dsp:nvSpPr>
      <dsp:spPr>
        <a:xfrm>
          <a:off x="86793" y="287580"/>
          <a:ext cx="981162" cy="959421"/>
        </a:xfrm>
        <a:prstGeom prst="ellipse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AFBB4C4B-6875-4320-9775-7EA114134881}">
      <dsp:nvSpPr>
        <dsp:cNvPr id="0" name=""/>
        <dsp:cNvSpPr/>
      </dsp:nvSpPr>
      <dsp:spPr>
        <a:xfrm>
          <a:off x="1127369" y="1534460"/>
          <a:ext cx="10977836" cy="767537"/>
        </a:xfrm>
        <a:prstGeom prst="rect">
          <a:avLst/>
        </a:prstGeom>
        <a:solidFill>
          <a:srgbClr val="AC75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Davlatlararo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mahsulot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xizmatlar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almashinuvini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ta’minlab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aloqalarning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oshirilishida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xizmat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r>
            <a:rPr lang="en-US" sz="2400" b="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369" y="1534460"/>
        <a:ext cx="10977836" cy="767537"/>
      </dsp:txXfrm>
    </dsp:sp>
    <dsp:sp modelId="{1020A973-F626-4866-B9E7-86331A1E49A8}">
      <dsp:nvSpPr>
        <dsp:cNvPr id="0" name=""/>
        <dsp:cNvSpPr/>
      </dsp:nvSpPr>
      <dsp:spPr>
        <a:xfrm>
          <a:off x="647658" y="1438518"/>
          <a:ext cx="959421" cy="959421"/>
        </a:xfrm>
        <a:prstGeom prst="ellipse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8AF7E988-FC84-4693-B5EE-3524D826DD5A}">
      <dsp:nvSpPr>
        <dsp:cNvPr id="0" name=""/>
        <dsp:cNvSpPr/>
      </dsp:nvSpPr>
      <dsp:spPr>
        <a:xfrm>
          <a:off x="1296173" y="2685398"/>
          <a:ext cx="10809032" cy="767537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tizimini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iqtisodiyotining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qon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tomiri</a:t>
          </a:r>
          <a:r>
            <a:rPr lang="en-US" sz="2400" b="1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 ham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nomlashadi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6173" y="2685398"/>
        <a:ext cx="10809032" cy="767537"/>
      </dsp:txXfrm>
    </dsp:sp>
    <dsp:sp modelId="{67BB47EB-C1D6-40C6-AA67-BD38C710274B}">
      <dsp:nvSpPr>
        <dsp:cNvPr id="0" name=""/>
        <dsp:cNvSpPr/>
      </dsp:nvSpPr>
      <dsp:spPr>
        <a:xfrm>
          <a:off x="816462" y="2589456"/>
          <a:ext cx="959421" cy="959421"/>
        </a:xfrm>
        <a:prstGeom prst="ellipse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FD4E326-CCB6-4243-A11F-CEA98BACE912}">
      <dsp:nvSpPr>
        <dsp:cNvPr id="0" name=""/>
        <dsp:cNvSpPr/>
      </dsp:nvSpPr>
      <dsp:spPr>
        <a:xfrm>
          <a:off x="1127369" y="3836335"/>
          <a:ext cx="10977836" cy="767537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FTI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transportning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yanada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rivojlanishiga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yangi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turlarini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bo‘lishiga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sababchi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bo‘ldi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27369" y="3836335"/>
        <a:ext cx="10977836" cy="767537"/>
      </dsp:txXfrm>
    </dsp:sp>
    <dsp:sp modelId="{0FFD4021-2A13-4E5A-9DF7-8C26542E65E9}">
      <dsp:nvSpPr>
        <dsp:cNvPr id="0" name=""/>
        <dsp:cNvSpPr/>
      </dsp:nvSpPr>
      <dsp:spPr>
        <a:xfrm>
          <a:off x="647658" y="3740393"/>
          <a:ext cx="959421" cy="959421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1DA1F5FF-36F9-427A-AFE7-A17CAB41A100}">
      <dsp:nvSpPr>
        <dsp:cNvPr id="0" name=""/>
        <dsp:cNvSpPr/>
      </dsp:nvSpPr>
      <dsp:spPr>
        <a:xfrm>
          <a:off x="577374" y="4987273"/>
          <a:ext cx="11527831" cy="767537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233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tarmoqlari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rivojlanishi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davlatlarning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ijtimoiy-iqtisodiy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rivojlanganlik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darajasi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maydoni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hududining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o‘zlashtirilganligi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omillar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i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bog‘liq</a:t>
          </a:r>
          <a:r>
            <a:rPr lang="en-US" sz="2400" i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374" y="4987273"/>
        <a:ext cx="11527831" cy="767537"/>
      </dsp:txXfrm>
    </dsp:sp>
    <dsp:sp modelId="{0B5045D2-B617-412A-95D0-185C85ACF50A}">
      <dsp:nvSpPr>
        <dsp:cNvPr id="0" name=""/>
        <dsp:cNvSpPr/>
      </dsp:nvSpPr>
      <dsp:spPr>
        <a:xfrm>
          <a:off x="97663" y="4891331"/>
          <a:ext cx="959421" cy="959421"/>
        </a:xfrm>
        <a:prstGeom prst="ellipse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C0382-53FB-46A9-8A0C-1CF80A7F9366}">
      <dsp:nvSpPr>
        <dsp:cNvPr id="0" name=""/>
        <dsp:cNvSpPr/>
      </dsp:nvSpPr>
      <dsp:spPr>
        <a:xfrm>
          <a:off x="7970" y="0"/>
          <a:ext cx="3726480" cy="398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Quruqlik</a:t>
          </a:r>
          <a:r>
            <a:rPr lang="en-US" sz="32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temiryo‘l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en-US" sz="32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32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quvur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70" y="1594553"/>
        <a:ext cx="3726480" cy="1594553"/>
      </dsp:txXfrm>
    </dsp:sp>
    <dsp:sp modelId="{E843B31B-123B-40A2-9C46-BF4A328CB974}">
      <dsp:nvSpPr>
        <dsp:cNvPr id="0" name=""/>
        <dsp:cNvSpPr/>
      </dsp:nvSpPr>
      <dsp:spPr>
        <a:xfrm>
          <a:off x="921103" y="156037"/>
          <a:ext cx="1900214" cy="177557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8373445-19E4-4EB1-A737-E77D906835FD}">
      <dsp:nvSpPr>
        <dsp:cNvPr id="0" name=""/>
        <dsp:cNvSpPr/>
      </dsp:nvSpPr>
      <dsp:spPr>
        <a:xfrm>
          <a:off x="3846245" y="11482"/>
          <a:ext cx="3726480" cy="398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Suv – </a:t>
          </a:r>
          <a:r>
            <a:rPr lang="en-US" sz="3200" b="0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 va daryo</a:t>
          </a:r>
          <a:endParaRPr lang="en-US" sz="32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245" y="1606036"/>
        <a:ext cx="3726480" cy="1594553"/>
      </dsp:txXfrm>
    </dsp:sp>
    <dsp:sp modelId="{5C379688-D8A3-43A5-B5A3-C1B53AA2AB7E}">
      <dsp:nvSpPr>
        <dsp:cNvPr id="0" name=""/>
        <dsp:cNvSpPr/>
      </dsp:nvSpPr>
      <dsp:spPr>
        <a:xfrm>
          <a:off x="4761157" y="243736"/>
          <a:ext cx="1870160" cy="185176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E1C2645-F66A-4EAD-AB7B-4BEEE1E3FC86}">
      <dsp:nvSpPr>
        <dsp:cNvPr id="0" name=""/>
        <dsp:cNvSpPr/>
      </dsp:nvSpPr>
      <dsp:spPr>
        <a:xfrm>
          <a:off x="7684520" y="38101"/>
          <a:ext cx="3726480" cy="3986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Havo </a:t>
          </a:r>
          <a:endParaRPr lang="en-US" sz="32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684520" y="1632655"/>
        <a:ext cx="3726480" cy="1594553"/>
      </dsp:txXfrm>
    </dsp:sp>
    <dsp:sp modelId="{1FB1E072-5219-4375-8D61-28AB3D95E69E}">
      <dsp:nvSpPr>
        <dsp:cNvPr id="0" name=""/>
        <dsp:cNvSpPr/>
      </dsp:nvSpPr>
      <dsp:spPr>
        <a:xfrm>
          <a:off x="8425600" y="217117"/>
          <a:ext cx="2244320" cy="1958237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t="-4000" b="-4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92CDDB0-9341-4754-BE49-F2634A355BC2}">
      <dsp:nvSpPr>
        <dsp:cNvPr id="0" name=""/>
        <dsp:cNvSpPr/>
      </dsp:nvSpPr>
      <dsp:spPr>
        <a:xfrm flipH="1">
          <a:off x="0" y="3684726"/>
          <a:ext cx="129952" cy="30165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8B8D0-3F0C-4D9B-9A07-BC4C104649FC}">
      <dsp:nvSpPr>
        <dsp:cNvPr id="0" name=""/>
        <dsp:cNvSpPr/>
      </dsp:nvSpPr>
      <dsp:spPr>
        <a:xfrm rot="5400000">
          <a:off x="423249" y="2864515"/>
          <a:ext cx="1256790" cy="2091270"/>
        </a:xfrm>
        <a:prstGeom prst="corner">
          <a:avLst>
            <a:gd name="adj1" fmla="val 16120"/>
            <a:gd name="adj2" fmla="val 16110"/>
          </a:avLst>
        </a:prstGeom>
        <a:solidFill>
          <a:srgbClr val="1A0199"/>
        </a:solidFill>
        <a:ln w="12700" cap="flat" cmpd="sng" algn="ctr">
          <a:solidFill>
            <a:srgbClr val="1A0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361B8-9F81-4CC9-9CD7-08D4B65425A1}">
      <dsp:nvSpPr>
        <dsp:cNvPr id="0" name=""/>
        <dsp:cNvSpPr/>
      </dsp:nvSpPr>
      <dsp:spPr>
        <a:xfrm>
          <a:off x="180485" y="3491439"/>
          <a:ext cx="2085062" cy="165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tarqalgan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XX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asrda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keng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rivojlandi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485" y="3491439"/>
        <a:ext cx="2085062" cy="1654952"/>
      </dsp:txXfrm>
    </dsp:sp>
    <dsp:sp modelId="{351359D0-D887-4585-932E-463207E44AB8}">
      <dsp:nvSpPr>
        <dsp:cNvPr id="0" name=""/>
        <dsp:cNvSpPr/>
      </dsp:nvSpPr>
      <dsp:spPr>
        <a:xfrm>
          <a:off x="1745242" y="2710553"/>
          <a:ext cx="356228" cy="356228"/>
        </a:xfrm>
        <a:prstGeom prst="triangle">
          <a:avLst>
            <a:gd name="adj" fmla="val 100000"/>
          </a:avLst>
        </a:prstGeom>
        <a:solidFill>
          <a:srgbClr val="1A0199"/>
        </a:solidFill>
        <a:ln w="12700" cap="flat" cmpd="sng" algn="ctr">
          <a:solidFill>
            <a:srgbClr val="1A019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5A9E4C-7E96-4534-AC8A-736E614FCF19}">
      <dsp:nvSpPr>
        <dsp:cNvPr id="0" name=""/>
        <dsp:cNvSpPr/>
      </dsp:nvSpPr>
      <dsp:spPr>
        <a:xfrm rot="5400000">
          <a:off x="2833069" y="2292583"/>
          <a:ext cx="1256790" cy="2091270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D3472-69A7-40E7-8BA3-F19C82B0378B}">
      <dsp:nvSpPr>
        <dsp:cNvPr id="0" name=""/>
        <dsp:cNvSpPr/>
      </dsp:nvSpPr>
      <dsp:spPr>
        <a:xfrm>
          <a:off x="2574078" y="2893045"/>
          <a:ext cx="2202364" cy="165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Mazkur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turning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xususiyati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yo‘lovchilarni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eshikdan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eshikkacha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yetkazishidir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4078" y="2893045"/>
        <a:ext cx="2202364" cy="1654952"/>
      </dsp:txXfrm>
    </dsp:sp>
    <dsp:sp modelId="{B5978CD1-48E5-47B5-80D5-6041A9E78085}">
      <dsp:nvSpPr>
        <dsp:cNvPr id="0" name=""/>
        <dsp:cNvSpPr/>
      </dsp:nvSpPr>
      <dsp:spPr>
        <a:xfrm>
          <a:off x="4155062" y="2138621"/>
          <a:ext cx="356228" cy="356228"/>
        </a:xfrm>
        <a:prstGeom prst="triangle">
          <a:avLst>
            <a:gd name="adj" fmla="val 10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0B788-2611-49B5-9E1B-A71CE99A54AF}">
      <dsp:nvSpPr>
        <dsp:cNvPr id="0" name=""/>
        <dsp:cNvSpPr/>
      </dsp:nvSpPr>
      <dsp:spPr>
        <a:xfrm rot="5400000">
          <a:off x="5242890" y="1720650"/>
          <a:ext cx="1256790" cy="20912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27AEA-C530-4AC2-950F-0EC6632D011D}">
      <dsp:nvSpPr>
        <dsp:cNvPr id="0" name=""/>
        <dsp:cNvSpPr/>
      </dsp:nvSpPr>
      <dsp:spPr>
        <a:xfrm>
          <a:off x="5033100" y="2345490"/>
          <a:ext cx="1888011" cy="165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yo‘llarining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28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km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33100" y="2345490"/>
        <a:ext cx="1888011" cy="1654952"/>
      </dsp:txXfrm>
    </dsp:sp>
    <dsp:sp modelId="{CCED7AC4-753B-4B4D-A1B3-802CB5A3FAAD}">
      <dsp:nvSpPr>
        <dsp:cNvPr id="0" name=""/>
        <dsp:cNvSpPr/>
      </dsp:nvSpPr>
      <dsp:spPr>
        <a:xfrm>
          <a:off x="6564883" y="1566689"/>
          <a:ext cx="356228" cy="356228"/>
        </a:xfrm>
        <a:prstGeom prst="triangle">
          <a:avLst>
            <a:gd name="adj" fmla="val 10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0E0FE-EEE0-4F94-BFFE-E386BA0BDCBE}">
      <dsp:nvSpPr>
        <dsp:cNvPr id="0" name=""/>
        <dsp:cNvSpPr/>
      </dsp:nvSpPr>
      <dsp:spPr>
        <a:xfrm rot="5400000">
          <a:off x="7652710" y="1148718"/>
          <a:ext cx="1256790" cy="20912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1E9377-D740-4CD9-B233-3984F4492C75}">
      <dsp:nvSpPr>
        <dsp:cNvPr id="0" name=""/>
        <dsp:cNvSpPr/>
      </dsp:nvSpPr>
      <dsp:spPr>
        <a:xfrm>
          <a:off x="7442920" y="1773558"/>
          <a:ext cx="1888011" cy="165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Avtomobil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yo‘llarining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uzunligiga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Braziliya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42920" y="1773558"/>
        <a:ext cx="1888011" cy="1654952"/>
      </dsp:txXfrm>
    </dsp:sp>
    <dsp:sp modelId="{208E3FDA-0211-4A04-97E4-99B17BF30BE3}">
      <dsp:nvSpPr>
        <dsp:cNvPr id="0" name=""/>
        <dsp:cNvSpPr/>
      </dsp:nvSpPr>
      <dsp:spPr>
        <a:xfrm>
          <a:off x="8974703" y="994757"/>
          <a:ext cx="356228" cy="356228"/>
        </a:xfrm>
        <a:prstGeom prst="triangle">
          <a:avLst>
            <a:gd name="adj" fmla="val 10000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89C99-7369-4EF1-8B7C-370A9BCDE7D4}">
      <dsp:nvSpPr>
        <dsp:cNvPr id="0" name=""/>
        <dsp:cNvSpPr/>
      </dsp:nvSpPr>
      <dsp:spPr>
        <a:xfrm rot="5400000">
          <a:off x="10062530" y="576786"/>
          <a:ext cx="1256790" cy="2091270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0334-180E-4F7A-AA47-E89C3573AA33}">
      <dsp:nvSpPr>
        <dsp:cNvPr id="0" name=""/>
        <dsp:cNvSpPr/>
      </dsp:nvSpPr>
      <dsp:spPr>
        <a:xfrm>
          <a:off x="9718310" y="1185341"/>
          <a:ext cx="2168890" cy="16549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Jahon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davlatlaridagi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avtomobillarning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soni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1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mlrd.dan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kata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rivojlangan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hissasiga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18310" y="1185341"/>
        <a:ext cx="2168890" cy="16549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362C1-124F-4000-A10E-E3002058E782}">
      <dsp:nvSpPr>
        <dsp:cNvPr id="0" name=""/>
        <dsp:cNvSpPr/>
      </dsp:nvSpPr>
      <dsp:spPr>
        <a:xfrm>
          <a:off x="3180294" y="0"/>
          <a:ext cx="5844954" cy="5638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11FB4E"/>
        </a:solidFill>
        <a:ln w="9525" cap="flat" cmpd="sng" algn="ctr">
          <a:solidFill>
            <a:srgbClr val="2B02F8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4425050C-7875-4C50-885F-71A085EAA533}">
      <dsp:nvSpPr>
        <dsp:cNvPr id="0" name=""/>
        <dsp:cNvSpPr/>
      </dsp:nvSpPr>
      <dsp:spPr>
        <a:xfrm>
          <a:off x="2194057" y="292924"/>
          <a:ext cx="3757493" cy="2255520"/>
        </a:xfrm>
        <a:prstGeom prst="round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yo‘l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inqilobi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davrida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paydo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04162" y="403029"/>
        <a:ext cx="3537283" cy="2035310"/>
      </dsp:txXfrm>
    </dsp:sp>
    <dsp:sp modelId="{EC4857CC-90C3-48A2-B79E-F85BCE238363}">
      <dsp:nvSpPr>
        <dsp:cNvPr id="0" name=""/>
        <dsp:cNvSpPr/>
      </dsp:nvSpPr>
      <dsp:spPr>
        <a:xfrm>
          <a:off x="6267549" y="292924"/>
          <a:ext cx="3647649" cy="225552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miqdordagi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sanoat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qishloq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xo‘jaligi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yuklarini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masofalarga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yetkazib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berish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xususiyatiga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egaligi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77654" y="403029"/>
        <a:ext cx="3427439" cy="2035310"/>
      </dsp:txXfrm>
    </dsp:sp>
    <dsp:sp modelId="{470DECD8-F0E9-4B70-AF0A-D88217669542}">
      <dsp:nvSpPr>
        <dsp:cNvPr id="0" name=""/>
        <dsp:cNvSpPr/>
      </dsp:nvSpPr>
      <dsp:spPr>
        <a:xfrm>
          <a:off x="2288360" y="3078491"/>
          <a:ext cx="3661182" cy="2255520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bg2">
              <a:lumMod val="2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Jahondagi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yo‘llarning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1,2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 km 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98465" y="3188596"/>
        <a:ext cx="3440972" cy="2035310"/>
      </dsp:txXfrm>
    </dsp:sp>
    <dsp:sp modelId="{EA4A76B2-62EB-4825-B3A6-25744C81EE8C}">
      <dsp:nvSpPr>
        <dsp:cNvPr id="0" name=""/>
        <dsp:cNvSpPr/>
      </dsp:nvSpPr>
      <dsp:spPr>
        <a:xfrm>
          <a:off x="6249042" y="3078491"/>
          <a:ext cx="3730404" cy="2255520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Temir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yo‘llarning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uzunligiga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Hindiston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59147" y="3188596"/>
        <a:ext cx="3510194" cy="20353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780119-519F-499A-BA3F-9651B9D94F9D}">
      <dsp:nvSpPr>
        <dsp:cNvPr id="0" name=""/>
        <dsp:cNvSpPr/>
      </dsp:nvSpPr>
      <dsp:spPr>
        <a:xfrm>
          <a:off x="10912" y="2890295"/>
          <a:ext cx="3157047" cy="1375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Suyuq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gazsimon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ko‘rinishdagi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yuklarni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uzoq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masofaga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yetkazib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beruvchi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000" kern="1200" dirty="0" err="1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tarmog‘i</a:t>
          </a:r>
          <a:r>
            <a:rPr lang="en-US" sz="2000" kern="12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solidFill>
              <a:srgbClr val="2B02F8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210" y="2930593"/>
        <a:ext cx="3076451" cy="1295287"/>
      </dsp:txXfrm>
    </dsp:sp>
    <dsp:sp modelId="{DD918CDA-9199-41E7-88F1-575AB6E8B768}">
      <dsp:nvSpPr>
        <dsp:cNvPr id="0" name=""/>
        <dsp:cNvSpPr/>
      </dsp:nvSpPr>
      <dsp:spPr>
        <a:xfrm rot="19081857">
          <a:off x="2986710" y="3085509"/>
          <a:ext cx="1413290" cy="40346"/>
        </a:xfrm>
        <a:custGeom>
          <a:avLst/>
          <a:gdLst/>
          <a:ahLst/>
          <a:cxnLst/>
          <a:rect l="0" t="0" r="0" b="0"/>
          <a:pathLst>
            <a:path>
              <a:moveTo>
                <a:pt x="0" y="20173"/>
              </a:moveTo>
              <a:lnTo>
                <a:pt x="1413290" y="20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58023" y="3070350"/>
        <a:ext cx="70664" cy="70664"/>
      </dsp:txXfrm>
    </dsp:sp>
    <dsp:sp modelId="{7488D8FC-1A96-4942-B83C-51CF5EB1D88A}">
      <dsp:nvSpPr>
        <dsp:cNvPr id="0" name=""/>
        <dsp:cNvSpPr/>
      </dsp:nvSpPr>
      <dsp:spPr>
        <a:xfrm>
          <a:off x="4218750" y="1945186"/>
          <a:ext cx="3172650" cy="1375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mahsulotlari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tashiladi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9048" y="1985484"/>
        <a:ext cx="3092054" cy="1295287"/>
      </dsp:txXfrm>
    </dsp:sp>
    <dsp:sp modelId="{EDF683D2-1DB7-4F13-BA93-4F96A336B538}">
      <dsp:nvSpPr>
        <dsp:cNvPr id="0" name=""/>
        <dsp:cNvSpPr/>
      </dsp:nvSpPr>
      <dsp:spPr>
        <a:xfrm rot="18742540">
          <a:off x="7113120" y="1982370"/>
          <a:ext cx="1707186" cy="40346"/>
        </a:xfrm>
        <a:custGeom>
          <a:avLst/>
          <a:gdLst/>
          <a:ahLst/>
          <a:cxnLst/>
          <a:rect l="0" t="0" r="0" b="0"/>
          <a:pathLst>
            <a:path>
              <a:moveTo>
                <a:pt x="0" y="20173"/>
              </a:moveTo>
              <a:lnTo>
                <a:pt x="1707186" y="201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24033" y="1959864"/>
        <a:ext cx="85359" cy="85359"/>
      </dsp:txXfrm>
    </dsp:sp>
    <dsp:sp modelId="{5E1CB668-615A-4D0A-9FEB-D8044BC950F2}">
      <dsp:nvSpPr>
        <dsp:cNvPr id="0" name=""/>
        <dsp:cNvSpPr/>
      </dsp:nvSpPr>
      <dsp:spPr>
        <a:xfrm>
          <a:off x="8542025" y="516372"/>
          <a:ext cx="3334261" cy="1711172"/>
        </a:xfrm>
        <a:prstGeom prst="roundRect">
          <a:avLst>
            <a:gd name="adj" fmla="val 10000"/>
          </a:avLst>
        </a:prstGeom>
        <a:solidFill>
          <a:srgbClr val="2B02F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quvurlarining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umumiy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2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mln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km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bo‘lib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ularning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asosiy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qismi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neft-gaz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qazib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oluvchi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davlatlar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hissasiga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keladi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92144" y="566491"/>
        <a:ext cx="3234023" cy="1610934"/>
      </dsp:txXfrm>
    </dsp:sp>
    <dsp:sp modelId="{63E2C67C-D204-4EFB-8782-FA36FB8D767E}">
      <dsp:nvSpPr>
        <dsp:cNvPr id="0" name=""/>
        <dsp:cNvSpPr/>
      </dsp:nvSpPr>
      <dsp:spPr>
        <a:xfrm rot="1528258">
          <a:off x="7329462" y="2887007"/>
          <a:ext cx="1274501" cy="40346"/>
        </a:xfrm>
        <a:custGeom>
          <a:avLst/>
          <a:gdLst/>
          <a:ahLst/>
          <a:cxnLst/>
          <a:rect l="0" t="0" r="0" b="0"/>
          <a:pathLst>
            <a:path>
              <a:moveTo>
                <a:pt x="0" y="20173"/>
              </a:moveTo>
              <a:lnTo>
                <a:pt x="1274501" y="201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4850" y="2875318"/>
        <a:ext cx="63725" cy="63725"/>
      </dsp:txXfrm>
    </dsp:sp>
    <dsp:sp modelId="{B21764C2-FB0F-4977-A5B3-12DF315F8190}">
      <dsp:nvSpPr>
        <dsp:cNvPr id="0" name=""/>
        <dsp:cNvSpPr/>
      </dsp:nvSpPr>
      <dsp:spPr>
        <a:xfrm>
          <a:off x="8542025" y="2433928"/>
          <a:ext cx="3309055" cy="149460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Neft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quvurlarining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Xitoy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Saudiya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Arabistoni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85801" y="2477704"/>
        <a:ext cx="3221503" cy="1407056"/>
      </dsp:txXfrm>
    </dsp:sp>
    <dsp:sp modelId="{DB103890-B004-4D19-89F6-AD9EBCE5D39B}">
      <dsp:nvSpPr>
        <dsp:cNvPr id="0" name=""/>
        <dsp:cNvSpPr/>
      </dsp:nvSpPr>
      <dsp:spPr>
        <a:xfrm rot="2910688">
          <a:off x="2887554" y="4180376"/>
          <a:ext cx="1661519" cy="40346"/>
        </a:xfrm>
        <a:custGeom>
          <a:avLst/>
          <a:gdLst/>
          <a:ahLst/>
          <a:cxnLst/>
          <a:rect l="0" t="0" r="0" b="0"/>
          <a:pathLst>
            <a:path>
              <a:moveTo>
                <a:pt x="0" y="20173"/>
              </a:moveTo>
              <a:lnTo>
                <a:pt x="1661519" y="20173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76776" y="4159011"/>
        <a:ext cx="83075" cy="83075"/>
      </dsp:txXfrm>
    </dsp:sp>
    <dsp:sp modelId="{BC0A6F7A-9C5A-4D78-B2A6-17CD87A31C53}">
      <dsp:nvSpPr>
        <dsp:cNvPr id="0" name=""/>
        <dsp:cNvSpPr/>
      </dsp:nvSpPr>
      <dsp:spPr>
        <a:xfrm>
          <a:off x="4268667" y="4023762"/>
          <a:ext cx="3155259" cy="159819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Bu transport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tannarxning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pastligi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yuklarni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me’yorda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yetkazib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berishi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atrof-muhitga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salbiy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ta’sirining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pastligi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ajralib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turadi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5477" y="4070572"/>
        <a:ext cx="3061639" cy="1504579"/>
      </dsp:txXfrm>
    </dsp:sp>
    <dsp:sp modelId="{37BE7D58-1517-43BE-9FAF-2A8FBE751A23}">
      <dsp:nvSpPr>
        <dsp:cNvPr id="0" name=""/>
        <dsp:cNvSpPr/>
      </dsp:nvSpPr>
      <dsp:spPr>
        <a:xfrm>
          <a:off x="7423927" y="4802688"/>
          <a:ext cx="1100707" cy="40346"/>
        </a:xfrm>
        <a:custGeom>
          <a:avLst/>
          <a:gdLst/>
          <a:ahLst/>
          <a:cxnLst/>
          <a:rect l="0" t="0" r="0" b="0"/>
          <a:pathLst>
            <a:path>
              <a:moveTo>
                <a:pt x="0" y="20173"/>
              </a:moveTo>
              <a:lnTo>
                <a:pt x="1100707" y="2017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46762" y="4795343"/>
        <a:ext cx="55035" cy="55035"/>
      </dsp:txXfrm>
    </dsp:sp>
    <dsp:sp modelId="{F81E292E-60E2-44EB-B975-389064FFB7D3}">
      <dsp:nvSpPr>
        <dsp:cNvPr id="0" name=""/>
        <dsp:cNvSpPr/>
      </dsp:nvSpPr>
      <dsp:spPr>
        <a:xfrm>
          <a:off x="8524634" y="4134919"/>
          <a:ext cx="3322291" cy="137588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Gaz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quvurlarining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uzunligi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– AQSH,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Rossiya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Kanada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Germaniya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Fransiya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kern="1200" dirty="0" err="1">
              <a:latin typeface="Arial" panose="020B0604020202020204" pitchFamily="34" charset="0"/>
              <a:cs typeface="Arial" panose="020B0604020202020204" pitchFamily="34" charset="0"/>
            </a:rPr>
            <a:t>yetakchi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564932" y="4175217"/>
        <a:ext cx="3241695" cy="12952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899A8-5A3F-4C3D-ADC6-C604F3378E13}">
      <dsp:nvSpPr>
        <dsp:cNvPr id="0" name=""/>
        <dsp:cNvSpPr/>
      </dsp:nvSpPr>
      <dsp:spPr>
        <a:xfrm rot="5400000">
          <a:off x="2840424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7D601-6C83-4D58-8B8D-08A25834B96C}">
      <dsp:nvSpPr>
        <dsp:cNvPr id="0" name=""/>
        <dsp:cNvSpPr/>
      </dsp:nvSpPr>
      <dsp:spPr>
        <a:xfrm>
          <a:off x="1649096" y="31045"/>
          <a:ext cx="3997803" cy="1649872"/>
        </a:xfrm>
        <a:prstGeom prst="roundRect">
          <a:avLst>
            <a:gd name="adj" fmla="val 16670"/>
          </a:avLst>
        </a:prstGeom>
        <a:solidFill>
          <a:srgbClr val="2B02F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Tabiiy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daryolar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ko‘llar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dengizlar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okeanlar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yo‘lovchi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tashiydigan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9651" y="111600"/>
        <a:ext cx="3836693" cy="1488762"/>
      </dsp:txXfrm>
    </dsp:sp>
    <dsp:sp modelId="{FE01E2C8-83E1-4A7B-9FB6-3B44635E9ECC}">
      <dsp:nvSpPr>
        <dsp:cNvPr id="0" name=""/>
        <dsp:cNvSpPr/>
      </dsp:nvSpPr>
      <dsp:spPr>
        <a:xfrm>
          <a:off x="4826533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F10C7-9287-4DA7-972D-9335E1352B30}">
      <dsp:nvSpPr>
        <dsp:cNvPr id="0" name=""/>
        <dsp:cNvSpPr/>
      </dsp:nvSpPr>
      <dsp:spPr>
        <a:xfrm rot="5400000">
          <a:off x="5214991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93347-EEBE-4AD7-82B6-87B9B5623FB2}">
      <dsp:nvSpPr>
        <dsp:cNvPr id="0" name=""/>
        <dsp:cNvSpPr/>
      </dsp:nvSpPr>
      <dsp:spPr>
        <a:xfrm>
          <a:off x="4407335" y="1884397"/>
          <a:ext cx="4050861" cy="1649872"/>
        </a:xfrm>
        <a:prstGeom prst="roundRect">
          <a:avLst>
            <a:gd name="adj" fmla="val 1667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Sun’iy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–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kanallar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omborlari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yo‘lovchi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tashiydigan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transport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turi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87890" y="1964952"/>
        <a:ext cx="3889751" cy="1488762"/>
      </dsp:txXfrm>
    </dsp:sp>
    <dsp:sp modelId="{68742860-1CEA-40DC-A349-71403819C60E}">
      <dsp:nvSpPr>
        <dsp:cNvPr id="0" name=""/>
        <dsp:cNvSpPr/>
      </dsp:nvSpPr>
      <dsp:spPr>
        <a:xfrm>
          <a:off x="7201100" y="2041750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FB58A3-4E6D-4753-BAF3-E113E1C423C4}">
      <dsp:nvSpPr>
        <dsp:cNvPr id="0" name=""/>
        <dsp:cNvSpPr/>
      </dsp:nvSpPr>
      <dsp:spPr>
        <a:xfrm>
          <a:off x="6723199" y="3737748"/>
          <a:ext cx="4197730" cy="1649872"/>
        </a:xfrm>
        <a:prstGeom prst="roundRect">
          <a:avLst>
            <a:gd name="adj" fmla="val 16670"/>
          </a:avLst>
        </a:prstGeom>
        <a:solidFill>
          <a:schemeClr val="tx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Suv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daryo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turlarini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o‘z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tarkibiga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latin typeface="Arial" panose="020B0604020202020204" pitchFamily="34" charset="0"/>
              <a:cs typeface="Arial" panose="020B0604020202020204" pitchFamily="34" charset="0"/>
            </a:rPr>
            <a:t>birlashtiradi</a:t>
          </a: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803754" y="3818303"/>
        <a:ext cx="4036620" cy="1488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A6C4C-26EB-4E1C-86D4-4B4C3F7607EC}">
      <dsp:nvSpPr>
        <dsp:cNvPr id="0" name=""/>
        <dsp:cNvSpPr/>
      </dsp:nvSpPr>
      <dsp:spPr>
        <a:xfrm>
          <a:off x="5290" y="1502997"/>
          <a:ext cx="2313272" cy="241267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savdoning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deyarli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80 %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oshiradi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43" y="1570750"/>
        <a:ext cx="2177766" cy="2277165"/>
      </dsp:txXfrm>
    </dsp:sp>
    <dsp:sp modelId="{FCACB376-2045-45F7-9699-3BA9849CB2C5}">
      <dsp:nvSpPr>
        <dsp:cNvPr id="0" name=""/>
        <dsp:cNvSpPr/>
      </dsp:nvSpPr>
      <dsp:spPr>
        <a:xfrm>
          <a:off x="2549890" y="2422487"/>
          <a:ext cx="490413" cy="573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9890" y="2537225"/>
        <a:ext cx="343289" cy="344215"/>
      </dsp:txXfrm>
    </dsp:sp>
    <dsp:sp modelId="{3D8508CA-1F6B-47FC-B992-D05D51886A77}">
      <dsp:nvSpPr>
        <dsp:cNvPr id="0" name=""/>
        <dsp:cNvSpPr/>
      </dsp:nvSpPr>
      <dsp:spPr>
        <a:xfrm>
          <a:off x="3243872" y="1502997"/>
          <a:ext cx="2313272" cy="2412671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yo‘llari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orqali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asosan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katta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miqdordagi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suyuq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quruq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sochma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ko‘rinishdagi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yuklar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tashiladi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11625" y="1570750"/>
        <a:ext cx="2177766" cy="2277165"/>
      </dsp:txXfrm>
    </dsp:sp>
    <dsp:sp modelId="{1E96B93D-F0C4-44C0-B54C-9798A5CD894C}">
      <dsp:nvSpPr>
        <dsp:cNvPr id="0" name=""/>
        <dsp:cNvSpPr/>
      </dsp:nvSpPr>
      <dsp:spPr>
        <a:xfrm>
          <a:off x="5788472" y="2422487"/>
          <a:ext cx="490413" cy="573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88472" y="2537225"/>
        <a:ext cx="343289" cy="344215"/>
      </dsp:txXfrm>
    </dsp:sp>
    <dsp:sp modelId="{5ABC7225-04A7-4C98-81B5-1691864EE010}">
      <dsp:nvSpPr>
        <dsp:cNvPr id="0" name=""/>
        <dsp:cNvSpPr/>
      </dsp:nvSpPr>
      <dsp:spPr>
        <a:xfrm>
          <a:off x="6482454" y="1502997"/>
          <a:ext cx="2313272" cy="2412671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transportida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yuk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tashuv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ishlari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dengiz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savdo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floti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amalga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oshiriladi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50207" y="1570750"/>
        <a:ext cx="2177766" cy="2277165"/>
      </dsp:txXfrm>
    </dsp:sp>
    <dsp:sp modelId="{0BC58C7C-525E-4180-A357-9CCD044E56F3}">
      <dsp:nvSpPr>
        <dsp:cNvPr id="0" name=""/>
        <dsp:cNvSpPr/>
      </dsp:nvSpPr>
      <dsp:spPr>
        <a:xfrm>
          <a:off x="9027054" y="2422487"/>
          <a:ext cx="490413" cy="5736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0" kern="12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027054" y="2537225"/>
        <a:ext cx="343289" cy="344215"/>
      </dsp:txXfrm>
    </dsp:sp>
    <dsp:sp modelId="{C52DD274-0EA2-4115-92AC-712CBA787C49}">
      <dsp:nvSpPr>
        <dsp:cNvPr id="0" name=""/>
        <dsp:cNvSpPr/>
      </dsp:nvSpPr>
      <dsp:spPr>
        <a:xfrm>
          <a:off x="9721036" y="1502997"/>
          <a:ext cx="2313272" cy="2412671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Yuk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tashish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hajmiga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Panama,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Liberiya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Marshall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orollari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Gretsiya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davlatlarning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flotlari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yetakchilik</a:t>
          </a:r>
          <a:r>
            <a:rPr lang="en-US" sz="2000" b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qiladi</a:t>
          </a:r>
          <a:endParaRPr lang="ru-RU" sz="2000" b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788789" y="1570750"/>
        <a:ext cx="2177766" cy="2277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9EF7F-FBCF-4EFA-9370-0B7056C7AAF8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2EBBB-B2FA-4FDE-BE20-4D91F288F9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12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EBBB-B2FA-4FDE-BE20-4D91F288F94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82EBBB-B2FA-4FDE-BE20-4D91F288F94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4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2EBBB-B2FA-4FDE-BE20-4D91F288F94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68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77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912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25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685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113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2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2816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31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53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5203362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877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7386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99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85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Data" Target="../diagrams/data3.xml"/><Relationship Id="rId11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microsoft.com/office/2007/relationships/diagramDrawing" Target="../diagrams/drawing3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11.jpe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11" Type="http://schemas.microsoft.com/office/2007/relationships/diagramDrawing" Target="../diagrams/drawing4.xml"/><Relationship Id="rId5" Type="http://schemas.openxmlformats.org/officeDocument/2006/relationships/image" Target="../media/image13.jpeg"/><Relationship Id="rId10" Type="http://schemas.openxmlformats.org/officeDocument/2006/relationships/diagramColors" Target="../diagrams/colors4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ография 10 класс: Мировой транспорт (часть 2) - пройди тест онлайн">
            <a:extLst>
              <a:ext uri="{FF2B5EF4-FFF2-40B4-BE49-F238E27FC236}">
                <a16:creationId xmlns:a16="http://schemas.microsoft.com/office/drawing/2014/main" id="{BAEC363C-7F50-49C2-8E07-131D1CEE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291" y="3298749"/>
            <a:ext cx="5751976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5913"/>
            <a:ext cx="12205855" cy="174281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GEOGRAFIYA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object 7"/>
          <p:cNvSpPr txBox="1">
            <a:spLocks/>
          </p:cNvSpPr>
          <p:nvPr/>
        </p:nvSpPr>
        <p:spPr>
          <a:xfrm>
            <a:off x="883227" y="2206689"/>
            <a:ext cx="10439400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6000" b="1" dirty="0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17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endParaRPr lang="be-BY" sz="6000" b="1" dirty="0">
              <a:solidFill>
                <a:srgbClr val="0017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6621" y="2079800"/>
            <a:ext cx="808384" cy="18738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A876E999-145C-43BF-B21A-B345DB2AEB64}"/>
              </a:ext>
            </a:extLst>
          </p:cNvPr>
          <p:cNvSpPr/>
          <p:nvPr/>
        </p:nvSpPr>
        <p:spPr>
          <a:xfrm>
            <a:off x="1126436" y="236704"/>
            <a:ext cx="821012" cy="982496"/>
          </a:xfrm>
          <a:custGeom>
            <a:avLst/>
            <a:gdLst/>
            <a:ahLst/>
            <a:cxnLst/>
            <a:rect l="l" t="t" r="r" b="b"/>
            <a:pathLst>
              <a:path w="335280" h="464184">
                <a:moveTo>
                  <a:pt x="311425" y="417294"/>
                </a:moveTo>
                <a:lnTo>
                  <a:pt x="71097" y="417294"/>
                </a:lnTo>
                <a:lnTo>
                  <a:pt x="67618" y="420771"/>
                </a:lnTo>
                <a:lnTo>
                  <a:pt x="67618" y="460180"/>
                </a:lnTo>
                <a:lnTo>
                  <a:pt x="71097" y="463657"/>
                </a:lnTo>
                <a:lnTo>
                  <a:pt x="311425" y="463657"/>
                </a:lnTo>
                <a:lnTo>
                  <a:pt x="314902" y="460180"/>
                </a:lnTo>
                <a:lnTo>
                  <a:pt x="314902" y="448203"/>
                </a:lnTo>
                <a:lnTo>
                  <a:pt x="83073" y="448203"/>
                </a:lnTo>
                <a:lnTo>
                  <a:pt x="83073" y="432748"/>
                </a:lnTo>
                <a:lnTo>
                  <a:pt x="314902" y="432748"/>
                </a:lnTo>
                <a:lnTo>
                  <a:pt x="314902" y="420771"/>
                </a:lnTo>
                <a:lnTo>
                  <a:pt x="311425" y="417294"/>
                </a:lnTo>
                <a:close/>
              </a:path>
              <a:path w="335280" h="464184">
                <a:moveTo>
                  <a:pt x="314902" y="432748"/>
                </a:moveTo>
                <a:lnTo>
                  <a:pt x="299448" y="432748"/>
                </a:lnTo>
                <a:lnTo>
                  <a:pt x="299448" y="448203"/>
                </a:lnTo>
                <a:lnTo>
                  <a:pt x="314902" y="448203"/>
                </a:lnTo>
                <a:lnTo>
                  <a:pt x="314902" y="432748"/>
                </a:lnTo>
                <a:close/>
              </a:path>
              <a:path w="335280" h="464184">
                <a:moveTo>
                  <a:pt x="195508" y="0"/>
                </a:moveTo>
                <a:lnTo>
                  <a:pt x="187008" y="0"/>
                </a:lnTo>
                <a:lnTo>
                  <a:pt x="183531" y="3477"/>
                </a:lnTo>
                <a:lnTo>
                  <a:pt x="183531" y="7725"/>
                </a:lnTo>
                <a:lnTo>
                  <a:pt x="135417" y="15996"/>
                </a:lnTo>
                <a:lnTo>
                  <a:pt x="91752" y="35545"/>
                </a:lnTo>
                <a:lnTo>
                  <a:pt x="54456" y="64705"/>
                </a:lnTo>
                <a:lnTo>
                  <a:pt x="25451" y="101810"/>
                </a:lnTo>
                <a:lnTo>
                  <a:pt x="6658" y="145194"/>
                </a:lnTo>
                <a:lnTo>
                  <a:pt x="0" y="193191"/>
                </a:lnTo>
                <a:lnTo>
                  <a:pt x="6658" y="241186"/>
                </a:lnTo>
                <a:lnTo>
                  <a:pt x="25451" y="284570"/>
                </a:lnTo>
                <a:lnTo>
                  <a:pt x="54456" y="321675"/>
                </a:lnTo>
                <a:lnTo>
                  <a:pt x="91752" y="350835"/>
                </a:lnTo>
                <a:lnTo>
                  <a:pt x="135417" y="370384"/>
                </a:lnTo>
                <a:lnTo>
                  <a:pt x="183531" y="378655"/>
                </a:lnTo>
                <a:lnTo>
                  <a:pt x="183531" y="417294"/>
                </a:lnTo>
                <a:lnTo>
                  <a:pt x="198986" y="417294"/>
                </a:lnTo>
                <a:lnTo>
                  <a:pt x="198986" y="363200"/>
                </a:lnTo>
                <a:lnTo>
                  <a:pt x="183531" y="363200"/>
                </a:lnTo>
                <a:lnTo>
                  <a:pt x="138337" y="357127"/>
                </a:lnTo>
                <a:lnTo>
                  <a:pt x="97726" y="339989"/>
                </a:lnTo>
                <a:lnTo>
                  <a:pt x="63319" y="313405"/>
                </a:lnTo>
                <a:lnTo>
                  <a:pt x="36736" y="278997"/>
                </a:lnTo>
                <a:lnTo>
                  <a:pt x="19598" y="238385"/>
                </a:lnTo>
                <a:lnTo>
                  <a:pt x="13525" y="193191"/>
                </a:lnTo>
                <a:lnTo>
                  <a:pt x="19598" y="147996"/>
                </a:lnTo>
                <a:lnTo>
                  <a:pt x="36724" y="107412"/>
                </a:lnTo>
                <a:lnTo>
                  <a:pt x="63319" y="72977"/>
                </a:lnTo>
                <a:lnTo>
                  <a:pt x="97726" y="46394"/>
                </a:lnTo>
                <a:lnTo>
                  <a:pt x="138337" y="29256"/>
                </a:lnTo>
                <a:lnTo>
                  <a:pt x="183531" y="23183"/>
                </a:lnTo>
                <a:lnTo>
                  <a:pt x="198986" y="23183"/>
                </a:lnTo>
                <a:lnTo>
                  <a:pt x="198986" y="3477"/>
                </a:lnTo>
                <a:lnTo>
                  <a:pt x="195508" y="0"/>
                </a:lnTo>
                <a:close/>
              </a:path>
              <a:path w="335280" h="464184">
                <a:moveTo>
                  <a:pt x="198986" y="23183"/>
                </a:moveTo>
                <a:lnTo>
                  <a:pt x="183531" y="23183"/>
                </a:lnTo>
                <a:lnTo>
                  <a:pt x="183531" y="46365"/>
                </a:lnTo>
                <a:lnTo>
                  <a:pt x="141817" y="54226"/>
                </a:lnTo>
                <a:lnTo>
                  <a:pt x="104370" y="75125"/>
                </a:lnTo>
                <a:lnTo>
                  <a:pt x="74062" y="106776"/>
                </a:lnTo>
                <a:lnTo>
                  <a:pt x="53770" y="146893"/>
                </a:lnTo>
                <a:lnTo>
                  <a:pt x="46367" y="193191"/>
                </a:lnTo>
                <a:lnTo>
                  <a:pt x="53028" y="239117"/>
                </a:lnTo>
                <a:lnTo>
                  <a:pt x="71837" y="278493"/>
                </a:lnTo>
                <a:lnTo>
                  <a:pt x="101032" y="309588"/>
                </a:lnTo>
                <a:lnTo>
                  <a:pt x="138850" y="330673"/>
                </a:lnTo>
                <a:lnTo>
                  <a:pt x="183531" y="340017"/>
                </a:lnTo>
                <a:lnTo>
                  <a:pt x="183531" y="363200"/>
                </a:lnTo>
                <a:lnTo>
                  <a:pt x="198986" y="363200"/>
                </a:lnTo>
                <a:lnTo>
                  <a:pt x="199104" y="339989"/>
                </a:lnTo>
                <a:lnTo>
                  <a:pt x="244724" y="329180"/>
                </a:lnTo>
                <a:lnTo>
                  <a:pt x="252263" y="324561"/>
                </a:lnTo>
                <a:lnTo>
                  <a:pt x="191260" y="324561"/>
                </a:lnTo>
                <a:lnTo>
                  <a:pt x="156991" y="319945"/>
                </a:lnTo>
                <a:lnTo>
                  <a:pt x="125611" y="306835"/>
                </a:lnTo>
                <a:lnTo>
                  <a:pt x="98632" y="286118"/>
                </a:lnTo>
                <a:lnTo>
                  <a:pt x="77565" y="258681"/>
                </a:lnTo>
                <a:lnTo>
                  <a:pt x="96984" y="248926"/>
                </a:lnTo>
                <a:lnTo>
                  <a:pt x="118873" y="248926"/>
                </a:lnTo>
                <a:lnTo>
                  <a:pt x="114829" y="244872"/>
                </a:lnTo>
                <a:lnTo>
                  <a:pt x="70516" y="244872"/>
                </a:lnTo>
                <a:lnTo>
                  <a:pt x="65867" y="232409"/>
                </a:lnTo>
                <a:lnTo>
                  <a:pt x="62522" y="219574"/>
                </a:lnTo>
                <a:lnTo>
                  <a:pt x="60517" y="206468"/>
                </a:lnTo>
                <a:lnTo>
                  <a:pt x="59889" y="193191"/>
                </a:lnTo>
                <a:lnTo>
                  <a:pt x="59987" y="185464"/>
                </a:lnTo>
                <a:lnTo>
                  <a:pt x="60664" y="177638"/>
                </a:lnTo>
                <a:lnTo>
                  <a:pt x="62014" y="170009"/>
                </a:lnTo>
                <a:lnTo>
                  <a:pt x="148081" y="170009"/>
                </a:lnTo>
                <a:lnTo>
                  <a:pt x="133398" y="155326"/>
                </a:lnTo>
                <a:lnTo>
                  <a:pt x="131371" y="154551"/>
                </a:lnTo>
                <a:lnTo>
                  <a:pt x="65589" y="154551"/>
                </a:lnTo>
                <a:lnTo>
                  <a:pt x="82571" y="119302"/>
                </a:lnTo>
                <a:lnTo>
                  <a:pt x="108573" y="91125"/>
                </a:lnTo>
                <a:lnTo>
                  <a:pt x="141603" y="71624"/>
                </a:lnTo>
                <a:lnTo>
                  <a:pt x="179669" y="62402"/>
                </a:lnTo>
                <a:lnTo>
                  <a:pt x="253050" y="62402"/>
                </a:lnTo>
                <a:lnTo>
                  <a:pt x="250146" y="60372"/>
                </a:lnTo>
                <a:lnTo>
                  <a:pt x="198986" y="47138"/>
                </a:lnTo>
                <a:lnTo>
                  <a:pt x="198986" y="23183"/>
                </a:lnTo>
                <a:close/>
              </a:path>
              <a:path w="335280" h="464184">
                <a:moveTo>
                  <a:pt x="312558" y="118907"/>
                </a:moveTo>
                <a:lnTo>
                  <a:pt x="299156" y="118907"/>
                </a:lnTo>
                <a:lnTo>
                  <a:pt x="319500" y="166940"/>
                </a:lnTo>
                <a:lnTo>
                  <a:pt x="319841" y="217291"/>
                </a:lnTo>
                <a:lnTo>
                  <a:pt x="301291" y="264092"/>
                </a:lnTo>
                <a:lnTo>
                  <a:pt x="264963" y="301475"/>
                </a:lnTo>
                <a:lnTo>
                  <a:pt x="229922" y="318669"/>
                </a:lnTo>
                <a:lnTo>
                  <a:pt x="191260" y="324561"/>
                </a:lnTo>
                <a:lnTo>
                  <a:pt x="252263" y="324561"/>
                </a:lnTo>
                <a:lnTo>
                  <a:pt x="283418" y="305469"/>
                </a:lnTo>
                <a:lnTo>
                  <a:pt x="312825" y="271469"/>
                </a:lnTo>
                <a:lnTo>
                  <a:pt x="330700" y="229768"/>
                </a:lnTo>
                <a:lnTo>
                  <a:pt x="334799" y="182952"/>
                </a:lnTo>
                <a:lnTo>
                  <a:pt x="321567" y="131792"/>
                </a:lnTo>
                <a:lnTo>
                  <a:pt x="312558" y="118907"/>
                </a:lnTo>
                <a:close/>
              </a:path>
              <a:path w="335280" h="464184">
                <a:moveTo>
                  <a:pt x="118873" y="248926"/>
                </a:moveTo>
                <a:lnTo>
                  <a:pt x="96984" y="248926"/>
                </a:lnTo>
                <a:lnTo>
                  <a:pt x="142383" y="294328"/>
                </a:lnTo>
                <a:lnTo>
                  <a:pt x="147308" y="294422"/>
                </a:lnTo>
                <a:lnTo>
                  <a:pt x="150303" y="291334"/>
                </a:lnTo>
                <a:lnTo>
                  <a:pt x="166629" y="275008"/>
                </a:lnTo>
                <a:lnTo>
                  <a:pt x="144893" y="275008"/>
                </a:lnTo>
                <a:lnTo>
                  <a:pt x="118873" y="248926"/>
                </a:lnTo>
                <a:close/>
              </a:path>
              <a:path w="335280" h="464184">
                <a:moveTo>
                  <a:pt x="148081" y="170009"/>
                </a:moveTo>
                <a:lnTo>
                  <a:pt x="126251" y="170009"/>
                </a:lnTo>
                <a:lnTo>
                  <a:pt x="188071" y="231829"/>
                </a:lnTo>
                <a:lnTo>
                  <a:pt x="144893" y="275008"/>
                </a:lnTo>
                <a:lnTo>
                  <a:pt x="166629" y="275008"/>
                </a:lnTo>
                <a:lnTo>
                  <a:pt x="207392" y="234245"/>
                </a:lnTo>
                <a:lnTo>
                  <a:pt x="207490" y="229320"/>
                </a:lnTo>
                <a:lnTo>
                  <a:pt x="204397" y="226325"/>
                </a:lnTo>
                <a:lnTo>
                  <a:pt x="148081" y="170009"/>
                </a:lnTo>
                <a:close/>
              </a:path>
              <a:path w="335280" h="464184">
                <a:moveTo>
                  <a:pt x="98046" y="231152"/>
                </a:moveTo>
                <a:lnTo>
                  <a:pt x="95050" y="232700"/>
                </a:lnTo>
                <a:lnTo>
                  <a:pt x="70516" y="244872"/>
                </a:lnTo>
                <a:lnTo>
                  <a:pt x="114829" y="244872"/>
                </a:lnTo>
                <a:lnTo>
                  <a:pt x="104033" y="234050"/>
                </a:lnTo>
                <a:lnTo>
                  <a:pt x="101621" y="231731"/>
                </a:lnTo>
                <a:lnTo>
                  <a:pt x="98046" y="231152"/>
                </a:lnTo>
                <a:close/>
              </a:path>
              <a:path w="335280" h="464184">
                <a:moveTo>
                  <a:pt x="201693" y="62402"/>
                </a:moveTo>
                <a:lnTo>
                  <a:pt x="179669" y="62402"/>
                </a:lnTo>
                <a:lnTo>
                  <a:pt x="128570" y="113403"/>
                </a:lnTo>
                <a:lnTo>
                  <a:pt x="128473" y="118328"/>
                </a:lnTo>
                <a:lnTo>
                  <a:pt x="131565" y="121324"/>
                </a:lnTo>
                <a:lnTo>
                  <a:pt x="188650" y="178412"/>
                </a:lnTo>
                <a:lnTo>
                  <a:pt x="193579" y="178509"/>
                </a:lnTo>
                <a:lnTo>
                  <a:pt x="196574" y="175417"/>
                </a:lnTo>
                <a:lnTo>
                  <a:pt x="212867" y="159091"/>
                </a:lnTo>
                <a:lnTo>
                  <a:pt x="191260" y="159091"/>
                </a:lnTo>
                <a:lnTo>
                  <a:pt x="148082" y="115912"/>
                </a:lnTo>
                <a:lnTo>
                  <a:pt x="201693" y="62402"/>
                </a:lnTo>
                <a:close/>
              </a:path>
              <a:path w="335280" h="464184">
                <a:moveTo>
                  <a:pt x="242939" y="107316"/>
                </a:moveTo>
                <a:lnTo>
                  <a:pt x="239943" y="110408"/>
                </a:lnTo>
                <a:lnTo>
                  <a:pt x="191260" y="159091"/>
                </a:lnTo>
                <a:lnTo>
                  <a:pt x="212867" y="159091"/>
                </a:lnTo>
                <a:lnTo>
                  <a:pt x="245160" y="126734"/>
                </a:lnTo>
                <a:lnTo>
                  <a:pt x="267097" y="126734"/>
                </a:lnTo>
                <a:lnTo>
                  <a:pt x="247863" y="107412"/>
                </a:lnTo>
                <a:lnTo>
                  <a:pt x="242939" y="107316"/>
                </a:lnTo>
                <a:close/>
              </a:path>
              <a:path w="335280" h="464184">
                <a:moveTo>
                  <a:pt x="267097" y="126734"/>
                </a:moveTo>
                <a:lnTo>
                  <a:pt x="245160" y="126734"/>
                </a:lnTo>
                <a:lnTo>
                  <a:pt x="265831" y="147502"/>
                </a:lnTo>
                <a:lnTo>
                  <a:pt x="270760" y="147600"/>
                </a:lnTo>
                <a:lnTo>
                  <a:pt x="273754" y="144508"/>
                </a:lnTo>
                <a:lnTo>
                  <a:pt x="289953" y="128182"/>
                </a:lnTo>
                <a:lnTo>
                  <a:pt x="268538" y="128182"/>
                </a:lnTo>
                <a:lnTo>
                  <a:pt x="267097" y="126734"/>
                </a:lnTo>
                <a:close/>
              </a:path>
              <a:path w="335280" h="464184">
                <a:moveTo>
                  <a:pt x="253050" y="62402"/>
                </a:moveTo>
                <a:lnTo>
                  <a:pt x="201693" y="62402"/>
                </a:lnTo>
                <a:lnTo>
                  <a:pt x="226707" y="66859"/>
                </a:lnTo>
                <a:lnTo>
                  <a:pt x="250182" y="75960"/>
                </a:lnTo>
                <a:lnTo>
                  <a:pt x="271485" y="89391"/>
                </a:lnTo>
                <a:lnTo>
                  <a:pt x="289980" y="106833"/>
                </a:lnTo>
                <a:lnTo>
                  <a:pt x="268538" y="128182"/>
                </a:lnTo>
                <a:lnTo>
                  <a:pt x="289953" y="128182"/>
                </a:lnTo>
                <a:lnTo>
                  <a:pt x="299156" y="118907"/>
                </a:lnTo>
                <a:lnTo>
                  <a:pt x="312558" y="118907"/>
                </a:lnTo>
                <a:lnTo>
                  <a:pt x="292178" y="89761"/>
                </a:lnTo>
                <a:lnTo>
                  <a:pt x="253050" y="62402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89D118B4-025B-4A3E-9788-DF13CED6A040}"/>
              </a:ext>
            </a:extLst>
          </p:cNvPr>
          <p:cNvSpPr/>
          <p:nvPr/>
        </p:nvSpPr>
        <p:spPr>
          <a:xfrm>
            <a:off x="9829800" y="171449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A30635D3-73C6-497A-8B87-9966BF7A3676}"/>
              </a:ext>
            </a:extLst>
          </p:cNvPr>
          <p:cNvSpPr/>
          <p:nvPr/>
        </p:nvSpPr>
        <p:spPr>
          <a:xfrm>
            <a:off x="9829800" y="171449"/>
            <a:ext cx="2071571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9A958EA3-2351-4146-8AA3-02D962F56283}"/>
              </a:ext>
            </a:extLst>
          </p:cNvPr>
          <p:cNvSpPr txBox="1"/>
          <p:nvPr/>
        </p:nvSpPr>
        <p:spPr>
          <a:xfrm>
            <a:off x="10023881" y="358802"/>
            <a:ext cx="2244319" cy="772543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9-sinf</a:t>
            </a:r>
            <a:endParaRPr sz="48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36621" y="4423417"/>
            <a:ext cx="808384" cy="18738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39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5C5FAE3-DFF8-4D1E-905E-1F132B805D87}"/>
              </a:ext>
            </a:extLst>
          </p:cNvPr>
          <p:cNvSpPr/>
          <p:nvPr/>
        </p:nvSpPr>
        <p:spPr>
          <a:xfrm>
            <a:off x="1012136" y="5121101"/>
            <a:ext cx="4801724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4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446614C-6B5F-45BC-AB69-7476E448E32F}"/>
              </a:ext>
            </a:extLst>
          </p:cNvPr>
          <p:cNvSpPr/>
          <p:nvPr/>
        </p:nvSpPr>
        <p:spPr>
          <a:xfrm>
            <a:off x="357256" y="1066800"/>
            <a:ext cx="5457687" cy="2743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hajmining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60 %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hissasiga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5A373E15-F569-4EE3-93A8-CC6903E7F84B}"/>
              </a:ext>
            </a:extLst>
          </p:cNvPr>
          <p:cNvSpPr/>
          <p:nvPr/>
        </p:nvSpPr>
        <p:spPr>
          <a:xfrm>
            <a:off x="76200" y="838200"/>
            <a:ext cx="6019800" cy="2971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D80768-A694-4864-AD8F-350DB8992B8B}"/>
              </a:ext>
            </a:extLst>
          </p:cNvPr>
          <p:cNvSpPr/>
          <p:nvPr/>
        </p:nvSpPr>
        <p:spPr>
          <a:xfrm>
            <a:off x="0" y="-39756"/>
            <a:ext cx="12192000" cy="8017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3826E0-FEE2-4035-9C58-519423932BF9}"/>
              </a:ext>
            </a:extLst>
          </p:cNvPr>
          <p:cNvSpPr/>
          <p:nvPr/>
        </p:nvSpPr>
        <p:spPr>
          <a:xfrm>
            <a:off x="11506200" y="5905500"/>
            <a:ext cx="609600" cy="801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5750F6-F981-469F-BF1D-E63089DBDBAE}"/>
              </a:ext>
            </a:extLst>
          </p:cNvPr>
          <p:cNvSpPr/>
          <p:nvPr/>
        </p:nvSpPr>
        <p:spPr>
          <a:xfrm>
            <a:off x="6173492" y="5244983"/>
            <a:ext cx="5867400" cy="72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vositalariga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ko‘rsatuvchi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mingdan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portlar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Shanxay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Singapur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Rotterdam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portlari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yuk 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hajmiga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yetakchilik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Морской транспорт скоро исчезнет?: tomas_morr — LiveJournal">
            <a:extLst>
              <a:ext uri="{FF2B5EF4-FFF2-40B4-BE49-F238E27FC236}">
                <a16:creationId xmlns:a16="http://schemas.microsoft.com/office/drawing/2014/main" id="{210AB521-A6E7-45B1-82BE-48136701F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905573"/>
            <a:ext cx="6019800" cy="280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орской транспорт - типы судов, виды морского транспорта">
            <a:extLst>
              <a:ext uri="{FF2B5EF4-FFF2-40B4-BE49-F238E27FC236}">
                <a16:creationId xmlns:a16="http://schemas.microsoft.com/office/drawing/2014/main" id="{4F72D21F-41A5-4964-895A-46D5B612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06" y="895349"/>
            <a:ext cx="5700794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99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446614C-6B5F-45BC-AB69-7476E448E32F}"/>
              </a:ext>
            </a:extLst>
          </p:cNvPr>
          <p:cNvSpPr/>
          <p:nvPr/>
        </p:nvSpPr>
        <p:spPr>
          <a:xfrm>
            <a:off x="0" y="590550"/>
            <a:ext cx="6195944" cy="2743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rivojiga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8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28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8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bo‘g‘izlari</a:t>
            </a:r>
            <a:r>
              <a:rPr lang="en-US" sz="28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ko‘rsatadi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Suvaysh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Panama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kanallarining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9D80768-A694-4864-AD8F-350DB8992B8B}"/>
              </a:ext>
            </a:extLst>
          </p:cNvPr>
          <p:cNvSpPr/>
          <p:nvPr/>
        </p:nvSpPr>
        <p:spPr>
          <a:xfrm>
            <a:off x="0" y="-39756"/>
            <a:ext cx="12192000" cy="8017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13826E0-FEE2-4035-9C58-519423932BF9}"/>
              </a:ext>
            </a:extLst>
          </p:cNvPr>
          <p:cNvSpPr/>
          <p:nvPr/>
        </p:nvSpPr>
        <p:spPr>
          <a:xfrm>
            <a:off x="11506200" y="5905500"/>
            <a:ext cx="609600" cy="8017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05750F6-F981-469F-BF1D-E63089DBDBAE}"/>
              </a:ext>
            </a:extLst>
          </p:cNvPr>
          <p:cNvSpPr/>
          <p:nvPr/>
        </p:nvSpPr>
        <p:spPr>
          <a:xfrm>
            <a:off x="5955719" y="5183256"/>
            <a:ext cx="6172201" cy="722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qit’alar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masofalarning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qisqarishiga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imkoniyat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bo‘g‘izlari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kemalarni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o‘tkazadiganlari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La-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Mansh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Eresunn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(Zond), Gibraltar,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Xormuz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Malakka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2400" b="1" i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Bosfor</a:t>
            </a:r>
            <a:r>
              <a:rPr lang="en-US" sz="2400" b="1" i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bo‘g‘izlaridir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Международная доставка грузов – G2R Logistics">
            <a:extLst>
              <a:ext uri="{FF2B5EF4-FFF2-40B4-BE49-F238E27FC236}">
                <a16:creationId xmlns:a16="http://schemas.microsoft.com/office/drawing/2014/main" id="{EA726275-57C1-4389-B579-D85A723E3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0" y="3333750"/>
            <a:ext cx="5664779" cy="32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XRTC: морской транспорт Греции морально и технически устарел">
            <a:extLst>
              <a:ext uri="{FF2B5EF4-FFF2-40B4-BE49-F238E27FC236}">
                <a16:creationId xmlns:a16="http://schemas.microsoft.com/office/drawing/2014/main" id="{CBB52B6A-A704-46FD-8C03-8345032AE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3" y="919338"/>
            <a:ext cx="5562597" cy="333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16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чной трамвайчик заработает в Омске на майских праздниках">
            <a:extLst>
              <a:ext uri="{FF2B5EF4-FFF2-40B4-BE49-F238E27FC236}">
                <a16:creationId xmlns:a16="http://schemas.microsoft.com/office/drawing/2014/main" id="{BF1D8EE8-3EBC-4B8B-BDD2-6819DEDB07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8"/>
          <a:stretch/>
        </p:blipFill>
        <p:spPr bwMode="auto">
          <a:xfrm>
            <a:off x="90991" y="4686771"/>
            <a:ext cx="2271210" cy="210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Речной трамвай — Википедия">
            <a:extLst>
              <a:ext uri="{FF2B5EF4-FFF2-40B4-BE49-F238E27FC236}">
                <a16:creationId xmlns:a16="http://schemas.microsoft.com/office/drawing/2014/main" id="{ED8177CB-6F5D-4430-95C3-976C6D847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979" y="922671"/>
            <a:ext cx="3661621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9756"/>
            <a:ext cx="12192000" cy="8017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630041-5541-4DA7-B704-3D8F9EC1D55E}"/>
              </a:ext>
            </a:extLst>
          </p:cNvPr>
          <p:cNvSpPr/>
          <p:nvPr/>
        </p:nvSpPr>
        <p:spPr>
          <a:xfrm>
            <a:off x="304800" y="838200"/>
            <a:ext cx="7010400" cy="115001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yuk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69155F-EE7C-4485-B253-A36A855094FC}"/>
              </a:ext>
            </a:extLst>
          </p:cNvPr>
          <p:cNvSpPr/>
          <p:nvPr/>
        </p:nvSpPr>
        <p:spPr>
          <a:xfrm>
            <a:off x="1143000" y="2286000"/>
            <a:ext cx="7467600" cy="115001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Rossiya,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AQSH,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Braziliya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yetakchilik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8962156-047A-49ED-B913-8C233CDBD94A}"/>
              </a:ext>
            </a:extLst>
          </p:cNvPr>
          <p:cNvSpPr/>
          <p:nvPr/>
        </p:nvSpPr>
        <p:spPr>
          <a:xfrm>
            <a:off x="2209800" y="3733800"/>
            <a:ext cx="8458200" cy="143703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Amazonka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Missisipi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Dunay, Volga, </a:t>
            </a:r>
            <a:r>
              <a:rPr lang="en-US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Yanszi</a:t>
            </a:r>
            <a:r>
              <a:rPr lang="en-US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Kongo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2C24C2-CB2F-48B3-B5F4-387BCE9B9B3B}"/>
              </a:ext>
            </a:extLst>
          </p:cNvPr>
          <p:cNvSpPr/>
          <p:nvPr/>
        </p:nvSpPr>
        <p:spPr>
          <a:xfrm>
            <a:off x="3124201" y="5422078"/>
            <a:ext cx="8915399" cy="1260139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qatorda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qatnovida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Qirg‘oqbo‘yi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(AQSH),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Volga-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Boltiq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(Rossiya),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Reyn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-Dunay (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Germaniya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kanallaridan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Стрелка: изогнутая 2">
            <a:extLst>
              <a:ext uri="{FF2B5EF4-FFF2-40B4-BE49-F238E27FC236}">
                <a16:creationId xmlns:a16="http://schemas.microsoft.com/office/drawing/2014/main" id="{BCE919FC-5280-4E6B-BC01-D293F5041341}"/>
              </a:ext>
            </a:extLst>
          </p:cNvPr>
          <p:cNvSpPr/>
          <p:nvPr/>
        </p:nvSpPr>
        <p:spPr>
          <a:xfrm rot="10800000" flipH="1">
            <a:off x="1524000" y="3482556"/>
            <a:ext cx="685801" cy="952971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10">
            <a:extLst>
              <a:ext uri="{FF2B5EF4-FFF2-40B4-BE49-F238E27FC236}">
                <a16:creationId xmlns:a16="http://schemas.microsoft.com/office/drawing/2014/main" id="{A77AB60F-654C-4B38-ADFF-D8632F09CF94}"/>
              </a:ext>
            </a:extLst>
          </p:cNvPr>
          <p:cNvSpPr/>
          <p:nvPr/>
        </p:nvSpPr>
        <p:spPr>
          <a:xfrm rot="10800000" flipH="1">
            <a:off x="529525" y="2029720"/>
            <a:ext cx="613475" cy="942080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11">
            <a:extLst>
              <a:ext uri="{FF2B5EF4-FFF2-40B4-BE49-F238E27FC236}">
                <a16:creationId xmlns:a16="http://schemas.microsoft.com/office/drawing/2014/main" id="{A2D48A70-3C8F-46EF-8BEC-3FE1BE996EF6}"/>
              </a:ext>
            </a:extLst>
          </p:cNvPr>
          <p:cNvSpPr/>
          <p:nvPr/>
        </p:nvSpPr>
        <p:spPr>
          <a:xfrm rot="10800000" flipH="1">
            <a:off x="2438400" y="5219229"/>
            <a:ext cx="685801" cy="952971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Индия ограничила международное пассажирское авиасообщение до 15 июля">
            <a:extLst>
              <a:ext uri="{FF2B5EF4-FFF2-40B4-BE49-F238E27FC236}">
                <a16:creationId xmlns:a16="http://schemas.microsoft.com/office/drawing/2014/main" id="{9292AA08-DEED-425C-8AFA-583AE681A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791596"/>
            <a:ext cx="26670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Воздушный транспорт – Incontro">
            <a:extLst>
              <a:ext uri="{FF2B5EF4-FFF2-40B4-BE49-F238E27FC236}">
                <a16:creationId xmlns:a16="http://schemas.microsoft.com/office/drawing/2014/main" id="{99A0548F-B265-4055-B637-3E09025B4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4796"/>
            <a:ext cx="4572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-39756"/>
            <a:ext cx="12192000" cy="8017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630041-5541-4DA7-B704-3D8F9EC1D55E}"/>
              </a:ext>
            </a:extLst>
          </p:cNvPr>
          <p:cNvSpPr/>
          <p:nvPr/>
        </p:nvSpPr>
        <p:spPr>
          <a:xfrm>
            <a:off x="304800" y="801516"/>
            <a:ext cx="6781800" cy="151883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pochta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yuklarni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tashiydigan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jahondagi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qimmat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69155F-EE7C-4485-B253-A36A855094FC}"/>
              </a:ext>
            </a:extLst>
          </p:cNvPr>
          <p:cNvSpPr/>
          <p:nvPr/>
        </p:nvSpPr>
        <p:spPr>
          <a:xfrm>
            <a:off x="1295400" y="2514600"/>
            <a:ext cx="7467600" cy="115001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kelmoqda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8962156-047A-49ED-B913-8C233CDBD94A}"/>
              </a:ext>
            </a:extLst>
          </p:cNvPr>
          <p:cNvSpPr/>
          <p:nvPr/>
        </p:nvSpPr>
        <p:spPr>
          <a:xfrm>
            <a:off x="2362200" y="3810000"/>
            <a:ext cx="8229600" cy="1353818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Xalqaro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aloqalar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so‘nggi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Amerika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kechmoqda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okeani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vaqtning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yuzdan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laynerlari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qarab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harakatda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32C24C2-CB2F-48B3-B5F4-387BCE9B9B3B}"/>
              </a:ext>
            </a:extLst>
          </p:cNvPr>
          <p:cNvSpPr/>
          <p:nvPr/>
        </p:nvSpPr>
        <p:spPr>
          <a:xfrm>
            <a:off x="3622729" y="5309202"/>
            <a:ext cx="8077200" cy="140341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Mazkur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transport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tarmog‘ining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rivojlanishida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aeroportlarning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Yo‘lovchilarni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qabul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miqdoriga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Atlanta (AQSH), Pekin (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Xitoy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Dubay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(BAA)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aeroportlari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peshqadam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Стрелка: изогнутая 10">
            <a:extLst>
              <a:ext uri="{FF2B5EF4-FFF2-40B4-BE49-F238E27FC236}">
                <a16:creationId xmlns:a16="http://schemas.microsoft.com/office/drawing/2014/main" id="{0B682C58-76AA-4D28-82E1-2DF6F747C2B4}"/>
              </a:ext>
            </a:extLst>
          </p:cNvPr>
          <p:cNvSpPr/>
          <p:nvPr/>
        </p:nvSpPr>
        <p:spPr>
          <a:xfrm rot="10800000" flipH="1">
            <a:off x="681925" y="2369216"/>
            <a:ext cx="613475" cy="942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11">
            <a:extLst>
              <a:ext uri="{FF2B5EF4-FFF2-40B4-BE49-F238E27FC236}">
                <a16:creationId xmlns:a16="http://schemas.microsoft.com/office/drawing/2014/main" id="{CF750F7B-16F1-4DB5-B8D9-84CC1D48843F}"/>
              </a:ext>
            </a:extLst>
          </p:cNvPr>
          <p:cNvSpPr/>
          <p:nvPr/>
        </p:nvSpPr>
        <p:spPr>
          <a:xfrm rot="10800000" flipH="1">
            <a:off x="1662193" y="3704132"/>
            <a:ext cx="613475" cy="942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изогнутая 12">
            <a:extLst>
              <a:ext uri="{FF2B5EF4-FFF2-40B4-BE49-F238E27FC236}">
                <a16:creationId xmlns:a16="http://schemas.microsoft.com/office/drawing/2014/main" id="{6FD9E8DC-7B9F-490F-8312-B7242A64C314}"/>
              </a:ext>
            </a:extLst>
          </p:cNvPr>
          <p:cNvSpPr/>
          <p:nvPr/>
        </p:nvSpPr>
        <p:spPr>
          <a:xfrm rot="10800000" flipH="1">
            <a:off x="2998922" y="5163818"/>
            <a:ext cx="613475" cy="9420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53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9843E85B-32B8-470F-9E93-DD49C77AF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21725"/>
              </p:ext>
            </p:extLst>
          </p:nvPr>
        </p:nvGraphicFramePr>
        <p:xfrm>
          <a:off x="152400" y="1143000"/>
          <a:ext cx="11811000" cy="5470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6948">
                  <a:extLst>
                    <a:ext uri="{9D8B030D-6E8A-4147-A177-3AD203B41FA5}">
                      <a16:colId xmlns:a16="http://schemas.microsoft.com/office/drawing/2014/main" val="1257870768"/>
                    </a:ext>
                  </a:extLst>
                </a:gridCol>
                <a:gridCol w="7767452">
                  <a:extLst>
                    <a:ext uri="{9D8B030D-6E8A-4147-A177-3AD203B41FA5}">
                      <a16:colId xmlns:a16="http://schemas.microsoft.com/office/drawing/2014/main" val="764302294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841142665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1976574110"/>
                    </a:ext>
                  </a:extLst>
                </a:gridCol>
              </a:tblGrid>
              <a:tr h="723418">
                <a:tc>
                  <a:txBody>
                    <a:bodyPr/>
                    <a:lstStyle/>
                    <a:p>
                      <a:pPr algn="ctr"/>
                      <a:r>
                        <a:rPr lang="uz-Cyrl-UZ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Ta’rif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To‘g‘ri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Noto‘g‘ri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834005"/>
                  </a:ext>
                </a:extLst>
              </a:tr>
              <a:tr h="83193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Avtomobil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XX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asrda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rivojlandi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Avtomobil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yo‘llarining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bo‘yicha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umumiy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uzunligi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28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mln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km dan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ortiq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670674"/>
                  </a:ext>
                </a:extLst>
              </a:tr>
              <a:tr h="8788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Temir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suyuq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gazsimon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ko‘rinishdagi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yuklarni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uzoq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masofaga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yetkazib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berishga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mo‘ljallangan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tarmog‘i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76429"/>
                  </a:ext>
                </a:extLst>
              </a:tr>
              <a:tr h="85339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Dengiz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savdoning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deyarli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80 %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amalga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oshiradi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302106"/>
                  </a:ext>
                </a:extLst>
              </a:tr>
              <a:tr h="8720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Quvur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rivojiga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xalqaro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kanallar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dengiz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bo‘g‘izlari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katta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ta’sir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ko‘rsatadi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531584"/>
                  </a:ext>
                </a:extLst>
              </a:tr>
              <a:tr h="10380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Havo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yo‘lovchilar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pochta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boshqa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turli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yuklarni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tezlik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tashiydigan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jahondagi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tez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qimmat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transport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tarmog‘i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hisoblanadi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442037"/>
                  </a:ext>
                </a:extLst>
              </a:tr>
            </a:tbl>
          </a:graphicData>
        </a:graphic>
      </p:graphicFrame>
      <p:sp>
        <p:nvSpPr>
          <p:cNvPr id="10" name="Знак ''плюс'' 9">
            <a:extLst>
              <a:ext uri="{FF2B5EF4-FFF2-40B4-BE49-F238E27FC236}">
                <a16:creationId xmlns:a16="http://schemas.microsoft.com/office/drawing/2014/main" id="{ADC6F34D-4B00-46FB-B1B0-B62394881B99}"/>
              </a:ext>
            </a:extLst>
          </p:cNvPr>
          <p:cNvSpPr/>
          <p:nvPr/>
        </p:nvSpPr>
        <p:spPr>
          <a:xfrm>
            <a:off x="9220200" y="1942454"/>
            <a:ext cx="6096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нак ''плюс'' 10">
            <a:extLst>
              <a:ext uri="{FF2B5EF4-FFF2-40B4-BE49-F238E27FC236}">
                <a16:creationId xmlns:a16="http://schemas.microsoft.com/office/drawing/2014/main" id="{6B11F51A-582C-46C5-89B2-8A0818E75F75}"/>
              </a:ext>
            </a:extLst>
          </p:cNvPr>
          <p:cNvSpPr/>
          <p:nvPr/>
        </p:nvSpPr>
        <p:spPr>
          <a:xfrm>
            <a:off x="9220200" y="5715000"/>
            <a:ext cx="6096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нак ''плюс'' 11">
            <a:extLst>
              <a:ext uri="{FF2B5EF4-FFF2-40B4-BE49-F238E27FC236}">
                <a16:creationId xmlns:a16="http://schemas.microsoft.com/office/drawing/2014/main" id="{5AAB3853-42BC-4148-814F-1404A2D33514}"/>
              </a:ext>
            </a:extLst>
          </p:cNvPr>
          <p:cNvSpPr/>
          <p:nvPr/>
        </p:nvSpPr>
        <p:spPr>
          <a:xfrm>
            <a:off x="9220200" y="3744473"/>
            <a:ext cx="609600" cy="533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3D032230-F3EE-43AF-B234-9938092FC974}"/>
              </a:ext>
            </a:extLst>
          </p:cNvPr>
          <p:cNvSpPr/>
          <p:nvPr/>
        </p:nvSpPr>
        <p:spPr>
          <a:xfrm>
            <a:off x="10744200" y="3048000"/>
            <a:ext cx="8382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''минус'' 13">
            <a:extLst>
              <a:ext uri="{FF2B5EF4-FFF2-40B4-BE49-F238E27FC236}">
                <a16:creationId xmlns:a16="http://schemas.microsoft.com/office/drawing/2014/main" id="{7A745B82-D63F-45EA-92A4-58C0B85B6FE4}"/>
              </a:ext>
            </a:extLst>
          </p:cNvPr>
          <p:cNvSpPr/>
          <p:nvPr/>
        </p:nvSpPr>
        <p:spPr>
          <a:xfrm>
            <a:off x="10768739" y="4754446"/>
            <a:ext cx="838200" cy="381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54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Транспортные компании РФ объединились для создания ассоциации «Цифровой  транспорт и логистика» – Склад и техника">
            <a:extLst>
              <a:ext uri="{FF2B5EF4-FFF2-40B4-BE49-F238E27FC236}">
                <a16:creationId xmlns:a16="http://schemas.microsoft.com/office/drawing/2014/main" id="{64F86FBA-7CAB-45ED-8E1B-EE88D146C0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23522"/>
          <a:stretch/>
        </p:blipFill>
        <p:spPr bwMode="auto">
          <a:xfrm>
            <a:off x="6115050" y="3733799"/>
            <a:ext cx="55435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0070C0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533400" y="946534"/>
            <a:ext cx="11125200" cy="10830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geografiyasi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933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33400" y="2170506"/>
            <a:ext cx="11125200" cy="156329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jahon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transporti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tarmoqlaridan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biriga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ta’rif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bering</a:t>
            </a:r>
            <a:r>
              <a:rPr lang="en-US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6" descr="Анкетирование в педагогике и его необходимость для контроля ...">
            <a:extLst>
              <a:ext uri="{FF2B5EF4-FFF2-40B4-BE49-F238E27FC236}">
                <a16:creationId xmlns:a16="http://schemas.microsoft.com/office/drawing/2014/main" id="{608D9639-ECA0-43BB-AD5E-53BB8CB71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74726"/>
            <a:ext cx="5926252" cy="2678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13948280"/>
              </p:ext>
            </p:extLst>
          </p:nvPr>
        </p:nvGraphicFramePr>
        <p:xfrm>
          <a:off x="-1" y="719666"/>
          <a:ext cx="12191999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-14860" y="2602"/>
            <a:ext cx="12206859" cy="86290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4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-14860" y="2602"/>
            <a:ext cx="12206859" cy="9879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37B789E-D2D6-47D6-908A-5B8B73617D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970430"/>
              </p:ext>
            </p:extLst>
          </p:nvPr>
        </p:nvGraphicFramePr>
        <p:xfrm>
          <a:off x="379083" y="1752600"/>
          <a:ext cx="11418972" cy="398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84085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Шасси ISUZU ELF 9.5 - Малотоннажные грузовики ISUZU ELF Евро 5">
            <a:extLst>
              <a:ext uri="{FF2B5EF4-FFF2-40B4-BE49-F238E27FC236}">
                <a16:creationId xmlns:a16="http://schemas.microsoft.com/office/drawing/2014/main" id="{B1C6BBDF-C310-4132-8C34-F2F8CFEAA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59" y="1027741"/>
            <a:ext cx="2045645" cy="94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8 карточек Наземный транспорт для детей на русском (PDF файлы)">
            <a:extLst>
              <a:ext uri="{FF2B5EF4-FFF2-40B4-BE49-F238E27FC236}">
                <a16:creationId xmlns:a16="http://schemas.microsoft.com/office/drawing/2014/main" id="{9B896EC9-6F12-4833-9943-E6DCB2078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26667"/>
          <a:stretch/>
        </p:blipFill>
        <p:spPr bwMode="auto">
          <a:xfrm>
            <a:off x="4191000" y="5296753"/>
            <a:ext cx="2209800" cy="142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Грузовой автотранспорт классификация и виды - Комплексные грузоперевозки  автоцистернами и евро-фурами по России и странам ЕАЭС.">
            <a:extLst>
              <a:ext uri="{FF2B5EF4-FFF2-40B4-BE49-F238E27FC236}">
                <a16:creationId xmlns:a16="http://schemas.microsoft.com/office/drawing/2014/main" id="{6E346CFE-BFD7-4421-BB85-CFF972CC8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73914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-91059" y="-38094"/>
            <a:ext cx="12206859" cy="91179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276336379"/>
              </p:ext>
            </p:extLst>
          </p:nvPr>
        </p:nvGraphicFramePr>
        <p:xfrm>
          <a:off x="152399" y="719666"/>
          <a:ext cx="11887201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Равнобедренный треугольник 6"/>
          <p:cNvSpPr/>
          <p:nvPr/>
        </p:nvSpPr>
        <p:spPr>
          <a:xfrm>
            <a:off x="11506200" y="1143000"/>
            <a:ext cx="356228" cy="356228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76" name="Picture 4" descr="Автопарк грузовых машин | ООО «Балаковский РемЗавод» - «Балаковский завод  по ремонту нефтегазового оборудования»">
            <a:extLst>
              <a:ext uri="{FF2B5EF4-FFF2-40B4-BE49-F238E27FC236}">
                <a16:creationId xmlns:a16="http://schemas.microsoft.com/office/drawing/2014/main" id="{4FA4E24D-C9AC-4218-8CB4-F1657374B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0" b="21776"/>
          <a:stretch/>
        </p:blipFill>
        <p:spPr bwMode="auto">
          <a:xfrm>
            <a:off x="6400800" y="5029200"/>
            <a:ext cx="5715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SUZU">
            <a:extLst>
              <a:ext uri="{FF2B5EF4-FFF2-40B4-BE49-F238E27FC236}">
                <a16:creationId xmlns:a16="http://schemas.microsoft.com/office/drawing/2014/main" id="{A46CA3CB-A222-481C-B3B3-09397625F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296753"/>
            <a:ext cx="27241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Узбекистон темир йуллари»: развитие, достижения, перспективы">
            <a:extLst>
              <a:ext uri="{FF2B5EF4-FFF2-40B4-BE49-F238E27FC236}">
                <a16:creationId xmlns:a16="http://schemas.microsoft.com/office/drawing/2014/main" id="{9E6D1AA1-32CF-49FC-BAD7-E9735842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448" y="4129007"/>
            <a:ext cx="2270179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Может ли Белорусская железная дорога угнаться за Четвертой промышленной  революцией?">
            <a:extLst>
              <a:ext uri="{FF2B5EF4-FFF2-40B4-BE49-F238E27FC236}">
                <a16:creationId xmlns:a16="http://schemas.microsoft.com/office/drawing/2014/main" id="{7CFF82FD-1BC3-486E-A5E0-C788A657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624" y="1479133"/>
            <a:ext cx="22860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Воздушный транспорт и скоростные железные дороги: поле неслучившейся битвы  | Авиатранспортное обозрение">
            <a:extLst>
              <a:ext uri="{FF2B5EF4-FFF2-40B4-BE49-F238E27FC236}">
                <a16:creationId xmlns:a16="http://schemas.microsoft.com/office/drawing/2014/main" id="{8BF44E38-FD78-4A63-9422-27F3F97DB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2686620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Презентация на тему: ЖЕЛЕЗНОДОРОЖНЫЙ ТРАНСПОРТ МИРА">
            <a:extLst>
              <a:ext uri="{FF2B5EF4-FFF2-40B4-BE49-F238E27FC236}">
                <a16:creationId xmlns:a16="http://schemas.microsoft.com/office/drawing/2014/main" id="{3DC10ADD-8B98-4E75-9B44-F5E79B50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5216"/>
            <a:ext cx="2564969" cy="20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-39757"/>
            <a:ext cx="12192000" cy="9068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Temir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0671084"/>
              </p:ext>
            </p:extLst>
          </p:nvPr>
        </p:nvGraphicFramePr>
        <p:xfrm>
          <a:off x="0" y="990600"/>
          <a:ext cx="12192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262539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Quvur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08828706"/>
              </p:ext>
            </p:extLst>
          </p:nvPr>
        </p:nvGraphicFramePr>
        <p:xfrm>
          <a:off x="152400" y="719666"/>
          <a:ext cx="11887200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Turkiyadagi quvur tarmog&amp;#039;laridan 46 million 873 baril neft o&amp;#039;tdi">
            <a:extLst>
              <a:ext uri="{FF2B5EF4-FFF2-40B4-BE49-F238E27FC236}">
                <a16:creationId xmlns:a16="http://schemas.microsoft.com/office/drawing/2014/main" id="{56DFF4DC-2D0C-47F6-B9E8-EF1404B58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7263"/>
            <a:ext cx="3853736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pa pekerjaan baja yang terbaik dalam pembuatan tangki LNG? | DUNIA  IRONandSTEEL">
            <a:extLst>
              <a:ext uri="{FF2B5EF4-FFF2-40B4-BE49-F238E27FC236}">
                <a16:creationId xmlns:a16="http://schemas.microsoft.com/office/drawing/2014/main" id="{2AF3C71E-A2D2-465A-8562-335A982C6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205412"/>
            <a:ext cx="3853736" cy="157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ozog'iston neft' quvurini Jizzaxga buradimi?">
            <a:extLst>
              <a:ext uri="{FF2B5EF4-FFF2-40B4-BE49-F238E27FC236}">
                <a16:creationId xmlns:a16="http://schemas.microsoft.com/office/drawing/2014/main" id="{36E8AB38-83C6-45FA-9A47-CB47CADD3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57263"/>
            <a:ext cx="3429000" cy="16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9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205855" cy="838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0700519"/>
              </p:ext>
            </p:extLst>
          </p:nvPr>
        </p:nvGraphicFramePr>
        <p:xfrm>
          <a:off x="0" y="1058333"/>
          <a:ext cx="12192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Yuk suv transporti. Suv transporti. Daryo suv transporti">
            <a:extLst>
              <a:ext uri="{FF2B5EF4-FFF2-40B4-BE49-F238E27FC236}">
                <a16:creationId xmlns:a16="http://schemas.microsoft.com/office/drawing/2014/main" id="{0156EB07-A075-42D3-BBB6-17F6D78C1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0253"/>
            <a:ext cx="4114799" cy="258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idney transporti">
            <a:extLst>
              <a:ext uri="{FF2B5EF4-FFF2-40B4-BE49-F238E27FC236}">
                <a16:creationId xmlns:a16="http://schemas.microsoft.com/office/drawing/2014/main" id="{98B9AD41-AB6A-41C1-8DF0-4D6408988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676400"/>
            <a:ext cx="3569775" cy="297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Админ">
            <a:extLst>
              <a:ext uri="{FF2B5EF4-FFF2-40B4-BE49-F238E27FC236}">
                <a16:creationId xmlns:a16="http://schemas.microsoft.com/office/drawing/2014/main" id="{982FCB03-278C-4A43-9488-5B2C8ACB2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90600"/>
            <a:ext cx="2731575" cy="18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hernogoriyada transport">
            <a:extLst>
              <a:ext uri="{FF2B5EF4-FFF2-40B4-BE49-F238E27FC236}">
                <a16:creationId xmlns:a16="http://schemas.microsoft.com/office/drawing/2014/main" id="{BC3AD557-E685-4B2C-97ED-4F9FB9608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7747"/>
            <a:ext cx="2228509" cy="132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94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45676127"/>
              </p:ext>
            </p:extLst>
          </p:nvPr>
        </p:nvGraphicFramePr>
        <p:xfrm>
          <a:off x="76200" y="-228600"/>
          <a:ext cx="12039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-39756"/>
            <a:ext cx="12192000" cy="10303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Dengiz transporti shunchalik arzonkiy shotlandiyadan tutilgan baliqni  xitoyga yuborib konservalab qayta shotlandiyaga olib kelsa xam  shotlandiyada o'sha baliqni konservalashdan ko'ra arzonga tushar ekan.">
            <a:extLst>
              <a:ext uri="{FF2B5EF4-FFF2-40B4-BE49-F238E27FC236}">
                <a16:creationId xmlns:a16="http://schemas.microsoft.com/office/drawing/2014/main" id="{7D8107F2-692C-4CC8-BB8F-0C5806968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86200"/>
            <a:ext cx="3810000" cy="2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igital Container Shipping Association: Ocean Shipping in the Digital Age">
            <a:extLst>
              <a:ext uri="{FF2B5EF4-FFF2-40B4-BE49-F238E27FC236}">
                <a16:creationId xmlns:a16="http://schemas.microsoft.com/office/drawing/2014/main" id="{F86F8968-0D0B-4CC3-AC76-60BCCB67A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86200"/>
            <a:ext cx="3810000" cy="2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В 2014 году объемы мировых морских перевозок были самыми низкими за  последние 10 лет | UzReport.news">
            <a:extLst>
              <a:ext uri="{FF2B5EF4-FFF2-40B4-BE49-F238E27FC236}">
                <a16:creationId xmlns:a16="http://schemas.microsoft.com/office/drawing/2014/main" id="{F6606E02-DB89-4885-8FDA-22BC1C9F3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886200"/>
            <a:ext cx="4114800" cy="2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14630041-5541-4DA7-B704-3D8F9EC1D55E}"/>
              </a:ext>
            </a:extLst>
          </p:cNvPr>
          <p:cNvSpPr/>
          <p:nvPr/>
        </p:nvSpPr>
        <p:spPr>
          <a:xfrm>
            <a:off x="76200" y="762000"/>
            <a:ext cx="5410200" cy="192448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qiluvchi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davlatlar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400" b="1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2B02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39756"/>
            <a:ext cx="12192000" cy="8017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469155F-EE7C-4485-B253-A36A855094FC}"/>
              </a:ext>
            </a:extLst>
          </p:cNvPr>
          <p:cNvSpPr/>
          <p:nvPr/>
        </p:nvSpPr>
        <p:spPr>
          <a:xfrm>
            <a:off x="5410200" y="4295557"/>
            <a:ext cx="6705600" cy="234271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Afrika,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Lotin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Amerikasi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Osiyo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Avstraliyadan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xomashyolari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Yevropa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Yaponiya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Koreya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Amerika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mamlakatlariga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dunyoning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hududlariga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yetkazib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</a:t>
            </a:r>
            <a:r>
              <a:rPr lang="en-US" sz="2400" dirty="0">
                <a:solidFill>
                  <a:srgbClr val="2B02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Морской транспорт. Положительные и отрицательные стороны » Транспорт и  грузоперевозки">
            <a:extLst>
              <a:ext uri="{FF2B5EF4-FFF2-40B4-BE49-F238E27FC236}">
                <a16:creationId xmlns:a16="http://schemas.microsoft.com/office/drawing/2014/main" id="{5286AAA4-B5EF-4333-A2E8-116C70C9F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6485"/>
            <a:ext cx="5105400" cy="39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Грузоперевозки: 5 причин выбрать именно морской транспорт! | Новости бизнеса">
            <a:extLst>
              <a:ext uri="{FF2B5EF4-FFF2-40B4-BE49-F238E27FC236}">
                <a16:creationId xmlns:a16="http://schemas.microsoft.com/office/drawing/2014/main" id="{C4D71B59-E43E-480C-BB99-7A6CCECBC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36" y="914399"/>
            <a:ext cx="5410200" cy="31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00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8317846abbf1613d373690b2de41728c0d11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</TotalTime>
  <Words>1142</Words>
  <Application>Microsoft Office PowerPoint</Application>
  <PresentationFormat>Широкоэкранный</PresentationFormat>
  <Paragraphs>91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Open Sans Light</vt:lpstr>
      <vt:lpstr>Verdana</vt:lpstr>
      <vt:lpstr>Office Theme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153</cp:revision>
  <dcterms:created xsi:type="dcterms:W3CDTF">2020-06-30T15:34:35Z</dcterms:created>
  <dcterms:modified xsi:type="dcterms:W3CDTF">2021-02-19T09:16:28Z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