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</p:sldMasterIdLst>
  <p:sldIdLst>
    <p:sldId id="293" r:id="rId3"/>
    <p:sldId id="1406" r:id="rId4"/>
    <p:sldId id="1411" r:id="rId5"/>
    <p:sldId id="1407" r:id="rId6"/>
    <p:sldId id="1418" r:id="rId7"/>
    <p:sldId id="257" r:id="rId8"/>
    <p:sldId id="269" r:id="rId9"/>
    <p:sldId id="270" r:id="rId10"/>
    <p:sldId id="272" r:id="rId11"/>
    <p:sldId id="294" r:id="rId12"/>
    <p:sldId id="298" r:id="rId13"/>
    <p:sldId id="274" r:id="rId14"/>
    <p:sldId id="275" r:id="rId15"/>
    <p:sldId id="1419" r:id="rId16"/>
    <p:sldId id="278" r:id="rId17"/>
    <p:sldId id="1412" r:id="rId18"/>
    <p:sldId id="296" r:id="rId19"/>
  </p:sldIdLst>
  <p:sldSz cx="12192000" cy="6858000"/>
  <p:notesSz cx="12192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B02F8"/>
    <a:srgbClr val="1A01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72" d="100"/>
          <a:sy n="72" d="100"/>
        </p:scale>
        <p:origin x="636" y="1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image" Target="../media/image8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image" Target="../media/image5.png"/><Relationship Id="rId5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image" Target="../media/image11.png"/><Relationship Id="rId5" Type="http://schemas.openxmlformats.org/officeDocument/2006/relationships/image" Target="../media/image8.png"/><Relationship Id="rId4" Type="http://schemas.openxmlformats.org/officeDocument/2006/relationships/image" Target="../media/image1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9B81496-2A13-4DA2-BCCF-11B2AC2C994B}" type="doc">
      <dgm:prSet loTypeId="urn:microsoft.com/office/officeart/2008/layout/AscendingPictureAccentProcess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C87CB375-9A34-45EA-87DB-5AD7FC0FF7FD}">
      <dgm:prSet custT="1"/>
      <dgm:spPr/>
      <dgm:t>
        <a:bodyPr/>
        <a:lstStyle/>
        <a:p>
          <a:r>
            <a:rPr lang="en-US" sz="24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Echkichilik</a:t>
          </a:r>
          <a:r>
            <a:rPr lang="en-US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</a:p>
      </dgm:t>
    </dgm:pt>
    <dgm:pt modelId="{30C4326F-B4DD-4E69-AA1F-8DDA71D1AD03}" type="parTrans" cxnId="{5505918D-CA5A-479B-96A4-ED9427DE37CD}">
      <dgm:prSet/>
      <dgm:spPr/>
      <dgm:t>
        <a:bodyPr/>
        <a:lstStyle/>
        <a:p>
          <a:endParaRPr lang="en-US" sz="16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CFA1695-57CE-4827-B0F9-446324F89AA9}" type="sibTrans" cxnId="{5505918D-CA5A-479B-96A4-ED9427DE37CD}">
      <dgm:prSet/>
      <dgm:spPr>
        <a:blipFill rotWithShape="1">
          <a:blip xmlns:r="http://schemas.openxmlformats.org/officeDocument/2006/relationships" r:embed="rId1"/>
          <a:srcRect/>
          <a:stretch>
            <a:fillRect l="-20000" r="-20000"/>
          </a:stretch>
        </a:blipFill>
      </dgm:spPr>
      <dgm:t>
        <a:bodyPr/>
        <a:lstStyle/>
        <a:p>
          <a:endParaRPr lang="en-US" sz="16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A4AE2D9-EC13-47EB-8582-07A9968DAA57}">
      <dgm:prSet custT="1"/>
      <dgm:spPr/>
      <dgm:t>
        <a:bodyPr/>
        <a:lstStyle/>
        <a:p>
          <a:r>
            <a:rPr lang="en-US" sz="24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Cho‘chqachilik</a:t>
          </a:r>
          <a:endParaRPr lang="en-US" sz="24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8B2F3A8-4F9E-4C08-928B-5DF74D5FE36E}" type="parTrans" cxnId="{1613B317-CED2-4976-BA3A-84634B399EED}">
      <dgm:prSet/>
      <dgm:spPr/>
      <dgm:t>
        <a:bodyPr/>
        <a:lstStyle/>
        <a:p>
          <a:endParaRPr lang="en-US" sz="16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9007DE7-3073-4380-88E3-67DC0AD81BC5}" type="sibTrans" cxnId="{1613B317-CED2-4976-BA3A-84634B399EED}">
      <dgm:prSet/>
      <dgm:spPr>
        <a:blipFill rotWithShape="1">
          <a:blip xmlns:r="http://schemas.openxmlformats.org/officeDocument/2006/relationships" r:embed="rId2"/>
          <a:srcRect/>
          <a:stretch>
            <a:fillRect l="-30000" r="-30000"/>
          </a:stretch>
        </a:blipFill>
      </dgm:spPr>
      <dgm:t>
        <a:bodyPr/>
        <a:lstStyle/>
        <a:p>
          <a:endParaRPr lang="en-US" sz="16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3A81B9C-DF4C-4C6E-A67D-6A6237E6CDF8}">
      <dgm:prSet custT="1"/>
      <dgm:spPr/>
      <dgm:t>
        <a:bodyPr/>
        <a:lstStyle/>
        <a:p>
          <a:r>
            <a:rPr lang="en-US" sz="24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Yilqichilik</a:t>
          </a:r>
          <a:r>
            <a:rPr lang="en-US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</a:p>
      </dgm:t>
    </dgm:pt>
    <dgm:pt modelId="{3A673A8F-43EA-45EB-B294-A17DE4209CF1}" type="parTrans" cxnId="{14F3E694-484B-40CF-8C68-267F6161D5BB}">
      <dgm:prSet/>
      <dgm:spPr/>
      <dgm:t>
        <a:bodyPr/>
        <a:lstStyle/>
        <a:p>
          <a:endParaRPr lang="en-US" sz="16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5785F8F-6C7B-4479-ACC6-C69D0F6F7EFF}" type="sibTrans" cxnId="{14F3E694-484B-40CF-8C68-267F6161D5BB}">
      <dgm:prSet/>
      <dgm:spPr>
        <a:blipFill rotWithShape="1">
          <a:blip xmlns:r="http://schemas.openxmlformats.org/officeDocument/2006/relationships" r:embed="rId3"/>
          <a:srcRect/>
          <a:stretch>
            <a:fillRect t="-30000" b="-30000"/>
          </a:stretch>
        </a:blipFill>
      </dgm:spPr>
      <dgm:t>
        <a:bodyPr/>
        <a:lstStyle/>
        <a:p>
          <a:endParaRPr lang="en-US" sz="16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7D9ABBE-0113-44C1-B266-FC093B4CCA6A}">
      <dgm:prSet custT="1"/>
      <dgm:spPr/>
      <dgm:t>
        <a:bodyPr/>
        <a:lstStyle/>
        <a:p>
          <a:endParaRPr lang="en-US" sz="16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081736C-520C-46A4-8AF3-09F716D6D7F8}" type="sibTrans" cxnId="{3DCFC71A-D292-48A8-9233-756F2ABD6BAB}">
      <dgm:prSet/>
      <dgm:spPr/>
      <dgm:t>
        <a:bodyPr/>
        <a:lstStyle/>
        <a:p>
          <a:endParaRPr lang="en-US" sz="16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10F0617-AEFB-41B3-921C-8E524F70E812}" type="parTrans" cxnId="{3DCFC71A-D292-48A8-9233-756F2ABD6BAB}">
      <dgm:prSet/>
      <dgm:spPr/>
      <dgm:t>
        <a:bodyPr/>
        <a:lstStyle/>
        <a:p>
          <a:endParaRPr lang="en-US" sz="16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D9DD9A6-CA9C-40DA-BC06-18EF5353F01D}">
      <dgm:prSet phldrT="[Текст]" custT="1"/>
      <dgm:spPr>
        <a:solidFill>
          <a:schemeClr val="accent2"/>
        </a:solidFill>
      </dgm:spPr>
      <dgm:t>
        <a:bodyPr/>
        <a:lstStyle/>
        <a:p>
          <a:r>
            <a:rPr lang="en-US" sz="24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Qoramolchilik</a:t>
          </a:r>
          <a:endParaRPr lang="en-US" sz="24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D5CA0C8-56A7-47B9-86AB-985CC139E445}" type="sibTrans" cxnId="{0D77DC51-F1B9-4B30-AE81-EFAABF9F6E5D}">
      <dgm:prSet/>
      <dgm:spPr>
        <a:blipFill rotWithShape="1">
          <a:blip xmlns:r="http://schemas.openxmlformats.org/officeDocument/2006/relationships" r:embed="rId4"/>
          <a:srcRect/>
          <a:stretch>
            <a:fillRect l="-26000" r="-26000"/>
          </a:stretch>
        </a:blipFill>
      </dgm:spPr>
      <dgm:t>
        <a:bodyPr/>
        <a:lstStyle/>
        <a:p>
          <a:endParaRPr lang="en-US" sz="16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07F963D-29EC-446A-B102-BC60826D7E57}" type="parTrans" cxnId="{0D77DC51-F1B9-4B30-AE81-EFAABF9F6E5D}">
      <dgm:prSet/>
      <dgm:spPr/>
      <dgm:t>
        <a:bodyPr/>
        <a:lstStyle/>
        <a:p>
          <a:endParaRPr lang="en-US" sz="16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B9C7AC4-64A2-409C-8E06-332CEA21FBD0}">
      <dgm:prSet custT="1"/>
      <dgm:spPr/>
      <dgm:t>
        <a:bodyPr/>
        <a:lstStyle/>
        <a:p>
          <a:r>
            <a:rPr lang="en-US" sz="24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Qo‘ychilik</a:t>
          </a:r>
          <a:endParaRPr lang="en-US" sz="24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462C95A-A4FC-4D79-8652-585DA93B55F5}" type="sibTrans" cxnId="{41C2E67B-8921-41B6-A5D3-28A15A48DE4E}">
      <dgm:prSet/>
      <dgm:spPr>
        <a:blipFill rotWithShape="1">
          <a:blip xmlns:r="http://schemas.openxmlformats.org/officeDocument/2006/relationships" r:embed="rId5"/>
          <a:srcRect/>
          <a:stretch>
            <a:fillRect l="-25000" r="-25000"/>
          </a:stretch>
        </a:blipFill>
      </dgm:spPr>
      <dgm:t>
        <a:bodyPr/>
        <a:lstStyle/>
        <a:p>
          <a:endParaRPr lang="en-US" sz="16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69F98F7-604C-4E59-BD33-7A748ACB511C}" type="parTrans" cxnId="{41C2E67B-8921-41B6-A5D3-28A15A48DE4E}">
      <dgm:prSet/>
      <dgm:spPr/>
      <dgm:t>
        <a:bodyPr/>
        <a:lstStyle/>
        <a:p>
          <a:endParaRPr lang="en-US" sz="16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80B4024-0751-4E5C-95F8-F338E5B35D70}" type="pres">
      <dgm:prSet presAssocID="{59B81496-2A13-4DA2-BCCF-11B2AC2C994B}" presName="Name0" presStyleCnt="0">
        <dgm:presLayoutVars>
          <dgm:chMax val="7"/>
          <dgm:chPref val="7"/>
          <dgm:dir/>
        </dgm:presLayoutVars>
      </dgm:prSet>
      <dgm:spPr/>
    </dgm:pt>
    <dgm:pt modelId="{6ECC10BB-615B-4893-AFA4-5B63CAF15F7D}" type="pres">
      <dgm:prSet presAssocID="{59B81496-2A13-4DA2-BCCF-11B2AC2C994B}" presName="dot1" presStyleLbl="alignNode1" presStyleIdx="0" presStyleCnt="15"/>
      <dgm:spPr/>
    </dgm:pt>
    <dgm:pt modelId="{D97E2F93-E544-47B7-8BB9-309A5EA0E07A}" type="pres">
      <dgm:prSet presAssocID="{59B81496-2A13-4DA2-BCCF-11B2AC2C994B}" presName="dot2" presStyleLbl="alignNode1" presStyleIdx="1" presStyleCnt="15"/>
      <dgm:spPr/>
    </dgm:pt>
    <dgm:pt modelId="{AD68A532-34DD-4A04-BF24-80A02E091272}" type="pres">
      <dgm:prSet presAssocID="{59B81496-2A13-4DA2-BCCF-11B2AC2C994B}" presName="dot3" presStyleLbl="alignNode1" presStyleIdx="2" presStyleCnt="15"/>
      <dgm:spPr/>
    </dgm:pt>
    <dgm:pt modelId="{71E9490E-943B-4D0C-BB29-834D01FDB17A}" type="pres">
      <dgm:prSet presAssocID="{59B81496-2A13-4DA2-BCCF-11B2AC2C994B}" presName="dot4" presStyleLbl="alignNode1" presStyleIdx="3" presStyleCnt="15"/>
      <dgm:spPr/>
    </dgm:pt>
    <dgm:pt modelId="{C737CFCC-FBDA-4BAD-B98E-4BFB80EA60FB}" type="pres">
      <dgm:prSet presAssocID="{59B81496-2A13-4DA2-BCCF-11B2AC2C994B}" presName="dot5" presStyleLbl="alignNode1" presStyleIdx="4" presStyleCnt="15"/>
      <dgm:spPr/>
    </dgm:pt>
    <dgm:pt modelId="{B55B666E-B091-4369-AFE6-536B2FD04D20}" type="pres">
      <dgm:prSet presAssocID="{59B81496-2A13-4DA2-BCCF-11B2AC2C994B}" presName="dot6" presStyleLbl="alignNode1" presStyleIdx="5" presStyleCnt="15"/>
      <dgm:spPr/>
    </dgm:pt>
    <dgm:pt modelId="{143E9641-B0D8-4DB7-BFB3-37AEBD3B4ED9}" type="pres">
      <dgm:prSet presAssocID="{59B81496-2A13-4DA2-BCCF-11B2AC2C994B}" presName="dot7" presStyleLbl="alignNode1" presStyleIdx="6" presStyleCnt="15"/>
      <dgm:spPr/>
    </dgm:pt>
    <dgm:pt modelId="{96D58E3A-DBAE-4521-9C19-780569FA79C8}" type="pres">
      <dgm:prSet presAssocID="{59B81496-2A13-4DA2-BCCF-11B2AC2C994B}" presName="dot8" presStyleLbl="alignNode1" presStyleIdx="7" presStyleCnt="15"/>
      <dgm:spPr/>
    </dgm:pt>
    <dgm:pt modelId="{24E86936-24DC-4916-B943-F9F7E879957D}" type="pres">
      <dgm:prSet presAssocID="{59B81496-2A13-4DA2-BCCF-11B2AC2C994B}" presName="dotArrow1" presStyleLbl="alignNode1" presStyleIdx="8" presStyleCnt="15"/>
      <dgm:spPr/>
    </dgm:pt>
    <dgm:pt modelId="{F294C9CE-B375-43C0-A5A2-4A617F12A878}" type="pres">
      <dgm:prSet presAssocID="{59B81496-2A13-4DA2-BCCF-11B2AC2C994B}" presName="dotArrow2" presStyleLbl="alignNode1" presStyleIdx="9" presStyleCnt="15"/>
      <dgm:spPr/>
    </dgm:pt>
    <dgm:pt modelId="{99986637-B149-49DC-9142-84320A419C0A}" type="pres">
      <dgm:prSet presAssocID="{59B81496-2A13-4DA2-BCCF-11B2AC2C994B}" presName="dotArrow3" presStyleLbl="alignNode1" presStyleIdx="10" presStyleCnt="15"/>
      <dgm:spPr/>
    </dgm:pt>
    <dgm:pt modelId="{9DA99C5D-902A-4CF1-A2E1-C0C0020D1E2F}" type="pres">
      <dgm:prSet presAssocID="{59B81496-2A13-4DA2-BCCF-11B2AC2C994B}" presName="dotArrow4" presStyleLbl="alignNode1" presStyleIdx="11" presStyleCnt="15"/>
      <dgm:spPr/>
    </dgm:pt>
    <dgm:pt modelId="{13D9D8F7-5919-4096-877C-9FA178551A9D}" type="pres">
      <dgm:prSet presAssocID="{59B81496-2A13-4DA2-BCCF-11B2AC2C994B}" presName="dotArrow5" presStyleLbl="alignNode1" presStyleIdx="12" presStyleCnt="15"/>
      <dgm:spPr/>
    </dgm:pt>
    <dgm:pt modelId="{4F257E29-7986-4ED1-A083-F7C14363CF0E}" type="pres">
      <dgm:prSet presAssocID="{59B81496-2A13-4DA2-BCCF-11B2AC2C994B}" presName="dotArrow6" presStyleLbl="alignNode1" presStyleIdx="13" presStyleCnt="15"/>
      <dgm:spPr/>
    </dgm:pt>
    <dgm:pt modelId="{A5118699-BCBD-4C9F-B5DD-25D42C38E688}" type="pres">
      <dgm:prSet presAssocID="{59B81496-2A13-4DA2-BCCF-11B2AC2C994B}" presName="dotArrow7" presStyleLbl="alignNode1" presStyleIdx="14" presStyleCnt="15"/>
      <dgm:spPr/>
    </dgm:pt>
    <dgm:pt modelId="{E7A34138-72EF-46B3-8717-08B720287341}" type="pres">
      <dgm:prSet presAssocID="{E3A81B9C-DF4C-4C6E-A67D-6A6237E6CDF8}" presName="parTx1" presStyleLbl="node1" presStyleIdx="0" presStyleCnt="5" custScaleX="107095"/>
      <dgm:spPr/>
    </dgm:pt>
    <dgm:pt modelId="{AECA55A4-95B7-4752-91ED-7C0F34B9F939}" type="pres">
      <dgm:prSet presAssocID="{55785F8F-6C7B-4479-ACC6-C69D0F6F7EFF}" presName="picture1" presStyleCnt="0"/>
      <dgm:spPr/>
    </dgm:pt>
    <dgm:pt modelId="{CE28D4F0-ECB0-4ADD-822F-71B72628FEDC}" type="pres">
      <dgm:prSet presAssocID="{55785F8F-6C7B-4479-ACC6-C69D0F6F7EFF}" presName="imageRepeatNode" presStyleLbl="fgImgPlace1" presStyleIdx="0" presStyleCnt="5"/>
      <dgm:spPr/>
    </dgm:pt>
    <dgm:pt modelId="{9CA8ACFD-B6EC-454A-9D46-5C4171740017}" type="pres">
      <dgm:prSet presAssocID="{EA4AE2D9-EC13-47EB-8582-07A9968DAA57}" presName="parTx2" presStyleLbl="node1" presStyleIdx="1" presStyleCnt="5" custScaleX="147583" custLinFactNeighborX="17013"/>
      <dgm:spPr/>
    </dgm:pt>
    <dgm:pt modelId="{08D7866B-7FB1-4AE1-8861-FE6A49B938E0}" type="pres">
      <dgm:prSet presAssocID="{89007DE7-3073-4380-88E3-67DC0AD81BC5}" presName="picture2" presStyleCnt="0"/>
      <dgm:spPr/>
    </dgm:pt>
    <dgm:pt modelId="{DDD827D5-4E4F-4AD9-A786-85254E71740F}" type="pres">
      <dgm:prSet presAssocID="{89007DE7-3073-4380-88E3-67DC0AD81BC5}" presName="imageRepeatNode" presStyleLbl="fgImgPlace1" presStyleIdx="1" presStyleCnt="5"/>
      <dgm:spPr/>
    </dgm:pt>
    <dgm:pt modelId="{A741F1E6-EFB0-4C6A-8614-63889B3CC9E4}" type="pres">
      <dgm:prSet presAssocID="{C87CB375-9A34-45EA-87DB-5AD7FC0FF7FD}" presName="parTx3" presStyleLbl="node1" presStyleIdx="2" presStyleCnt="5" custScaleX="125746" custLinFactNeighborX="8161" custLinFactNeighborY="-9150"/>
      <dgm:spPr/>
    </dgm:pt>
    <dgm:pt modelId="{4A719605-D2A0-4314-B5B9-5C44BB3D60E5}" type="pres">
      <dgm:prSet presAssocID="{C87CB375-9A34-45EA-87DB-5AD7FC0FF7FD}" presName="desTx3" presStyleLbl="revTx" presStyleIdx="0" presStyleCnt="1">
        <dgm:presLayoutVars>
          <dgm:bulletEnabled val="1"/>
        </dgm:presLayoutVars>
      </dgm:prSet>
      <dgm:spPr/>
    </dgm:pt>
    <dgm:pt modelId="{451D96FB-2400-463D-AA43-6F085A1F3BDF}" type="pres">
      <dgm:prSet presAssocID="{8CFA1695-57CE-4827-B0F9-446324F89AA9}" presName="picture3" presStyleCnt="0"/>
      <dgm:spPr/>
    </dgm:pt>
    <dgm:pt modelId="{2DE98861-7D2F-4A62-9A91-8BF463CC49E2}" type="pres">
      <dgm:prSet presAssocID="{8CFA1695-57CE-4827-B0F9-446324F89AA9}" presName="imageRepeatNode" presStyleLbl="fgImgPlace1" presStyleIdx="2" presStyleCnt="5"/>
      <dgm:spPr/>
    </dgm:pt>
    <dgm:pt modelId="{734E0304-6754-4CF6-A068-80EC93A093C1}" type="pres">
      <dgm:prSet presAssocID="{EB9C7AC4-64A2-409C-8E06-332CEA21FBD0}" presName="parTx4" presStyleLbl="node1" presStyleIdx="3" presStyleCnt="5" custScaleX="110415" custLinFactNeighborX="-649" custLinFactNeighborY="-2911"/>
      <dgm:spPr/>
    </dgm:pt>
    <dgm:pt modelId="{F7905190-D5E4-49D0-B1E8-1A065BDCF1C3}" type="pres">
      <dgm:prSet presAssocID="{1462C95A-A4FC-4D79-8652-585DA93B55F5}" presName="picture4" presStyleCnt="0"/>
      <dgm:spPr/>
    </dgm:pt>
    <dgm:pt modelId="{E663087C-A7C5-42F9-B204-14CD240FAEA9}" type="pres">
      <dgm:prSet presAssocID="{1462C95A-A4FC-4D79-8652-585DA93B55F5}" presName="imageRepeatNode" presStyleLbl="fgImgPlace1" presStyleIdx="3" presStyleCnt="5"/>
      <dgm:spPr/>
    </dgm:pt>
    <dgm:pt modelId="{659BF8DA-4900-4EDB-9E0F-A475815CC107}" type="pres">
      <dgm:prSet presAssocID="{9D9DD9A6-CA9C-40DA-BC06-18EF5353F01D}" presName="parTx5" presStyleLbl="node1" presStyleIdx="4" presStyleCnt="5" custScaleX="139867" custLinFactNeighborX="15926" custLinFactNeighborY="-3841"/>
      <dgm:spPr/>
    </dgm:pt>
    <dgm:pt modelId="{1A3C77EE-57DB-4C74-AF61-1A37EF2C557D}" type="pres">
      <dgm:prSet presAssocID="{ED5CA0C8-56A7-47B9-86AB-985CC139E445}" presName="picture5" presStyleCnt="0"/>
      <dgm:spPr/>
    </dgm:pt>
    <dgm:pt modelId="{AE30061E-90EC-45B4-A88D-304030EF6BB6}" type="pres">
      <dgm:prSet presAssocID="{ED5CA0C8-56A7-47B9-86AB-985CC139E445}" presName="imageRepeatNode" presStyleLbl="fgImgPlace1" presStyleIdx="4" presStyleCnt="5"/>
      <dgm:spPr/>
    </dgm:pt>
  </dgm:ptLst>
  <dgm:cxnLst>
    <dgm:cxn modelId="{8351AA01-2B43-4C6C-BD4A-12DAE303DFC1}" type="presOf" srcId="{C87CB375-9A34-45EA-87DB-5AD7FC0FF7FD}" destId="{A741F1E6-EFB0-4C6A-8614-63889B3CC9E4}" srcOrd="0" destOrd="0" presId="urn:microsoft.com/office/officeart/2008/layout/AscendingPictureAccentProcess"/>
    <dgm:cxn modelId="{4694CD07-E0D6-4AA8-A3AD-43651EDB690D}" type="presOf" srcId="{9D9DD9A6-CA9C-40DA-BC06-18EF5353F01D}" destId="{659BF8DA-4900-4EDB-9E0F-A475815CC107}" srcOrd="0" destOrd="0" presId="urn:microsoft.com/office/officeart/2008/layout/AscendingPictureAccentProcess"/>
    <dgm:cxn modelId="{3B715B11-D316-40C8-B758-BFDE617DBD5E}" type="presOf" srcId="{EB9C7AC4-64A2-409C-8E06-332CEA21FBD0}" destId="{734E0304-6754-4CF6-A068-80EC93A093C1}" srcOrd="0" destOrd="0" presId="urn:microsoft.com/office/officeart/2008/layout/AscendingPictureAccentProcess"/>
    <dgm:cxn modelId="{1613B317-CED2-4976-BA3A-84634B399EED}" srcId="{59B81496-2A13-4DA2-BCCF-11B2AC2C994B}" destId="{EA4AE2D9-EC13-47EB-8582-07A9968DAA57}" srcOrd="1" destOrd="0" parTransId="{38B2F3A8-4F9E-4C08-928B-5DF74D5FE36E}" sibTransId="{89007DE7-3073-4380-88E3-67DC0AD81BC5}"/>
    <dgm:cxn modelId="{3DCFC71A-D292-48A8-9233-756F2ABD6BAB}" srcId="{C87CB375-9A34-45EA-87DB-5AD7FC0FF7FD}" destId="{37D9ABBE-0113-44C1-B266-FC093B4CCA6A}" srcOrd="0" destOrd="0" parTransId="{D10F0617-AEFB-41B3-921C-8E524F70E812}" sibTransId="{6081736C-520C-46A4-8AF3-09F716D6D7F8}"/>
    <dgm:cxn modelId="{1AFA7C36-F3AF-41BC-9811-FCCA7553AB5A}" type="presOf" srcId="{59B81496-2A13-4DA2-BCCF-11B2AC2C994B}" destId="{980B4024-0751-4E5C-95F8-F338E5B35D70}" srcOrd="0" destOrd="0" presId="urn:microsoft.com/office/officeart/2008/layout/AscendingPictureAccentProcess"/>
    <dgm:cxn modelId="{FC53585B-7260-4161-A498-F14869E2EA06}" type="presOf" srcId="{1462C95A-A4FC-4D79-8652-585DA93B55F5}" destId="{E663087C-A7C5-42F9-B204-14CD240FAEA9}" srcOrd="0" destOrd="0" presId="urn:microsoft.com/office/officeart/2008/layout/AscendingPictureAccentProcess"/>
    <dgm:cxn modelId="{526BAA5B-44E7-4690-86A1-0AB88D97F033}" type="presOf" srcId="{ED5CA0C8-56A7-47B9-86AB-985CC139E445}" destId="{AE30061E-90EC-45B4-A88D-304030EF6BB6}" srcOrd="0" destOrd="0" presId="urn:microsoft.com/office/officeart/2008/layout/AscendingPictureAccentProcess"/>
    <dgm:cxn modelId="{60633068-E73A-46D7-B2AA-E7457BCBA2EF}" type="presOf" srcId="{EA4AE2D9-EC13-47EB-8582-07A9968DAA57}" destId="{9CA8ACFD-B6EC-454A-9D46-5C4171740017}" srcOrd="0" destOrd="0" presId="urn:microsoft.com/office/officeart/2008/layout/AscendingPictureAccentProcess"/>
    <dgm:cxn modelId="{0D77DC51-F1B9-4B30-AE81-EFAABF9F6E5D}" srcId="{59B81496-2A13-4DA2-BCCF-11B2AC2C994B}" destId="{9D9DD9A6-CA9C-40DA-BC06-18EF5353F01D}" srcOrd="4" destOrd="0" parTransId="{B07F963D-29EC-446A-B102-BC60826D7E57}" sibTransId="{ED5CA0C8-56A7-47B9-86AB-985CC139E445}"/>
    <dgm:cxn modelId="{0768E971-2FFF-49EE-915F-7E89F9C21FFD}" type="presOf" srcId="{37D9ABBE-0113-44C1-B266-FC093B4CCA6A}" destId="{4A719605-D2A0-4314-B5B9-5C44BB3D60E5}" srcOrd="0" destOrd="0" presId="urn:microsoft.com/office/officeart/2008/layout/AscendingPictureAccentProcess"/>
    <dgm:cxn modelId="{41C2E67B-8921-41B6-A5D3-28A15A48DE4E}" srcId="{59B81496-2A13-4DA2-BCCF-11B2AC2C994B}" destId="{EB9C7AC4-64A2-409C-8E06-332CEA21FBD0}" srcOrd="3" destOrd="0" parTransId="{669F98F7-604C-4E59-BD33-7A748ACB511C}" sibTransId="{1462C95A-A4FC-4D79-8652-585DA93B55F5}"/>
    <dgm:cxn modelId="{09410E8D-2925-4484-8BF5-1626E89C8C74}" type="presOf" srcId="{89007DE7-3073-4380-88E3-67DC0AD81BC5}" destId="{DDD827D5-4E4F-4AD9-A786-85254E71740F}" srcOrd="0" destOrd="0" presId="urn:microsoft.com/office/officeart/2008/layout/AscendingPictureAccentProcess"/>
    <dgm:cxn modelId="{5505918D-CA5A-479B-96A4-ED9427DE37CD}" srcId="{59B81496-2A13-4DA2-BCCF-11B2AC2C994B}" destId="{C87CB375-9A34-45EA-87DB-5AD7FC0FF7FD}" srcOrd="2" destOrd="0" parTransId="{30C4326F-B4DD-4E69-AA1F-8DDA71D1AD03}" sibTransId="{8CFA1695-57CE-4827-B0F9-446324F89AA9}"/>
    <dgm:cxn modelId="{3F0B808F-5CC1-4B99-97F6-94617AF0EB81}" type="presOf" srcId="{55785F8F-6C7B-4479-ACC6-C69D0F6F7EFF}" destId="{CE28D4F0-ECB0-4ADD-822F-71B72628FEDC}" srcOrd="0" destOrd="0" presId="urn:microsoft.com/office/officeart/2008/layout/AscendingPictureAccentProcess"/>
    <dgm:cxn modelId="{14F3E694-484B-40CF-8C68-267F6161D5BB}" srcId="{59B81496-2A13-4DA2-BCCF-11B2AC2C994B}" destId="{E3A81B9C-DF4C-4C6E-A67D-6A6237E6CDF8}" srcOrd="0" destOrd="0" parTransId="{3A673A8F-43EA-45EB-B294-A17DE4209CF1}" sibTransId="{55785F8F-6C7B-4479-ACC6-C69D0F6F7EFF}"/>
    <dgm:cxn modelId="{2190A3AC-CB81-40D2-BC59-CDAAA6E19884}" type="presOf" srcId="{E3A81B9C-DF4C-4C6E-A67D-6A6237E6CDF8}" destId="{E7A34138-72EF-46B3-8717-08B720287341}" srcOrd="0" destOrd="0" presId="urn:microsoft.com/office/officeart/2008/layout/AscendingPictureAccentProcess"/>
    <dgm:cxn modelId="{19F1DECD-A21C-4259-9FAE-DC4EB40C609C}" type="presOf" srcId="{8CFA1695-57CE-4827-B0F9-446324F89AA9}" destId="{2DE98861-7D2F-4A62-9A91-8BF463CC49E2}" srcOrd="0" destOrd="0" presId="urn:microsoft.com/office/officeart/2008/layout/AscendingPictureAccentProcess"/>
    <dgm:cxn modelId="{DAB00174-0B36-4EFB-92E3-0A1CACA1A20B}" type="presParOf" srcId="{980B4024-0751-4E5C-95F8-F338E5B35D70}" destId="{6ECC10BB-615B-4893-AFA4-5B63CAF15F7D}" srcOrd="0" destOrd="0" presId="urn:microsoft.com/office/officeart/2008/layout/AscendingPictureAccentProcess"/>
    <dgm:cxn modelId="{A641A501-E8C5-4488-878B-9DB489B1CBA8}" type="presParOf" srcId="{980B4024-0751-4E5C-95F8-F338E5B35D70}" destId="{D97E2F93-E544-47B7-8BB9-309A5EA0E07A}" srcOrd="1" destOrd="0" presId="urn:microsoft.com/office/officeart/2008/layout/AscendingPictureAccentProcess"/>
    <dgm:cxn modelId="{EB3FB865-B685-4596-AEE9-7770BB58EB16}" type="presParOf" srcId="{980B4024-0751-4E5C-95F8-F338E5B35D70}" destId="{AD68A532-34DD-4A04-BF24-80A02E091272}" srcOrd="2" destOrd="0" presId="urn:microsoft.com/office/officeart/2008/layout/AscendingPictureAccentProcess"/>
    <dgm:cxn modelId="{A6A9F105-66EF-4144-80D2-5AD973048F3A}" type="presParOf" srcId="{980B4024-0751-4E5C-95F8-F338E5B35D70}" destId="{71E9490E-943B-4D0C-BB29-834D01FDB17A}" srcOrd="3" destOrd="0" presId="urn:microsoft.com/office/officeart/2008/layout/AscendingPictureAccentProcess"/>
    <dgm:cxn modelId="{C0EA8EFE-FE81-452E-83CA-D624A221FFFC}" type="presParOf" srcId="{980B4024-0751-4E5C-95F8-F338E5B35D70}" destId="{C737CFCC-FBDA-4BAD-B98E-4BFB80EA60FB}" srcOrd="4" destOrd="0" presId="urn:microsoft.com/office/officeart/2008/layout/AscendingPictureAccentProcess"/>
    <dgm:cxn modelId="{60CF87B2-0EFA-4944-A142-F54FD61C5F43}" type="presParOf" srcId="{980B4024-0751-4E5C-95F8-F338E5B35D70}" destId="{B55B666E-B091-4369-AFE6-536B2FD04D20}" srcOrd="5" destOrd="0" presId="urn:microsoft.com/office/officeart/2008/layout/AscendingPictureAccentProcess"/>
    <dgm:cxn modelId="{E0F95DD2-2096-4A3C-8E44-B08DB5E3945B}" type="presParOf" srcId="{980B4024-0751-4E5C-95F8-F338E5B35D70}" destId="{143E9641-B0D8-4DB7-BFB3-37AEBD3B4ED9}" srcOrd="6" destOrd="0" presId="urn:microsoft.com/office/officeart/2008/layout/AscendingPictureAccentProcess"/>
    <dgm:cxn modelId="{3C4CD73A-BA3F-43DA-8F40-0E76B0145762}" type="presParOf" srcId="{980B4024-0751-4E5C-95F8-F338E5B35D70}" destId="{96D58E3A-DBAE-4521-9C19-780569FA79C8}" srcOrd="7" destOrd="0" presId="urn:microsoft.com/office/officeart/2008/layout/AscendingPictureAccentProcess"/>
    <dgm:cxn modelId="{92CEA1B8-7CE2-493A-A4AE-5B33AA8AE2F2}" type="presParOf" srcId="{980B4024-0751-4E5C-95F8-F338E5B35D70}" destId="{24E86936-24DC-4916-B943-F9F7E879957D}" srcOrd="8" destOrd="0" presId="urn:microsoft.com/office/officeart/2008/layout/AscendingPictureAccentProcess"/>
    <dgm:cxn modelId="{5EC81F26-B4F2-44EF-9CDF-428B6806BE27}" type="presParOf" srcId="{980B4024-0751-4E5C-95F8-F338E5B35D70}" destId="{F294C9CE-B375-43C0-A5A2-4A617F12A878}" srcOrd="9" destOrd="0" presId="urn:microsoft.com/office/officeart/2008/layout/AscendingPictureAccentProcess"/>
    <dgm:cxn modelId="{98E7E722-04F7-4EA7-9EDF-9FFDE8390FEA}" type="presParOf" srcId="{980B4024-0751-4E5C-95F8-F338E5B35D70}" destId="{99986637-B149-49DC-9142-84320A419C0A}" srcOrd="10" destOrd="0" presId="urn:microsoft.com/office/officeart/2008/layout/AscendingPictureAccentProcess"/>
    <dgm:cxn modelId="{1007D327-FDC7-4D3F-B0FE-04FADC8ABAFF}" type="presParOf" srcId="{980B4024-0751-4E5C-95F8-F338E5B35D70}" destId="{9DA99C5D-902A-4CF1-A2E1-C0C0020D1E2F}" srcOrd="11" destOrd="0" presId="urn:microsoft.com/office/officeart/2008/layout/AscendingPictureAccentProcess"/>
    <dgm:cxn modelId="{A943B93E-36DB-4B15-834F-C4A88E150418}" type="presParOf" srcId="{980B4024-0751-4E5C-95F8-F338E5B35D70}" destId="{13D9D8F7-5919-4096-877C-9FA178551A9D}" srcOrd="12" destOrd="0" presId="urn:microsoft.com/office/officeart/2008/layout/AscendingPictureAccentProcess"/>
    <dgm:cxn modelId="{6D249562-73A3-4910-ACE8-A7CF327C09BB}" type="presParOf" srcId="{980B4024-0751-4E5C-95F8-F338E5B35D70}" destId="{4F257E29-7986-4ED1-A083-F7C14363CF0E}" srcOrd="13" destOrd="0" presId="urn:microsoft.com/office/officeart/2008/layout/AscendingPictureAccentProcess"/>
    <dgm:cxn modelId="{C0444CD8-5695-4908-8383-AA0F862EAF86}" type="presParOf" srcId="{980B4024-0751-4E5C-95F8-F338E5B35D70}" destId="{A5118699-BCBD-4C9F-B5DD-25D42C38E688}" srcOrd="14" destOrd="0" presId="urn:microsoft.com/office/officeart/2008/layout/AscendingPictureAccentProcess"/>
    <dgm:cxn modelId="{14C1D1EA-DF1D-4FE1-86EE-FDE332739044}" type="presParOf" srcId="{980B4024-0751-4E5C-95F8-F338E5B35D70}" destId="{E7A34138-72EF-46B3-8717-08B720287341}" srcOrd="15" destOrd="0" presId="urn:microsoft.com/office/officeart/2008/layout/AscendingPictureAccentProcess"/>
    <dgm:cxn modelId="{A1839F73-8429-4ACA-91B0-2B8BF64A3614}" type="presParOf" srcId="{980B4024-0751-4E5C-95F8-F338E5B35D70}" destId="{AECA55A4-95B7-4752-91ED-7C0F34B9F939}" srcOrd="16" destOrd="0" presId="urn:microsoft.com/office/officeart/2008/layout/AscendingPictureAccentProcess"/>
    <dgm:cxn modelId="{D102B861-7802-4618-9D38-1B9C34FB359A}" type="presParOf" srcId="{AECA55A4-95B7-4752-91ED-7C0F34B9F939}" destId="{CE28D4F0-ECB0-4ADD-822F-71B72628FEDC}" srcOrd="0" destOrd="0" presId="urn:microsoft.com/office/officeart/2008/layout/AscendingPictureAccentProcess"/>
    <dgm:cxn modelId="{421C1F74-3AD6-47C0-AAD4-F70056521436}" type="presParOf" srcId="{980B4024-0751-4E5C-95F8-F338E5B35D70}" destId="{9CA8ACFD-B6EC-454A-9D46-5C4171740017}" srcOrd="17" destOrd="0" presId="urn:microsoft.com/office/officeart/2008/layout/AscendingPictureAccentProcess"/>
    <dgm:cxn modelId="{C599454A-CFCB-4D72-AC73-6E9D317A90AC}" type="presParOf" srcId="{980B4024-0751-4E5C-95F8-F338E5B35D70}" destId="{08D7866B-7FB1-4AE1-8861-FE6A49B938E0}" srcOrd="18" destOrd="0" presId="urn:microsoft.com/office/officeart/2008/layout/AscendingPictureAccentProcess"/>
    <dgm:cxn modelId="{F6105A20-74F7-4D55-AD2E-D327E0B86B3A}" type="presParOf" srcId="{08D7866B-7FB1-4AE1-8861-FE6A49B938E0}" destId="{DDD827D5-4E4F-4AD9-A786-85254E71740F}" srcOrd="0" destOrd="0" presId="urn:microsoft.com/office/officeart/2008/layout/AscendingPictureAccentProcess"/>
    <dgm:cxn modelId="{E8312C2D-39A5-4730-9E03-784FE5928933}" type="presParOf" srcId="{980B4024-0751-4E5C-95F8-F338E5B35D70}" destId="{A741F1E6-EFB0-4C6A-8614-63889B3CC9E4}" srcOrd="19" destOrd="0" presId="urn:microsoft.com/office/officeart/2008/layout/AscendingPictureAccentProcess"/>
    <dgm:cxn modelId="{F61EE569-864C-40D2-BFE7-CC0FC1E77C84}" type="presParOf" srcId="{980B4024-0751-4E5C-95F8-F338E5B35D70}" destId="{4A719605-D2A0-4314-B5B9-5C44BB3D60E5}" srcOrd="20" destOrd="0" presId="urn:microsoft.com/office/officeart/2008/layout/AscendingPictureAccentProcess"/>
    <dgm:cxn modelId="{DD83F3A5-ABC1-4014-8FC7-FA4FABC560B6}" type="presParOf" srcId="{980B4024-0751-4E5C-95F8-F338E5B35D70}" destId="{451D96FB-2400-463D-AA43-6F085A1F3BDF}" srcOrd="21" destOrd="0" presId="urn:microsoft.com/office/officeart/2008/layout/AscendingPictureAccentProcess"/>
    <dgm:cxn modelId="{7AF96B35-D91F-4A0D-BF1B-B889631D095F}" type="presParOf" srcId="{451D96FB-2400-463D-AA43-6F085A1F3BDF}" destId="{2DE98861-7D2F-4A62-9A91-8BF463CC49E2}" srcOrd="0" destOrd="0" presId="urn:microsoft.com/office/officeart/2008/layout/AscendingPictureAccentProcess"/>
    <dgm:cxn modelId="{087A134B-18D1-4827-829E-F820EABFABEA}" type="presParOf" srcId="{980B4024-0751-4E5C-95F8-F338E5B35D70}" destId="{734E0304-6754-4CF6-A068-80EC93A093C1}" srcOrd="22" destOrd="0" presId="urn:microsoft.com/office/officeart/2008/layout/AscendingPictureAccentProcess"/>
    <dgm:cxn modelId="{02FEA7FC-021E-44A8-BCB1-D41A5FFC21B9}" type="presParOf" srcId="{980B4024-0751-4E5C-95F8-F338E5B35D70}" destId="{F7905190-D5E4-49D0-B1E8-1A065BDCF1C3}" srcOrd="23" destOrd="0" presId="urn:microsoft.com/office/officeart/2008/layout/AscendingPictureAccentProcess"/>
    <dgm:cxn modelId="{5EB803C3-7949-4746-8E5D-4871AA8A2A1D}" type="presParOf" srcId="{F7905190-D5E4-49D0-B1E8-1A065BDCF1C3}" destId="{E663087C-A7C5-42F9-B204-14CD240FAEA9}" srcOrd="0" destOrd="0" presId="urn:microsoft.com/office/officeart/2008/layout/AscendingPictureAccentProcess"/>
    <dgm:cxn modelId="{C22C987F-E0E8-4EA6-ACCD-9805B613F672}" type="presParOf" srcId="{980B4024-0751-4E5C-95F8-F338E5B35D70}" destId="{659BF8DA-4900-4EDB-9E0F-A475815CC107}" srcOrd="24" destOrd="0" presId="urn:microsoft.com/office/officeart/2008/layout/AscendingPictureAccentProcess"/>
    <dgm:cxn modelId="{E293D670-AA82-4350-9D33-F89E125CB51A}" type="presParOf" srcId="{980B4024-0751-4E5C-95F8-F338E5B35D70}" destId="{1A3C77EE-57DB-4C74-AF61-1A37EF2C557D}" srcOrd="25" destOrd="0" presId="urn:microsoft.com/office/officeart/2008/layout/AscendingPictureAccentProcess"/>
    <dgm:cxn modelId="{BC09D4B7-61E5-446D-9680-63DF99AC74C8}" type="presParOf" srcId="{1A3C77EE-57DB-4C74-AF61-1A37EF2C557D}" destId="{AE30061E-90EC-45B4-A88D-304030EF6BB6}" srcOrd="0" destOrd="0" presId="urn:microsoft.com/office/officeart/2008/layout/AscendingPictureAccent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53EC42A-B29E-43E0-A15E-63865612DA78}" type="doc">
      <dgm:prSet loTypeId="urn:microsoft.com/office/officeart/2008/layout/AscendingPictureAccentProcess" loCatId="picture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67E4C518-1022-4321-BC56-5D511BF7A67F}">
      <dgm:prSet phldrT="[Текст]" custT="1"/>
      <dgm:spPr>
        <a:solidFill>
          <a:schemeClr val="accent2"/>
        </a:solidFill>
      </dgm:spPr>
      <dgm:t>
        <a:bodyPr/>
        <a:lstStyle/>
        <a:p>
          <a:r>
            <a:rPr lang="en-US" sz="24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Parrandachilik</a:t>
          </a:r>
          <a:r>
            <a:rPr lang="en-US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</a:p>
      </dgm:t>
    </dgm:pt>
    <dgm:pt modelId="{8C9FF469-A174-43AA-BDDE-8A51EEAC0E26}" type="parTrans" cxnId="{1B4D2E1A-5C82-4CCC-A8B1-9F1BDBB10A03}">
      <dgm:prSet/>
      <dgm:spPr/>
      <dgm:t>
        <a:bodyPr/>
        <a:lstStyle/>
        <a:p>
          <a:endParaRPr lang="en-US" sz="16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53EE4D2-9075-4143-AB77-2A5B1191B4A1}" type="sibTrans" cxnId="{1B4D2E1A-5C82-4CCC-A8B1-9F1BDBB10A03}">
      <dgm:prSet/>
      <dgm:spPr>
        <a:blipFill rotWithShape="1">
          <a:blip xmlns:r="http://schemas.openxmlformats.org/officeDocument/2006/relationships" r:embed="rId1"/>
          <a:srcRect/>
          <a:stretch>
            <a:fillRect t="-4000" b="-4000"/>
          </a:stretch>
        </a:blipFill>
      </dgm:spPr>
      <dgm:t>
        <a:bodyPr/>
        <a:lstStyle/>
        <a:p>
          <a:endParaRPr lang="en-US" sz="16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C19DCA7-72D4-485C-A605-A2940D275BB6}">
      <dgm:prSet custT="1"/>
      <dgm:spPr/>
      <dgm:t>
        <a:bodyPr/>
        <a:lstStyle/>
        <a:p>
          <a:r>
            <a:rPr lang="en-US" sz="24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Darrandachilik</a:t>
          </a:r>
          <a:r>
            <a:rPr lang="en-US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</a:p>
      </dgm:t>
    </dgm:pt>
    <dgm:pt modelId="{57C2FBB3-472C-43CA-82C0-58768C307611}" type="parTrans" cxnId="{8D483F39-B0A8-42B3-86FC-517D3DD4C5B4}">
      <dgm:prSet/>
      <dgm:spPr/>
      <dgm:t>
        <a:bodyPr/>
        <a:lstStyle/>
        <a:p>
          <a:endParaRPr lang="en-US" sz="16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6E0DA7A-09F1-4163-9144-4E233ED9EECC}" type="sibTrans" cxnId="{8D483F39-B0A8-42B3-86FC-517D3DD4C5B4}">
      <dgm:prSet/>
      <dgm:spPr>
        <a:blipFill rotWithShape="1">
          <a:blip xmlns:r="http://schemas.openxmlformats.org/officeDocument/2006/relationships" r:embed="rId2"/>
          <a:srcRect/>
          <a:stretch>
            <a:fillRect t="-18000" b="-18000"/>
          </a:stretch>
        </a:blipFill>
      </dgm:spPr>
      <dgm:t>
        <a:bodyPr/>
        <a:lstStyle/>
        <a:p>
          <a:endParaRPr lang="en-US" sz="16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D5EDB59-4945-4807-B990-5D54722C8C83}">
      <dgm:prSet custT="1"/>
      <dgm:spPr/>
      <dgm:t>
        <a:bodyPr/>
        <a:lstStyle/>
        <a:p>
          <a:endParaRPr lang="en-US" sz="16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8FE6FB8-79BE-4994-9D29-3C8EA3185A34}" type="parTrans" cxnId="{3027E758-F418-4260-8B53-8BA6839C7E1A}">
      <dgm:prSet/>
      <dgm:spPr/>
      <dgm:t>
        <a:bodyPr/>
        <a:lstStyle/>
        <a:p>
          <a:endParaRPr lang="en-US" sz="16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811D54F-4832-47FB-8A09-8EC630DDDEE4}" type="sibTrans" cxnId="{3027E758-F418-4260-8B53-8BA6839C7E1A}">
      <dgm:prSet/>
      <dgm:spPr/>
      <dgm:t>
        <a:bodyPr/>
        <a:lstStyle/>
        <a:p>
          <a:endParaRPr lang="en-US" sz="16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014E732-91B2-47A1-B38C-D6DB4E49B145}">
      <dgm:prSet custT="1"/>
      <dgm:spPr/>
      <dgm:t>
        <a:bodyPr/>
        <a:lstStyle/>
        <a:p>
          <a:r>
            <a:rPr lang="en-US" sz="24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Asalarichilik</a:t>
          </a:r>
          <a:endParaRPr lang="en-US" sz="24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80686E3-6640-4C42-A5CE-2E6E9D2A1B26}" type="parTrans" cxnId="{927BB626-428C-4160-BCBF-DA31BC9C37FA}">
      <dgm:prSet/>
      <dgm:spPr/>
      <dgm:t>
        <a:bodyPr/>
        <a:lstStyle/>
        <a:p>
          <a:endParaRPr lang="en-US" sz="16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BD88D77-D9AD-462B-B039-66E4AAEA2F06}" type="sibTrans" cxnId="{927BB626-428C-4160-BCBF-DA31BC9C37FA}">
      <dgm:prSet/>
      <dgm:spPr>
        <a:blipFill rotWithShape="1">
          <a:blip xmlns:r="http://schemas.openxmlformats.org/officeDocument/2006/relationships" r:embed="rId3"/>
          <a:srcRect/>
          <a:stretch>
            <a:fillRect l="-28000" r="-28000"/>
          </a:stretch>
        </a:blipFill>
      </dgm:spPr>
      <dgm:t>
        <a:bodyPr/>
        <a:lstStyle/>
        <a:p>
          <a:endParaRPr lang="en-US" sz="16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A329340-5155-4204-8F98-8E02DC189329}">
      <dgm:prSet custT="1"/>
      <dgm:spPr/>
      <dgm:t>
        <a:bodyPr/>
        <a:lstStyle/>
        <a:p>
          <a:r>
            <a:rPr lang="en-US" sz="24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Pillachilik</a:t>
          </a:r>
          <a:endParaRPr lang="en-US" sz="24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0FF7428-D8A3-4EFF-9BAB-D15B9E51B5D5}" type="parTrans" cxnId="{64FA7004-B5DF-427C-968A-405AB18B9350}">
      <dgm:prSet/>
      <dgm:spPr/>
      <dgm:t>
        <a:bodyPr/>
        <a:lstStyle/>
        <a:p>
          <a:endParaRPr lang="en-US" sz="16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FAA2E80-166D-4908-957F-F7C5296E3E3F}" type="sibTrans" cxnId="{64FA7004-B5DF-427C-968A-405AB18B9350}">
      <dgm:prSet/>
      <dgm:spPr>
        <a:blipFill rotWithShape="1">
          <a:blip xmlns:r="http://schemas.openxmlformats.org/officeDocument/2006/relationships" r:embed="rId4"/>
          <a:srcRect/>
          <a:stretch>
            <a:fillRect l="-39000" r="-39000"/>
          </a:stretch>
        </a:blipFill>
      </dgm:spPr>
      <dgm:t>
        <a:bodyPr/>
        <a:lstStyle/>
        <a:p>
          <a:endParaRPr lang="en-US" sz="16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B23D8E7-8466-4124-ABD1-785A64C9176D}">
      <dgm:prSet custT="1"/>
      <dgm:spPr/>
      <dgm:t>
        <a:bodyPr/>
        <a:lstStyle/>
        <a:p>
          <a:pPr algn="l"/>
          <a:r>
            <a:rPr lang="en-US" sz="24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Tuyachilik</a:t>
          </a:r>
          <a:r>
            <a:rPr lang="en-US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</a:p>
      </dgm:t>
    </dgm:pt>
    <dgm:pt modelId="{4EB32FD0-9F43-463B-B028-FB2CBDF02366}" type="parTrans" cxnId="{ED4CB816-7E17-4254-B0CC-FC5533F542F7}">
      <dgm:prSet/>
      <dgm:spPr/>
      <dgm:t>
        <a:bodyPr/>
        <a:lstStyle/>
        <a:p>
          <a:endParaRPr lang="en-US" sz="16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A3A0340-084B-49B1-8B75-75FB15F69052}" type="sibTrans" cxnId="{ED4CB816-7E17-4254-B0CC-FC5533F542F7}">
      <dgm:prSet/>
      <dgm:spPr>
        <a:blipFill rotWithShape="1">
          <a:blip xmlns:r="http://schemas.openxmlformats.org/officeDocument/2006/relationships" r:embed="rId5"/>
          <a:srcRect/>
          <a:stretch>
            <a:fillRect l="-25000" r="-25000"/>
          </a:stretch>
        </a:blipFill>
      </dgm:spPr>
      <dgm:t>
        <a:bodyPr/>
        <a:lstStyle/>
        <a:p>
          <a:endParaRPr lang="en-US" sz="16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94A1CF4-6F9E-4D4E-89B5-E6030A66F88D}" type="pres">
      <dgm:prSet presAssocID="{153EC42A-B29E-43E0-A15E-63865612DA78}" presName="Name0" presStyleCnt="0">
        <dgm:presLayoutVars>
          <dgm:chMax val="7"/>
          <dgm:chPref val="7"/>
          <dgm:dir/>
        </dgm:presLayoutVars>
      </dgm:prSet>
      <dgm:spPr/>
    </dgm:pt>
    <dgm:pt modelId="{9D7F3377-F27B-4755-8E6F-BC2F72474315}" type="pres">
      <dgm:prSet presAssocID="{153EC42A-B29E-43E0-A15E-63865612DA78}" presName="dot1" presStyleLbl="alignNode1" presStyleIdx="0" presStyleCnt="15"/>
      <dgm:spPr/>
    </dgm:pt>
    <dgm:pt modelId="{A6C50FE1-CC12-4755-BA91-8724F96CEC56}" type="pres">
      <dgm:prSet presAssocID="{153EC42A-B29E-43E0-A15E-63865612DA78}" presName="dot2" presStyleLbl="alignNode1" presStyleIdx="1" presStyleCnt="15"/>
      <dgm:spPr/>
    </dgm:pt>
    <dgm:pt modelId="{7799FFDA-6EB8-4323-895C-658DD4F6BBCA}" type="pres">
      <dgm:prSet presAssocID="{153EC42A-B29E-43E0-A15E-63865612DA78}" presName="dot3" presStyleLbl="alignNode1" presStyleIdx="2" presStyleCnt="15"/>
      <dgm:spPr/>
    </dgm:pt>
    <dgm:pt modelId="{EAB37897-D07D-49CC-AB70-FAD7141D4066}" type="pres">
      <dgm:prSet presAssocID="{153EC42A-B29E-43E0-A15E-63865612DA78}" presName="dot4" presStyleLbl="alignNode1" presStyleIdx="3" presStyleCnt="15"/>
      <dgm:spPr/>
    </dgm:pt>
    <dgm:pt modelId="{FC40F0A6-1ABD-4793-A470-E461B45F999F}" type="pres">
      <dgm:prSet presAssocID="{153EC42A-B29E-43E0-A15E-63865612DA78}" presName="dot5" presStyleLbl="alignNode1" presStyleIdx="4" presStyleCnt="15"/>
      <dgm:spPr/>
    </dgm:pt>
    <dgm:pt modelId="{F4F9E652-2994-4989-8EB4-8F63D25D732F}" type="pres">
      <dgm:prSet presAssocID="{153EC42A-B29E-43E0-A15E-63865612DA78}" presName="dot6" presStyleLbl="alignNode1" presStyleIdx="5" presStyleCnt="15"/>
      <dgm:spPr/>
    </dgm:pt>
    <dgm:pt modelId="{72F57FFE-781E-4031-89C9-0F521753C7FE}" type="pres">
      <dgm:prSet presAssocID="{153EC42A-B29E-43E0-A15E-63865612DA78}" presName="dot7" presStyleLbl="alignNode1" presStyleIdx="6" presStyleCnt="15"/>
      <dgm:spPr/>
    </dgm:pt>
    <dgm:pt modelId="{44D8A1F2-FE2A-436A-8A05-9901B07B739F}" type="pres">
      <dgm:prSet presAssocID="{153EC42A-B29E-43E0-A15E-63865612DA78}" presName="dot8" presStyleLbl="alignNode1" presStyleIdx="7" presStyleCnt="15"/>
      <dgm:spPr/>
    </dgm:pt>
    <dgm:pt modelId="{B6821F35-8228-4D23-AD3E-FCAB8683752C}" type="pres">
      <dgm:prSet presAssocID="{153EC42A-B29E-43E0-A15E-63865612DA78}" presName="dotArrow1" presStyleLbl="alignNode1" presStyleIdx="8" presStyleCnt="15"/>
      <dgm:spPr/>
    </dgm:pt>
    <dgm:pt modelId="{FAD015FA-8E26-43AC-A5C3-4980CD7954D4}" type="pres">
      <dgm:prSet presAssocID="{153EC42A-B29E-43E0-A15E-63865612DA78}" presName="dotArrow2" presStyleLbl="alignNode1" presStyleIdx="9" presStyleCnt="15"/>
      <dgm:spPr/>
    </dgm:pt>
    <dgm:pt modelId="{12AC0258-2329-45BF-9832-51A4B98C50E2}" type="pres">
      <dgm:prSet presAssocID="{153EC42A-B29E-43E0-A15E-63865612DA78}" presName="dotArrow3" presStyleLbl="alignNode1" presStyleIdx="10" presStyleCnt="15"/>
      <dgm:spPr/>
    </dgm:pt>
    <dgm:pt modelId="{020A23B4-7CE3-48B5-870F-25F8BF02CAE1}" type="pres">
      <dgm:prSet presAssocID="{153EC42A-B29E-43E0-A15E-63865612DA78}" presName="dotArrow4" presStyleLbl="alignNode1" presStyleIdx="11" presStyleCnt="15"/>
      <dgm:spPr/>
    </dgm:pt>
    <dgm:pt modelId="{306C836F-F36F-417D-9987-EF81B9D00784}" type="pres">
      <dgm:prSet presAssocID="{153EC42A-B29E-43E0-A15E-63865612DA78}" presName="dotArrow5" presStyleLbl="alignNode1" presStyleIdx="12" presStyleCnt="15"/>
      <dgm:spPr/>
    </dgm:pt>
    <dgm:pt modelId="{645FA420-689B-479E-A0F0-192CC176F01A}" type="pres">
      <dgm:prSet presAssocID="{153EC42A-B29E-43E0-A15E-63865612DA78}" presName="dotArrow6" presStyleLbl="alignNode1" presStyleIdx="13" presStyleCnt="15"/>
      <dgm:spPr/>
    </dgm:pt>
    <dgm:pt modelId="{16837C85-23B9-4DE1-8B39-C9447101767D}" type="pres">
      <dgm:prSet presAssocID="{153EC42A-B29E-43E0-A15E-63865612DA78}" presName="dotArrow7" presStyleLbl="alignNode1" presStyleIdx="14" presStyleCnt="15"/>
      <dgm:spPr/>
    </dgm:pt>
    <dgm:pt modelId="{7DBCCBC8-2EB5-43E4-B877-D5C399D09287}" type="pres">
      <dgm:prSet presAssocID="{DA329340-5155-4204-8F98-8E02DC189329}" presName="parTx1" presStyleLbl="node1" presStyleIdx="0" presStyleCnt="5" custScaleX="119159" custScaleY="96798" custLinFactNeighborX="8916" custLinFactNeighborY="-31382"/>
      <dgm:spPr/>
    </dgm:pt>
    <dgm:pt modelId="{9644CCBE-A7A9-4E4B-8088-4A8F97969F3F}" type="pres">
      <dgm:prSet presAssocID="{1FAA2E80-166D-4908-957F-F7C5296E3E3F}" presName="picture1" presStyleCnt="0"/>
      <dgm:spPr/>
    </dgm:pt>
    <dgm:pt modelId="{B90023B2-51C5-4AB0-9250-A024029EAE4D}" type="pres">
      <dgm:prSet presAssocID="{1FAA2E80-166D-4908-957F-F7C5296E3E3F}" presName="imageRepeatNode" presStyleLbl="fgImgPlace1" presStyleIdx="0" presStyleCnt="5"/>
      <dgm:spPr/>
    </dgm:pt>
    <dgm:pt modelId="{42973784-8A5A-4FF0-B2E7-50669F02F4E2}" type="pres">
      <dgm:prSet presAssocID="{E014E732-91B2-47A1-B38C-D6DB4E49B145}" presName="parTx2" presStyleLbl="node1" presStyleIdx="1" presStyleCnt="5" custScaleX="130493" custScaleY="114282" custLinFactNeighborX="16068" custLinFactNeighborY="-33709"/>
      <dgm:spPr/>
    </dgm:pt>
    <dgm:pt modelId="{314403F5-F53C-4AF6-90A0-E7513A8A0D6C}" type="pres">
      <dgm:prSet presAssocID="{E014E732-91B2-47A1-B38C-D6DB4E49B145}" presName="desTx2" presStyleLbl="revTx" presStyleIdx="0" presStyleCnt="1">
        <dgm:presLayoutVars>
          <dgm:bulletEnabled val="1"/>
        </dgm:presLayoutVars>
      </dgm:prSet>
      <dgm:spPr/>
    </dgm:pt>
    <dgm:pt modelId="{3BB43AC6-9FCB-44CF-8BD6-ACDE850D69B6}" type="pres">
      <dgm:prSet presAssocID="{8BD88D77-D9AD-462B-B039-66E4AAEA2F06}" presName="picture2" presStyleCnt="0"/>
      <dgm:spPr/>
    </dgm:pt>
    <dgm:pt modelId="{EB809484-6292-4369-AF68-5259BE557F07}" type="pres">
      <dgm:prSet presAssocID="{8BD88D77-D9AD-462B-B039-66E4AAEA2F06}" presName="imageRepeatNode" presStyleLbl="fgImgPlace1" presStyleIdx="1" presStyleCnt="5"/>
      <dgm:spPr/>
    </dgm:pt>
    <dgm:pt modelId="{51EA7838-F0A8-40B6-A03C-3D7033BE9C68}" type="pres">
      <dgm:prSet presAssocID="{9C19DCA7-72D4-485C-A605-A2940D275BB6}" presName="parTx3" presStyleLbl="node1" presStyleIdx="2" presStyleCnt="5" custScaleX="140927" custScaleY="108659" custLinFactNeighborX="17897" custLinFactNeighborY="-30395"/>
      <dgm:spPr/>
    </dgm:pt>
    <dgm:pt modelId="{9AF660C9-5361-420E-950E-CC61BBF12A57}" type="pres">
      <dgm:prSet presAssocID="{86E0DA7A-09F1-4163-9144-4E233ED9EECC}" presName="picture3" presStyleCnt="0"/>
      <dgm:spPr/>
    </dgm:pt>
    <dgm:pt modelId="{37FD5F81-7492-4E67-9893-013F203105AB}" type="pres">
      <dgm:prSet presAssocID="{86E0DA7A-09F1-4163-9144-4E233ED9EECC}" presName="imageRepeatNode" presStyleLbl="fgImgPlace1" presStyleIdx="2" presStyleCnt="5"/>
      <dgm:spPr/>
    </dgm:pt>
    <dgm:pt modelId="{BB8529AF-4204-4A86-8F12-A5672550DE96}" type="pres">
      <dgm:prSet presAssocID="{3B23D8E7-8466-4124-ABD1-785A64C9176D}" presName="parTx4" presStyleLbl="node1" presStyleIdx="3" presStyleCnt="5" custScaleX="107611" custScaleY="119960" custLinFactY="-100000" custLinFactNeighborX="18410" custLinFactNeighborY="-190131"/>
      <dgm:spPr/>
    </dgm:pt>
    <dgm:pt modelId="{F20D2836-9B4D-49C6-A6FF-82D4BE3996F7}" type="pres">
      <dgm:prSet presAssocID="{8A3A0340-084B-49B1-8B75-75FB15F69052}" presName="picture4" presStyleCnt="0"/>
      <dgm:spPr/>
    </dgm:pt>
    <dgm:pt modelId="{372C336B-74BD-43A5-A2E4-3695CF2A0E71}" type="pres">
      <dgm:prSet presAssocID="{8A3A0340-084B-49B1-8B75-75FB15F69052}" presName="imageRepeatNode" presStyleLbl="fgImgPlace1" presStyleIdx="3" presStyleCnt="5" custScaleX="136995" custScaleY="116974" custLinFactY="-32817" custLinFactNeighborX="16036" custLinFactNeighborY="-100000"/>
      <dgm:spPr/>
    </dgm:pt>
    <dgm:pt modelId="{B322D2DF-A9DD-47AC-95C1-9DF9A37EF6C7}" type="pres">
      <dgm:prSet presAssocID="{67E4C518-1022-4321-BC56-5D511BF7A67F}" presName="parTx5" presStyleLbl="node1" presStyleIdx="4" presStyleCnt="5" custScaleX="143662" custScaleY="112673" custLinFactY="81088" custLinFactNeighborX="3422" custLinFactNeighborY="100000"/>
      <dgm:spPr/>
    </dgm:pt>
    <dgm:pt modelId="{1A81A9D2-8F20-413D-8825-38B9A226D9DB}" type="pres">
      <dgm:prSet presAssocID="{A53EE4D2-9075-4143-AB77-2A5B1191B4A1}" presName="picture5" presStyleCnt="0"/>
      <dgm:spPr/>
    </dgm:pt>
    <dgm:pt modelId="{5456B77B-A739-44B9-8C03-45A6E52F61F6}" type="pres">
      <dgm:prSet presAssocID="{A53EE4D2-9075-4143-AB77-2A5B1191B4A1}" presName="imageRepeatNode" presStyleLbl="fgImgPlace1" presStyleIdx="4" presStyleCnt="5" custScaleX="107844" custLinFactY="22741" custLinFactNeighborX="-42520" custLinFactNeighborY="100000"/>
      <dgm:spPr/>
    </dgm:pt>
  </dgm:ptLst>
  <dgm:cxnLst>
    <dgm:cxn modelId="{64FA7004-B5DF-427C-968A-405AB18B9350}" srcId="{153EC42A-B29E-43E0-A15E-63865612DA78}" destId="{DA329340-5155-4204-8F98-8E02DC189329}" srcOrd="0" destOrd="0" parTransId="{B0FF7428-D8A3-4EFF-9BAB-D15B9E51B5D5}" sibTransId="{1FAA2E80-166D-4908-957F-F7C5296E3E3F}"/>
    <dgm:cxn modelId="{042A080F-3B45-4E16-B1E8-03EB70066923}" type="presOf" srcId="{8D5EDB59-4945-4807-B990-5D54722C8C83}" destId="{314403F5-F53C-4AF6-90A0-E7513A8A0D6C}" srcOrd="0" destOrd="0" presId="urn:microsoft.com/office/officeart/2008/layout/AscendingPictureAccentProcess"/>
    <dgm:cxn modelId="{CAB12210-CA0C-4E21-8B06-8E18C0779424}" type="presOf" srcId="{DA329340-5155-4204-8F98-8E02DC189329}" destId="{7DBCCBC8-2EB5-43E4-B877-D5C399D09287}" srcOrd="0" destOrd="0" presId="urn:microsoft.com/office/officeart/2008/layout/AscendingPictureAccentProcess"/>
    <dgm:cxn modelId="{ED4CB816-7E17-4254-B0CC-FC5533F542F7}" srcId="{153EC42A-B29E-43E0-A15E-63865612DA78}" destId="{3B23D8E7-8466-4124-ABD1-785A64C9176D}" srcOrd="3" destOrd="0" parTransId="{4EB32FD0-9F43-463B-B028-FB2CBDF02366}" sibTransId="{8A3A0340-084B-49B1-8B75-75FB15F69052}"/>
    <dgm:cxn modelId="{1B4D2E1A-5C82-4CCC-A8B1-9F1BDBB10A03}" srcId="{153EC42A-B29E-43E0-A15E-63865612DA78}" destId="{67E4C518-1022-4321-BC56-5D511BF7A67F}" srcOrd="4" destOrd="0" parTransId="{8C9FF469-A174-43AA-BDDE-8A51EEAC0E26}" sibTransId="{A53EE4D2-9075-4143-AB77-2A5B1191B4A1}"/>
    <dgm:cxn modelId="{927BB626-428C-4160-BCBF-DA31BC9C37FA}" srcId="{153EC42A-B29E-43E0-A15E-63865612DA78}" destId="{E014E732-91B2-47A1-B38C-D6DB4E49B145}" srcOrd="1" destOrd="0" parTransId="{C80686E3-6640-4C42-A5CE-2E6E9D2A1B26}" sibTransId="{8BD88D77-D9AD-462B-B039-66E4AAEA2F06}"/>
    <dgm:cxn modelId="{3766AF2B-FC32-430A-9C75-C7DF961DC635}" type="presOf" srcId="{8BD88D77-D9AD-462B-B039-66E4AAEA2F06}" destId="{EB809484-6292-4369-AF68-5259BE557F07}" srcOrd="0" destOrd="0" presId="urn:microsoft.com/office/officeart/2008/layout/AscendingPictureAccentProcess"/>
    <dgm:cxn modelId="{2819882F-05DE-4B54-B441-ED093B2F9442}" type="presOf" srcId="{3B23D8E7-8466-4124-ABD1-785A64C9176D}" destId="{BB8529AF-4204-4A86-8F12-A5672550DE96}" srcOrd="0" destOrd="0" presId="urn:microsoft.com/office/officeart/2008/layout/AscendingPictureAccentProcess"/>
    <dgm:cxn modelId="{230BA637-6E03-4BC6-A525-43F83DCBD938}" type="presOf" srcId="{153EC42A-B29E-43E0-A15E-63865612DA78}" destId="{094A1CF4-6F9E-4D4E-89B5-E6030A66F88D}" srcOrd="0" destOrd="0" presId="urn:microsoft.com/office/officeart/2008/layout/AscendingPictureAccentProcess"/>
    <dgm:cxn modelId="{8D483F39-B0A8-42B3-86FC-517D3DD4C5B4}" srcId="{153EC42A-B29E-43E0-A15E-63865612DA78}" destId="{9C19DCA7-72D4-485C-A605-A2940D275BB6}" srcOrd="2" destOrd="0" parTransId="{57C2FBB3-472C-43CA-82C0-58768C307611}" sibTransId="{86E0DA7A-09F1-4163-9144-4E233ED9EECC}"/>
    <dgm:cxn modelId="{D356285B-1B99-472F-9D52-861BEEEC8541}" type="presOf" srcId="{86E0DA7A-09F1-4163-9144-4E233ED9EECC}" destId="{37FD5F81-7492-4E67-9893-013F203105AB}" srcOrd="0" destOrd="0" presId="urn:microsoft.com/office/officeart/2008/layout/AscendingPictureAccentProcess"/>
    <dgm:cxn modelId="{59B18363-B07C-4838-A9E0-F984EDC31302}" type="presOf" srcId="{8A3A0340-084B-49B1-8B75-75FB15F69052}" destId="{372C336B-74BD-43A5-A2E4-3695CF2A0E71}" srcOrd="0" destOrd="0" presId="urn:microsoft.com/office/officeart/2008/layout/AscendingPictureAccentProcess"/>
    <dgm:cxn modelId="{C6F2154B-1027-4BA8-BC5D-052EDEC6A4EE}" type="presOf" srcId="{A53EE4D2-9075-4143-AB77-2A5B1191B4A1}" destId="{5456B77B-A739-44B9-8C03-45A6E52F61F6}" srcOrd="0" destOrd="0" presId="urn:microsoft.com/office/officeart/2008/layout/AscendingPictureAccentProcess"/>
    <dgm:cxn modelId="{D1C3DA77-9C3C-4384-9F67-20CE81C6DA03}" type="presOf" srcId="{1FAA2E80-166D-4908-957F-F7C5296E3E3F}" destId="{B90023B2-51C5-4AB0-9250-A024029EAE4D}" srcOrd="0" destOrd="0" presId="urn:microsoft.com/office/officeart/2008/layout/AscendingPictureAccentProcess"/>
    <dgm:cxn modelId="{3027E758-F418-4260-8B53-8BA6839C7E1A}" srcId="{E014E732-91B2-47A1-B38C-D6DB4E49B145}" destId="{8D5EDB59-4945-4807-B990-5D54722C8C83}" srcOrd="0" destOrd="0" parTransId="{D8FE6FB8-79BE-4994-9D29-3C8EA3185A34}" sibTransId="{1811D54F-4832-47FB-8A09-8EC630DDDEE4}"/>
    <dgm:cxn modelId="{73838E92-35B1-4CAA-9199-2C2E1A453050}" type="presOf" srcId="{67E4C518-1022-4321-BC56-5D511BF7A67F}" destId="{B322D2DF-A9DD-47AC-95C1-9DF9A37EF6C7}" srcOrd="0" destOrd="0" presId="urn:microsoft.com/office/officeart/2008/layout/AscendingPictureAccentProcess"/>
    <dgm:cxn modelId="{ECA644CB-5196-4623-A2E9-D751D4F134E5}" type="presOf" srcId="{9C19DCA7-72D4-485C-A605-A2940D275BB6}" destId="{51EA7838-F0A8-40B6-A03C-3D7033BE9C68}" srcOrd="0" destOrd="0" presId="urn:microsoft.com/office/officeart/2008/layout/AscendingPictureAccentProcess"/>
    <dgm:cxn modelId="{451530E5-B634-4871-8F57-97191FF56DEB}" type="presOf" srcId="{E014E732-91B2-47A1-B38C-D6DB4E49B145}" destId="{42973784-8A5A-4FF0-B2E7-50669F02F4E2}" srcOrd="0" destOrd="0" presId="urn:microsoft.com/office/officeart/2008/layout/AscendingPictureAccentProcess"/>
    <dgm:cxn modelId="{50449CD7-27B1-4C04-89DF-D56765F36AE5}" type="presParOf" srcId="{094A1CF4-6F9E-4D4E-89B5-E6030A66F88D}" destId="{9D7F3377-F27B-4755-8E6F-BC2F72474315}" srcOrd="0" destOrd="0" presId="urn:microsoft.com/office/officeart/2008/layout/AscendingPictureAccentProcess"/>
    <dgm:cxn modelId="{7AC2094D-FD5A-48D7-A37B-7EF6D1013A42}" type="presParOf" srcId="{094A1CF4-6F9E-4D4E-89B5-E6030A66F88D}" destId="{A6C50FE1-CC12-4755-BA91-8724F96CEC56}" srcOrd="1" destOrd="0" presId="urn:microsoft.com/office/officeart/2008/layout/AscendingPictureAccentProcess"/>
    <dgm:cxn modelId="{418463A1-6C95-4A99-8FBA-4C4834A9A0D0}" type="presParOf" srcId="{094A1CF4-6F9E-4D4E-89B5-E6030A66F88D}" destId="{7799FFDA-6EB8-4323-895C-658DD4F6BBCA}" srcOrd="2" destOrd="0" presId="urn:microsoft.com/office/officeart/2008/layout/AscendingPictureAccentProcess"/>
    <dgm:cxn modelId="{7293E205-782C-4A0A-A809-F67509CB98D8}" type="presParOf" srcId="{094A1CF4-6F9E-4D4E-89B5-E6030A66F88D}" destId="{EAB37897-D07D-49CC-AB70-FAD7141D4066}" srcOrd="3" destOrd="0" presId="urn:microsoft.com/office/officeart/2008/layout/AscendingPictureAccentProcess"/>
    <dgm:cxn modelId="{49A92898-F2B0-4AD7-BCBE-5DABF2B99420}" type="presParOf" srcId="{094A1CF4-6F9E-4D4E-89B5-E6030A66F88D}" destId="{FC40F0A6-1ABD-4793-A470-E461B45F999F}" srcOrd="4" destOrd="0" presId="urn:microsoft.com/office/officeart/2008/layout/AscendingPictureAccentProcess"/>
    <dgm:cxn modelId="{DDB50698-DFDB-4CD9-B7CA-08492178A7A6}" type="presParOf" srcId="{094A1CF4-6F9E-4D4E-89B5-E6030A66F88D}" destId="{F4F9E652-2994-4989-8EB4-8F63D25D732F}" srcOrd="5" destOrd="0" presId="urn:microsoft.com/office/officeart/2008/layout/AscendingPictureAccentProcess"/>
    <dgm:cxn modelId="{5993E72E-E777-4E3D-A0C6-286E89DD04E3}" type="presParOf" srcId="{094A1CF4-6F9E-4D4E-89B5-E6030A66F88D}" destId="{72F57FFE-781E-4031-89C9-0F521753C7FE}" srcOrd="6" destOrd="0" presId="urn:microsoft.com/office/officeart/2008/layout/AscendingPictureAccentProcess"/>
    <dgm:cxn modelId="{255DA8D2-42E2-4A5B-89E0-EB974FC2E6EA}" type="presParOf" srcId="{094A1CF4-6F9E-4D4E-89B5-E6030A66F88D}" destId="{44D8A1F2-FE2A-436A-8A05-9901B07B739F}" srcOrd="7" destOrd="0" presId="urn:microsoft.com/office/officeart/2008/layout/AscendingPictureAccentProcess"/>
    <dgm:cxn modelId="{A1D3D240-1C50-4FB6-9E9F-8A0E6C49663B}" type="presParOf" srcId="{094A1CF4-6F9E-4D4E-89B5-E6030A66F88D}" destId="{B6821F35-8228-4D23-AD3E-FCAB8683752C}" srcOrd="8" destOrd="0" presId="urn:microsoft.com/office/officeart/2008/layout/AscendingPictureAccentProcess"/>
    <dgm:cxn modelId="{57132C05-72B2-4A26-B41A-E65F3FD9EE8E}" type="presParOf" srcId="{094A1CF4-6F9E-4D4E-89B5-E6030A66F88D}" destId="{FAD015FA-8E26-43AC-A5C3-4980CD7954D4}" srcOrd="9" destOrd="0" presId="urn:microsoft.com/office/officeart/2008/layout/AscendingPictureAccentProcess"/>
    <dgm:cxn modelId="{DA16E143-2466-4F6F-B245-A4A2A2C77FAF}" type="presParOf" srcId="{094A1CF4-6F9E-4D4E-89B5-E6030A66F88D}" destId="{12AC0258-2329-45BF-9832-51A4B98C50E2}" srcOrd="10" destOrd="0" presId="urn:microsoft.com/office/officeart/2008/layout/AscendingPictureAccentProcess"/>
    <dgm:cxn modelId="{876029FB-C310-4242-8A17-27A3E34C8E1D}" type="presParOf" srcId="{094A1CF4-6F9E-4D4E-89B5-E6030A66F88D}" destId="{020A23B4-7CE3-48B5-870F-25F8BF02CAE1}" srcOrd="11" destOrd="0" presId="urn:microsoft.com/office/officeart/2008/layout/AscendingPictureAccentProcess"/>
    <dgm:cxn modelId="{A5DF955F-4693-41D6-A8FE-3AF98B526842}" type="presParOf" srcId="{094A1CF4-6F9E-4D4E-89B5-E6030A66F88D}" destId="{306C836F-F36F-417D-9987-EF81B9D00784}" srcOrd="12" destOrd="0" presId="urn:microsoft.com/office/officeart/2008/layout/AscendingPictureAccentProcess"/>
    <dgm:cxn modelId="{A0D8A65D-9575-4FA9-8A10-BB343B81E834}" type="presParOf" srcId="{094A1CF4-6F9E-4D4E-89B5-E6030A66F88D}" destId="{645FA420-689B-479E-A0F0-192CC176F01A}" srcOrd="13" destOrd="0" presId="urn:microsoft.com/office/officeart/2008/layout/AscendingPictureAccentProcess"/>
    <dgm:cxn modelId="{642D908F-CB97-4224-B8B2-A5998AB77EA2}" type="presParOf" srcId="{094A1CF4-6F9E-4D4E-89B5-E6030A66F88D}" destId="{16837C85-23B9-4DE1-8B39-C9447101767D}" srcOrd="14" destOrd="0" presId="urn:microsoft.com/office/officeart/2008/layout/AscendingPictureAccentProcess"/>
    <dgm:cxn modelId="{D209683C-16B7-4101-9D2D-4A2B5CEB7F38}" type="presParOf" srcId="{094A1CF4-6F9E-4D4E-89B5-E6030A66F88D}" destId="{7DBCCBC8-2EB5-43E4-B877-D5C399D09287}" srcOrd="15" destOrd="0" presId="urn:microsoft.com/office/officeart/2008/layout/AscendingPictureAccentProcess"/>
    <dgm:cxn modelId="{5E0176F4-10B2-4A55-A132-D50C3565919E}" type="presParOf" srcId="{094A1CF4-6F9E-4D4E-89B5-E6030A66F88D}" destId="{9644CCBE-A7A9-4E4B-8088-4A8F97969F3F}" srcOrd="16" destOrd="0" presId="urn:microsoft.com/office/officeart/2008/layout/AscendingPictureAccentProcess"/>
    <dgm:cxn modelId="{7D140959-9EF4-475B-A05C-2C9C4B80DC03}" type="presParOf" srcId="{9644CCBE-A7A9-4E4B-8088-4A8F97969F3F}" destId="{B90023B2-51C5-4AB0-9250-A024029EAE4D}" srcOrd="0" destOrd="0" presId="urn:microsoft.com/office/officeart/2008/layout/AscendingPictureAccentProcess"/>
    <dgm:cxn modelId="{F2C55784-9942-426C-A133-4112C020245B}" type="presParOf" srcId="{094A1CF4-6F9E-4D4E-89B5-E6030A66F88D}" destId="{42973784-8A5A-4FF0-B2E7-50669F02F4E2}" srcOrd="17" destOrd="0" presId="urn:microsoft.com/office/officeart/2008/layout/AscendingPictureAccentProcess"/>
    <dgm:cxn modelId="{29DD9806-422C-4C4E-B484-EC2E5E79A59C}" type="presParOf" srcId="{094A1CF4-6F9E-4D4E-89B5-E6030A66F88D}" destId="{314403F5-F53C-4AF6-90A0-E7513A8A0D6C}" srcOrd="18" destOrd="0" presId="urn:microsoft.com/office/officeart/2008/layout/AscendingPictureAccentProcess"/>
    <dgm:cxn modelId="{0946B932-75DD-4E03-B9CD-1EF0729218A7}" type="presParOf" srcId="{094A1CF4-6F9E-4D4E-89B5-E6030A66F88D}" destId="{3BB43AC6-9FCB-44CF-8BD6-ACDE850D69B6}" srcOrd="19" destOrd="0" presId="urn:microsoft.com/office/officeart/2008/layout/AscendingPictureAccentProcess"/>
    <dgm:cxn modelId="{81D5EEE4-933B-4465-B865-BE7A8296AB70}" type="presParOf" srcId="{3BB43AC6-9FCB-44CF-8BD6-ACDE850D69B6}" destId="{EB809484-6292-4369-AF68-5259BE557F07}" srcOrd="0" destOrd="0" presId="urn:microsoft.com/office/officeart/2008/layout/AscendingPictureAccentProcess"/>
    <dgm:cxn modelId="{F7C29003-6FD0-44F5-A575-2036ABB7AE7F}" type="presParOf" srcId="{094A1CF4-6F9E-4D4E-89B5-E6030A66F88D}" destId="{51EA7838-F0A8-40B6-A03C-3D7033BE9C68}" srcOrd="20" destOrd="0" presId="urn:microsoft.com/office/officeart/2008/layout/AscendingPictureAccentProcess"/>
    <dgm:cxn modelId="{29620801-1389-4E04-A790-5A4F764D548F}" type="presParOf" srcId="{094A1CF4-6F9E-4D4E-89B5-E6030A66F88D}" destId="{9AF660C9-5361-420E-950E-CC61BBF12A57}" srcOrd="21" destOrd="0" presId="urn:microsoft.com/office/officeart/2008/layout/AscendingPictureAccentProcess"/>
    <dgm:cxn modelId="{F44107A6-FFA1-4C33-AAAA-B2FB718BC665}" type="presParOf" srcId="{9AF660C9-5361-420E-950E-CC61BBF12A57}" destId="{37FD5F81-7492-4E67-9893-013F203105AB}" srcOrd="0" destOrd="0" presId="urn:microsoft.com/office/officeart/2008/layout/AscendingPictureAccentProcess"/>
    <dgm:cxn modelId="{62DE1CBC-7284-4AB9-929B-13F3FAA554E7}" type="presParOf" srcId="{094A1CF4-6F9E-4D4E-89B5-E6030A66F88D}" destId="{BB8529AF-4204-4A86-8F12-A5672550DE96}" srcOrd="22" destOrd="0" presId="urn:microsoft.com/office/officeart/2008/layout/AscendingPictureAccentProcess"/>
    <dgm:cxn modelId="{906AD361-2A95-4930-92DD-F1DB623C4172}" type="presParOf" srcId="{094A1CF4-6F9E-4D4E-89B5-E6030A66F88D}" destId="{F20D2836-9B4D-49C6-A6FF-82D4BE3996F7}" srcOrd="23" destOrd="0" presId="urn:microsoft.com/office/officeart/2008/layout/AscendingPictureAccentProcess"/>
    <dgm:cxn modelId="{F69E16FF-ED95-406D-88E6-B045EE5FD35C}" type="presParOf" srcId="{F20D2836-9B4D-49C6-A6FF-82D4BE3996F7}" destId="{372C336B-74BD-43A5-A2E4-3695CF2A0E71}" srcOrd="0" destOrd="0" presId="urn:microsoft.com/office/officeart/2008/layout/AscendingPictureAccentProcess"/>
    <dgm:cxn modelId="{AF7D70ED-FDEC-4B0D-9950-53AD96D1CA25}" type="presParOf" srcId="{094A1CF4-6F9E-4D4E-89B5-E6030A66F88D}" destId="{B322D2DF-A9DD-47AC-95C1-9DF9A37EF6C7}" srcOrd="24" destOrd="0" presId="urn:microsoft.com/office/officeart/2008/layout/AscendingPictureAccentProcess"/>
    <dgm:cxn modelId="{63127E4B-30F7-4976-9FCC-CBA911EFB7AB}" type="presParOf" srcId="{094A1CF4-6F9E-4D4E-89B5-E6030A66F88D}" destId="{1A81A9D2-8F20-413D-8825-38B9A226D9DB}" srcOrd="25" destOrd="0" presId="urn:microsoft.com/office/officeart/2008/layout/AscendingPictureAccentProcess"/>
    <dgm:cxn modelId="{C630DA39-934C-40C3-BFF0-F94E7E346639}" type="presParOf" srcId="{1A81A9D2-8F20-413D-8825-38B9A226D9DB}" destId="{5456B77B-A739-44B9-8C03-45A6E52F61F6}" srcOrd="0" destOrd="0" presId="urn:microsoft.com/office/officeart/2008/layout/AscendingPictureAccentProcess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CC10BB-615B-4893-AFA4-5B63CAF15F7D}">
      <dsp:nvSpPr>
        <dsp:cNvPr id="0" name=""/>
        <dsp:cNvSpPr/>
      </dsp:nvSpPr>
      <dsp:spPr>
        <a:xfrm>
          <a:off x="2002636" y="5008058"/>
          <a:ext cx="86621" cy="86621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97E2F93-E544-47B7-8BB9-309A5EA0E07A}">
      <dsp:nvSpPr>
        <dsp:cNvPr id="0" name=""/>
        <dsp:cNvSpPr/>
      </dsp:nvSpPr>
      <dsp:spPr>
        <a:xfrm>
          <a:off x="1810307" y="5086151"/>
          <a:ext cx="86621" cy="86621"/>
        </a:xfrm>
        <a:prstGeom prst="ellipse">
          <a:avLst/>
        </a:prstGeom>
        <a:solidFill>
          <a:schemeClr val="accent4">
            <a:hueOff val="742549"/>
            <a:satOff val="-3426"/>
            <a:lumOff val="126"/>
            <a:alphaOff val="0"/>
          </a:schemeClr>
        </a:solidFill>
        <a:ln w="12700" cap="flat" cmpd="sng" algn="ctr">
          <a:solidFill>
            <a:schemeClr val="accent4">
              <a:hueOff val="742549"/>
              <a:satOff val="-3426"/>
              <a:lumOff val="12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68A532-34DD-4A04-BF24-80A02E091272}">
      <dsp:nvSpPr>
        <dsp:cNvPr id="0" name=""/>
        <dsp:cNvSpPr/>
      </dsp:nvSpPr>
      <dsp:spPr>
        <a:xfrm>
          <a:off x="1613574" y="5150709"/>
          <a:ext cx="86621" cy="86621"/>
        </a:xfrm>
        <a:prstGeom prst="ellipse">
          <a:avLst/>
        </a:prstGeom>
        <a:solidFill>
          <a:schemeClr val="accent4">
            <a:hueOff val="1485099"/>
            <a:satOff val="-6853"/>
            <a:lumOff val="252"/>
            <a:alphaOff val="0"/>
          </a:schemeClr>
        </a:solidFill>
        <a:ln w="12700" cap="flat" cmpd="sng" algn="ctr">
          <a:solidFill>
            <a:schemeClr val="accent4">
              <a:hueOff val="1485099"/>
              <a:satOff val="-6853"/>
              <a:lumOff val="25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1E9490E-943B-4D0C-BB29-834D01FDB17A}">
      <dsp:nvSpPr>
        <dsp:cNvPr id="0" name=""/>
        <dsp:cNvSpPr/>
      </dsp:nvSpPr>
      <dsp:spPr>
        <a:xfrm>
          <a:off x="1414639" y="5200689"/>
          <a:ext cx="86621" cy="86621"/>
        </a:xfrm>
        <a:prstGeom prst="ellipse">
          <a:avLst/>
        </a:prstGeom>
        <a:solidFill>
          <a:schemeClr val="accent4">
            <a:hueOff val="2227648"/>
            <a:satOff val="-10279"/>
            <a:lumOff val="378"/>
            <a:alphaOff val="0"/>
          </a:schemeClr>
        </a:solidFill>
        <a:ln w="12700" cap="flat" cmpd="sng" algn="ctr">
          <a:solidFill>
            <a:schemeClr val="accent4">
              <a:hueOff val="2227648"/>
              <a:satOff val="-10279"/>
              <a:lumOff val="37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737CFCC-FBDA-4BAD-B98E-4BFB80EA60FB}">
      <dsp:nvSpPr>
        <dsp:cNvPr id="0" name=""/>
        <dsp:cNvSpPr/>
      </dsp:nvSpPr>
      <dsp:spPr>
        <a:xfrm>
          <a:off x="3050901" y="4252113"/>
          <a:ext cx="86621" cy="86621"/>
        </a:xfrm>
        <a:prstGeom prst="ellipse">
          <a:avLst/>
        </a:prstGeom>
        <a:solidFill>
          <a:schemeClr val="accent4">
            <a:hueOff val="2970198"/>
            <a:satOff val="-13705"/>
            <a:lumOff val="504"/>
            <a:alphaOff val="0"/>
          </a:schemeClr>
        </a:solidFill>
        <a:ln w="12700" cap="flat" cmpd="sng" algn="ctr">
          <a:solidFill>
            <a:schemeClr val="accent4">
              <a:hueOff val="2970198"/>
              <a:satOff val="-13705"/>
              <a:lumOff val="50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5B666E-B091-4369-AFE6-536B2FD04D20}">
      <dsp:nvSpPr>
        <dsp:cNvPr id="0" name=""/>
        <dsp:cNvSpPr/>
      </dsp:nvSpPr>
      <dsp:spPr>
        <a:xfrm>
          <a:off x="2898946" y="4406218"/>
          <a:ext cx="86621" cy="86621"/>
        </a:xfrm>
        <a:prstGeom prst="ellipse">
          <a:avLst/>
        </a:prstGeom>
        <a:solidFill>
          <a:schemeClr val="accent4">
            <a:hueOff val="3712747"/>
            <a:satOff val="-17131"/>
            <a:lumOff val="630"/>
            <a:alphaOff val="0"/>
          </a:schemeClr>
        </a:solidFill>
        <a:ln w="12700" cap="flat" cmpd="sng" algn="ctr">
          <a:solidFill>
            <a:schemeClr val="accent4">
              <a:hueOff val="3712747"/>
              <a:satOff val="-17131"/>
              <a:lumOff val="63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3E9641-B0D8-4DB7-BFB3-37AEBD3B4ED9}">
      <dsp:nvSpPr>
        <dsp:cNvPr id="0" name=""/>
        <dsp:cNvSpPr/>
      </dsp:nvSpPr>
      <dsp:spPr>
        <a:xfrm>
          <a:off x="3680740" y="3314991"/>
          <a:ext cx="86621" cy="86621"/>
        </a:xfrm>
        <a:prstGeom prst="ellipse">
          <a:avLst/>
        </a:prstGeom>
        <a:solidFill>
          <a:schemeClr val="accent4">
            <a:hueOff val="4455297"/>
            <a:satOff val="-20558"/>
            <a:lumOff val="756"/>
            <a:alphaOff val="0"/>
          </a:schemeClr>
        </a:solidFill>
        <a:ln w="12700" cap="flat" cmpd="sng" algn="ctr">
          <a:solidFill>
            <a:schemeClr val="accent4">
              <a:hueOff val="4455297"/>
              <a:satOff val="-20558"/>
              <a:lumOff val="75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6D58E3A-DBAE-4521-9C19-780569FA79C8}">
      <dsp:nvSpPr>
        <dsp:cNvPr id="0" name=""/>
        <dsp:cNvSpPr/>
      </dsp:nvSpPr>
      <dsp:spPr>
        <a:xfrm>
          <a:off x="4019150" y="2173265"/>
          <a:ext cx="86621" cy="86621"/>
        </a:xfrm>
        <a:prstGeom prst="ellipse">
          <a:avLst/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 w="1270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E86936-24DC-4916-B943-F9F7E879957D}">
      <dsp:nvSpPr>
        <dsp:cNvPr id="0" name=""/>
        <dsp:cNvSpPr/>
      </dsp:nvSpPr>
      <dsp:spPr>
        <a:xfrm>
          <a:off x="3849578" y="822768"/>
          <a:ext cx="86621" cy="86621"/>
        </a:xfrm>
        <a:prstGeom prst="ellipse">
          <a:avLst/>
        </a:prstGeom>
        <a:solidFill>
          <a:schemeClr val="accent4">
            <a:hueOff val="5940396"/>
            <a:satOff val="-27410"/>
            <a:lumOff val="1009"/>
            <a:alphaOff val="0"/>
          </a:schemeClr>
        </a:solidFill>
        <a:ln w="12700" cap="flat" cmpd="sng" algn="ctr">
          <a:solidFill>
            <a:schemeClr val="accent4">
              <a:hueOff val="5940396"/>
              <a:satOff val="-27410"/>
              <a:lumOff val="100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94C9CE-B375-43C0-A5A2-4A617F12A878}">
      <dsp:nvSpPr>
        <dsp:cNvPr id="0" name=""/>
        <dsp:cNvSpPr/>
      </dsp:nvSpPr>
      <dsp:spPr>
        <a:xfrm>
          <a:off x="3975840" y="725411"/>
          <a:ext cx="86621" cy="86621"/>
        </a:xfrm>
        <a:prstGeom prst="ellipse">
          <a:avLst/>
        </a:prstGeom>
        <a:solidFill>
          <a:schemeClr val="accent4">
            <a:hueOff val="6682945"/>
            <a:satOff val="-30837"/>
            <a:lumOff val="1135"/>
            <a:alphaOff val="0"/>
          </a:schemeClr>
        </a:solidFill>
        <a:ln w="12700" cap="flat" cmpd="sng" algn="ctr">
          <a:solidFill>
            <a:schemeClr val="accent4">
              <a:hueOff val="6682945"/>
              <a:satOff val="-30837"/>
              <a:lumOff val="113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986637-B149-49DC-9142-84320A419C0A}">
      <dsp:nvSpPr>
        <dsp:cNvPr id="0" name=""/>
        <dsp:cNvSpPr/>
      </dsp:nvSpPr>
      <dsp:spPr>
        <a:xfrm>
          <a:off x="4102101" y="627534"/>
          <a:ext cx="86621" cy="86621"/>
        </a:xfrm>
        <a:prstGeom prst="ellipse">
          <a:avLst/>
        </a:prstGeom>
        <a:solidFill>
          <a:schemeClr val="accent4">
            <a:hueOff val="7425494"/>
            <a:satOff val="-34263"/>
            <a:lumOff val="1261"/>
            <a:alphaOff val="0"/>
          </a:schemeClr>
        </a:solidFill>
        <a:ln w="12700" cap="flat" cmpd="sng" algn="ctr">
          <a:solidFill>
            <a:schemeClr val="accent4">
              <a:hueOff val="7425494"/>
              <a:satOff val="-34263"/>
              <a:lumOff val="126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DA99C5D-902A-4CF1-A2E1-C0C0020D1E2F}">
      <dsp:nvSpPr>
        <dsp:cNvPr id="0" name=""/>
        <dsp:cNvSpPr/>
      </dsp:nvSpPr>
      <dsp:spPr>
        <a:xfrm>
          <a:off x="4228363" y="725411"/>
          <a:ext cx="86621" cy="86621"/>
        </a:xfrm>
        <a:prstGeom prst="ellipse">
          <a:avLst/>
        </a:prstGeom>
        <a:solidFill>
          <a:schemeClr val="accent4">
            <a:hueOff val="8168044"/>
            <a:satOff val="-37689"/>
            <a:lumOff val="1387"/>
            <a:alphaOff val="0"/>
          </a:schemeClr>
        </a:solidFill>
        <a:ln w="12700" cap="flat" cmpd="sng" algn="ctr">
          <a:solidFill>
            <a:schemeClr val="accent4">
              <a:hueOff val="8168044"/>
              <a:satOff val="-37689"/>
              <a:lumOff val="138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3D9D8F7-5919-4096-877C-9FA178551A9D}">
      <dsp:nvSpPr>
        <dsp:cNvPr id="0" name=""/>
        <dsp:cNvSpPr/>
      </dsp:nvSpPr>
      <dsp:spPr>
        <a:xfrm>
          <a:off x="4354624" y="822768"/>
          <a:ext cx="86621" cy="86621"/>
        </a:xfrm>
        <a:prstGeom prst="ellipse">
          <a:avLst/>
        </a:prstGeom>
        <a:solidFill>
          <a:schemeClr val="accent4">
            <a:hueOff val="8910593"/>
            <a:satOff val="-41115"/>
            <a:lumOff val="1513"/>
            <a:alphaOff val="0"/>
          </a:schemeClr>
        </a:solidFill>
        <a:ln w="12700" cap="flat" cmpd="sng" algn="ctr">
          <a:solidFill>
            <a:schemeClr val="accent4">
              <a:hueOff val="8910593"/>
              <a:satOff val="-41115"/>
              <a:lumOff val="151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F257E29-7986-4ED1-A083-F7C14363CF0E}">
      <dsp:nvSpPr>
        <dsp:cNvPr id="0" name=""/>
        <dsp:cNvSpPr/>
      </dsp:nvSpPr>
      <dsp:spPr>
        <a:xfrm>
          <a:off x="4102101" y="833701"/>
          <a:ext cx="86621" cy="86621"/>
        </a:xfrm>
        <a:prstGeom prst="ellipse">
          <a:avLst/>
        </a:prstGeom>
        <a:solidFill>
          <a:schemeClr val="accent4">
            <a:hueOff val="9653143"/>
            <a:satOff val="-44542"/>
            <a:lumOff val="1639"/>
            <a:alphaOff val="0"/>
          </a:schemeClr>
        </a:solidFill>
        <a:ln w="12700" cap="flat" cmpd="sng" algn="ctr">
          <a:solidFill>
            <a:schemeClr val="accent4">
              <a:hueOff val="9653143"/>
              <a:satOff val="-44542"/>
              <a:lumOff val="163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118699-BCBD-4C9F-B5DD-25D42C38E688}">
      <dsp:nvSpPr>
        <dsp:cNvPr id="0" name=""/>
        <dsp:cNvSpPr/>
      </dsp:nvSpPr>
      <dsp:spPr>
        <a:xfrm>
          <a:off x="4102101" y="1039868"/>
          <a:ext cx="86621" cy="86621"/>
        </a:xfrm>
        <a:prstGeom prst="ellipse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7A34138-72EF-46B3-8717-08B720287341}">
      <dsp:nvSpPr>
        <dsp:cNvPr id="0" name=""/>
        <dsp:cNvSpPr/>
      </dsp:nvSpPr>
      <dsp:spPr>
        <a:xfrm>
          <a:off x="866100" y="5379361"/>
          <a:ext cx="1999995" cy="500839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5287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Yilqichilik</a:t>
          </a:r>
          <a:r>
            <a:rPr lang="en-US" sz="24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</a:p>
      </dsp:txBody>
      <dsp:txXfrm>
        <a:off x="890549" y="5403810"/>
        <a:ext cx="1951097" cy="451941"/>
      </dsp:txXfrm>
    </dsp:sp>
    <dsp:sp modelId="{CE28D4F0-ECB0-4ADD-822F-71B72628FEDC}">
      <dsp:nvSpPr>
        <dsp:cNvPr id="0" name=""/>
        <dsp:cNvSpPr/>
      </dsp:nvSpPr>
      <dsp:spPr>
        <a:xfrm>
          <a:off x="414824" y="4876179"/>
          <a:ext cx="866212" cy="865796"/>
        </a:xfrm>
        <a:prstGeom prst="ellipse">
          <a:avLst/>
        </a:prstGeom>
        <a:blipFill rotWithShape="1">
          <a:blip xmlns:r="http://schemas.openxmlformats.org/officeDocument/2006/relationships" r:embed="rId1"/>
          <a:srcRect/>
          <a:stretch>
            <a:fillRect t="-30000" b="-30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CA8ACFD-B6EC-454A-9D46-5C4171740017}">
      <dsp:nvSpPr>
        <dsp:cNvPr id="0" name=""/>
        <dsp:cNvSpPr/>
      </dsp:nvSpPr>
      <dsp:spPr>
        <a:xfrm>
          <a:off x="2447161" y="4787413"/>
          <a:ext cx="2756107" cy="500839"/>
        </a:xfrm>
        <a:prstGeom prst="roundRect">
          <a:avLst/>
        </a:prstGeom>
        <a:solidFill>
          <a:schemeClr val="accent4">
            <a:hueOff val="2598923"/>
            <a:satOff val="-11992"/>
            <a:lumOff val="44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5287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Cho‘chqachilik</a:t>
          </a:r>
          <a:endParaRPr lang="en-US" sz="24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471610" y="4811862"/>
        <a:ext cx="2707209" cy="451941"/>
      </dsp:txXfrm>
    </dsp:sp>
    <dsp:sp modelId="{DDD827D5-4E4F-4AD9-A786-85254E71740F}">
      <dsp:nvSpPr>
        <dsp:cNvPr id="0" name=""/>
        <dsp:cNvSpPr/>
      </dsp:nvSpPr>
      <dsp:spPr>
        <a:xfrm>
          <a:off x="2055490" y="4284230"/>
          <a:ext cx="866212" cy="865796"/>
        </a:xfrm>
        <a:prstGeom prst="ellipse">
          <a:avLst/>
        </a:prstGeom>
        <a:blipFill rotWithShape="1">
          <a:blip xmlns:r="http://schemas.openxmlformats.org/officeDocument/2006/relationships" r:embed="rId2"/>
          <a:srcRect/>
          <a:stretch>
            <a:fillRect l="-30000" r="-30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741F1E6-EFB0-4C6A-8614-63889B3CC9E4}">
      <dsp:nvSpPr>
        <dsp:cNvPr id="0" name=""/>
        <dsp:cNvSpPr/>
      </dsp:nvSpPr>
      <dsp:spPr>
        <a:xfrm>
          <a:off x="3375456" y="3886202"/>
          <a:ext cx="2348301" cy="500839"/>
        </a:xfrm>
        <a:prstGeom prst="roundRect">
          <a:avLst/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5287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Echkichilik</a:t>
          </a:r>
          <a:r>
            <a:rPr lang="en-US" sz="24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</a:p>
      </dsp:txBody>
      <dsp:txXfrm>
        <a:off x="3399905" y="3910651"/>
        <a:ext cx="2299403" cy="451941"/>
      </dsp:txXfrm>
    </dsp:sp>
    <dsp:sp modelId="{4A719605-D2A0-4314-B5B9-5C44BB3D60E5}">
      <dsp:nvSpPr>
        <dsp:cNvPr id="0" name=""/>
        <dsp:cNvSpPr/>
      </dsp:nvSpPr>
      <dsp:spPr>
        <a:xfrm>
          <a:off x="5330949" y="3932029"/>
          <a:ext cx="1660486" cy="5008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40640" rIns="40640" bIns="4064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b="1" kern="1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330949" y="3932029"/>
        <a:ext cx="1660486" cy="500839"/>
      </dsp:txXfrm>
    </dsp:sp>
    <dsp:sp modelId="{2DE98861-7D2F-4A62-9A91-8BF463CC49E2}">
      <dsp:nvSpPr>
        <dsp:cNvPr id="0" name=""/>
        <dsp:cNvSpPr/>
      </dsp:nvSpPr>
      <dsp:spPr>
        <a:xfrm>
          <a:off x="2945193" y="3428846"/>
          <a:ext cx="866212" cy="865796"/>
        </a:xfrm>
        <a:prstGeom prst="ellipse">
          <a:avLst/>
        </a:prstGeom>
        <a:blipFill rotWithShape="1">
          <a:blip xmlns:r="http://schemas.openxmlformats.org/officeDocument/2006/relationships" r:embed="rId3"/>
          <a:srcRect/>
          <a:stretch>
            <a:fillRect l="-20000" r="-20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34E0304-6754-4CF6-A068-80EC93A093C1}">
      <dsp:nvSpPr>
        <dsp:cNvPr id="0" name=""/>
        <dsp:cNvSpPr/>
      </dsp:nvSpPr>
      <dsp:spPr>
        <a:xfrm>
          <a:off x="3818755" y="2817893"/>
          <a:ext cx="2061996" cy="500839"/>
        </a:xfrm>
        <a:prstGeom prst="roundRect">
          <a:avLst/>
        </a:prstGeom>
        <a:solidFill>
          <a:schemeClr val="accent4">
            <a:hueOff val="7796769"/>
            <a:satOff val="-35976"/>
            <a:lumOff val="132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5287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Qo‘ychilik</a:t>
          </a:r>
          <a:endParaRPr lang="en-US" sz="24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843204" y="2842342"/>
        <a:ext cx="2013098" cy="451941"/>
      </dsp:txXfrm>
    </dsp:sp>
    <dsp:sp modelId="{E663087C-A7C5-42F9-B204-14CD240FAEA9}">
      <dsp:nvSpPr>
        <dsp:cNvPr id="0" name=""/>
        <dsp:cNvSpPr/>
      </dsp:nvSpPr>
      <dsp:spPr>
        <a:xfrm>
          <a:off x="3410599" y="2329290"/>
          <a:ext cx="866212" cy="865796"/>
        </a:xfrm>
        <a:prstGeom prst="ellipse">
          <a:avLst/>
        </a:prstGeom>
        <a:blipFill rotWithShape="1">
          <a:blip xmlns:r="http://schemas.openxmlformats.org/officeDocument/2006/relationships" r:embed="rId4"/>
          <a:srcRect/>
          <a:stretch>
            <a:fillRect l="-25000" r="-2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59BF8DA-4900-4EDB-9E0F-A475815CC107}">
      <dsp:nvSpPr>
        <dsp:cNvPr id="0" name=""/>
        <dsp:cNvSpPr/>
      </dsp:nvSpPr>
      <dsp:spPr>
        <a:xfrm>
          <a:off x="4112415" y="1693895"/>
          <a:ext cx="2612011" cy="500839"/>
        </a:xfrm>
        <a:prstGeom prst="round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5287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Qoramolchilik</a:t>
          </a:r>
          <a:endParaRPr lang="en-US" sz="24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136864" y="1718344"/>
        <a:ext cx="2563113" cy="451941"/>
      </dsp:txXfrm>
    </dsp:sp>
    <dsp:sp modelId="{AE30061E-90EC-45B4-A88D-304030EF6BB6}">
      <dsp:nvSpPr>
        <dsp:cNvPr id="0" name=""/>
        <dsp:cNvSpPr/>
      </dsp:nvSpPr>
      <dsp:spPr>
        <a:xfrm>
          <a:off x="3668995" y="1209950"/>
          <a:ext cx="866212" cy="865796"/>
        </a:xfrm>
        <a:prstGeom prst="ellipse">
          <a:avLst/>
        </a:prstGeom>
        <a:blipFill rotWithShape="1">
          <a:blip xmlns:r="http://schemas.openxmlformats.org/officeDocument/2006/relationships" r:embed="rId5"/>
          <a:srcRect/>
          <a:stretch>
            <a:fillRect l="-26000" r="-26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7F3377-F27B-4755-8E6F-BC2F72474315}">
      <dsp:nvSpPr>
        <dsp:cNvPr id="0" name=""/>
        <dsp:cNvSpPr/>
      </dsp:nvSpPr>
      <dsp:spPr>
        <a:xfrm>
          <a:off x="2034258" y="6098945"/>
          <a:ext cx="87989" cy="87989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6C50FE1-CC12-4755-BA91-8724F96CEC56}">
      <dsp:nvSpPr>
        <dsp:cNvPr id="0" name=""/>
        <dsp:cNvSpPr/>
      </dsp:nvSpPr>
      <dsp:spPr>
        <a:xfrm>
          <a:off x="1838892" y="6178272"/>
          <a:ext cx="87989" cy="87989"/>
        </a:xfrm>
        <a:prstGeom prst="ellipse">
          <a:avLst/>
        </a:prstGeom>
        <a:solidFill>
          <a:schemeClr val="accent4">
            <a:hueOff val="742549"/>
            <a:satOff val="-3426"/>
            <a:lumOff val="126"/>
            <a:alphaOff val="0"/>
          </a:schemeClr>
        </a:solidFill>
        <a:ln w="12700" cap="flat" cmpd="sng" algn="ctr">
          <a:solidFill>
            <a:schemeClr val="accent4">
              <a:hueOff val="742549"/>
              <a:satOff val="-3426"/>
              <a:lumOff val="12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799FFDA-6EB8-4323-895C-658DD4F6BBCA}">
      <dsp:nvSpPr>
        <dsp:cNvPr id="0" name=""/>
        <dsp:cNvSpPr/>
      </dsp:nvSpPr>
      <dsp:spPr>
        <a:xfrm>
          <a:off x="1639053" y="6243849"/>
          <a:ext cx="87989" cy="87989"/>
        </a:xfrm>
        <a:prstGeom prst="ellipse">
          <a:avLst/>
        </a:prstGeom>
        <a:solidFill>
          <a:schemeClr val="accent4">
            <a:hueOff val="1485099"/>
            <a:satOff val="-6853"/>
            <a:lumOff val="252"/>
            <a:alphaOff val="0"/>
          </a:schemeClr>
        </a:solidFill>
        <a:ln w="12700" cap="flat" cmpd="sng" algn="ctr">
          <a:solidFill>
            <a:schemeClr val="accent4">
              <a:hueOff val="1485099"/>
              <a:satOff val="-6853"/>
              <a:lumOff val="25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AB37897-D07D-49CC-AB70-FAD7141D4066}">
      <dsp:nvSpPr>
        <dsp:cNvPr id="0" name=""/>
        <dsp:cNvSpPr/>
      </dsp:nvSpPr>
      <dsp:spPr>
        <a:xfrm>
          <a:off x="1436976" y="6294618"/>
          <a:ext cx="87989" cy="87989"/>
        </a:xfrm>
        <a:prstGeom prst="ellipse">
          <a:avLst/>
        </a:prstGeom>
        <a:solidFill>
          <a:schemeClr val="accent4">
            <a:hueOff val="2227648"/>
            <a:satOff val="-10279"/>
            <a:lumOff val="378"/>
            <a:alphaOff val="0"/>
          </a:schemeClr>
        </a:solidFill>
        <a:ln w="12700" cap="flat" cmpd="sng" algn="ctr">
          <a:solidFill>
            <a:schemeClr val="accent4">
              <a:hueOff val="2227648"/>
              <a:satOff val="-10279"/>
              <a:lumOff val="37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40F0A6-1ABD-4793-A470-E461B45F999F}">
      <dsp:nvSpPr>
        <dsp:cNvPr id="0" name=""/>
        <dsp:cNvSpPr/>
      </dsp:nvSpPr>
      <dsp:spPr>
        <a:xfrm>
          <a:off x="3099075" y="5331064"/>
          <a:ext cx="87989" cy="87989"/>
        </a:xfrm>
        <a:prstGeom prst="ellipse">
          <a:avLst/>
        </a:prstGeom>
        <a:solidFill>
          <a:schemeClr val="accent4">
            <a:hueOff val="2970198"/>
            <a:satOff val="-13705"/>
            <a:lumOff val="504"/>
            <a:alphaOff val="0"/>
          </a:schemeClr>
        </a:solidFill>
        <a:ln w="12700" cap="flat" cmpd="sng" algn="ctr">
          <a:solidFill>
            <a:schemeClr val="accent4">
              <a:hueOff val="2970198"/>
              <a:satOff val="-13705"/>
              <a:lumOff val="50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4F9E652-2994-4989-8EB4-8F63D25D732F}">
      <dsp:nvSpPr>
        <dsp:cNvPr id="0" name=""/>
        <dsp:cNvSpPr/>
      </dsp:nvSpPr>
      <dsp:spPr>
        <a:xfrm>
          <a:off x="2944721" y="5487602"/>
          <a:ext cx="87989" cy="87989"/>
        </a:xfrm>
        <a:prstGeom prst="ellipse">
          <a:avLst/>
        </a:prstGeom>
        <a:solidFill>
          <a:schemeClr val="accent4">
            <a:hueOff val="3712747"/>
            <a:satOff val="-17131"/>
            <a:lumOff val="630"/>
            <a:alphaOff val="0"/>
          </a:schemeClr>
        </a:solidFill>
        <a:ln w="12700" cap="flat" cmpd="sng" algn="ctr">
          <a:solidFill>
            <a:schemeClr val="accent4">
              <a:hueOff val="3712747"/>
              <a:satOff val="-17131"/>
              <a:lumOff val="63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F57FFE-781E-4031-89C9-0F521753C7FE}">
      <dsp:nvSpPr>
        <dsp:cNvPr id="0" name=""/>
        <dsp:cNvSpPr/>
      </dsp:nvSpPr>
      <dsp:spPr>
        <a:xfrm>
          <a:off x="3738860" y="4379145"/>
          <a:ext cx="87989" cy="87989"/>
        </a:xfrm>
        <a:prstGeom prst="ellipse">
          <a:avLst/>
        </a:prstGeom>
        <a:solidFill>
          <a:schemeClr val="accent4">
            <a:hueOff val="4455297"/>
            <a:satOff val="-20558"/>
            <a:lumOff val="756"/>
            <a:alphaOff val="0"/>
          </a:schemeClr>
        </a:solidFill>
        <a:ln w="12700" cap="flat" cmpd="sng" algn="ctr">
          <a:solidFill>
            <a:schemeClr val="accent4">
              <a:hueOff val="4455297"/>
              <a:satOff val="-20558"/>
              <a:lumOff val="75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D8A1F2-FE2A-436A-8A05-9901B07B739F}">
      <dsp:nvSpPr>
        <dsp:cNvPr id="0" name=""/>
        <dsp:cNvSpPr/>
      </dsp:nvSpPr>
      <dsp:spPr>
        <a:xfrm>
          <a:off x="4082613" y="3219390"/>
          <a:ext cx="87989" cy="87989"/>
        </a:xfrm>
        <a:prstGeom prst="ellipse">
          <a:avLst/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 w="1270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6821F35-8228-4D23-AD3E-FCAB8683752C}">
      <dsp:nvSpPr>
        <dsp:cNvPr id="0" name=""/>
        <dsp:cNvSpPr/>
      </dsp:nvSpPr>
      <dsp:spPr>
        <a:xfrm>
          <a:off x="3910364" y="1847569"/>
          <a:ext cx="87989" cy="87989"/>
        </a:xfrm>
        <a:prstGeom prst="ellipse">
          <a:avLst/>
        </a:prstGeom>
        <a:solidFill>
          <a:schemeClr val="accent4">
            <a:hueOff val="5940396"/>
            <a:satOff val="-27410"/>
            <a:lumOff val="1009"/>
            <a:alphaOff val="0"/>
          </a:schemeClr>
        </a:solidFill>
        <a:ln w="12700" cap="flat" cmpd="sng" algn="ctr">
          <a:solidFill>
            <a:schemeClr val="accent4">
              <a:hueOff val="5940396"/>
              <a:satOff val="-27410"/>
              <a:lumOff val="100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AD015FA-8E26-43AC-A5C3-4980CD7954D4}">
      <dsp:nvSpPr>
        <dsp:cNvPr id="0" name=""/>
        <dsp:cNvSpPr/>
      </dsp:nvSpPr>
      <dsp:spPr>
        <a:xfrm>
          <a:off x="4038619" y="1748675"/>
          <a:ext cx="87989" cy="87989"/>
        </a:xfrm>
        <a:prstGeom prst="ellipse">
          <a:avLst/>
        </a:prstGeom>
        <a:solidFill>
          <a:schemeClr val="accent4">
            <a:hueOff val="6682945"/>
            <a:satOff val="-30837"/>
            <a:lumOff val="1135"/>
            <a:alphaOff val="0"/>
          </a:schemeClr>
        </a:solidFill>
        <a:ln w="12700" cap="flat" cmpd="sng" algn="ctr">
          <a:solidFill>
            <a:schemeClr val="accent4">
              <a:hueOff val="6682945"/>
              <a:satOff val="-30837"/>
              <a:lumOff val="113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2AC0258-2329-45BF-9832-51A4B98C50E2}">
      <dsp:nvSpPr>
        <dsp:cNvPr id="0" name=""/>
        <dsp:cNvSpPr/>
      </dsp:nvSpPr>
      <dsp:spPr>
        <a:xfrm>
          <a:off x="4166874" y="1649252"/>
          <a:ext cx="87989" cy="87989"/>
        </a:xfrm>
        <a:prstGeom prst="ellipse">
          <a:avLst/>
        </a:prstGeom>
        <a:solidFill>
          <a:schemeClr val="accent4">
            <a:hueOff val="7425494"/>
            <a:satOff val="-34263"/>
            <a:lumOff val="1261"/>
            <a:alphaOff val="0"/>
          </a:schemeClr>
        </a:solidFill>
        <a:ln w="12700" cap="flat" cmpd="sng" algn="ctr">
          <a:solidFill>
            <a:schemeClr val="accent4">
              <a:hueOff val="7425494"/>
              <a:satOff val="-34263"/>
              <a:lumOff val="126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0A23B4-7CE3-48B5-870F-25F8BF02CAE1}">
      <dsp:nvSpPr>
        <dsp:cNvPr id="0" name=""/>
        <dsp:cNvSpPr/>
      </dsp:nvSpPr>
      <dsp:spPr>
        <a:xfrm>
          <a:off x="4295129" y="1748675"/>
          <a:ext cx="87989" cy="87989"/>
        </a:xfrm>
        <a:prstGeom prst="ellipse">
          <a:avLst/>
        </a:prstGeom>
        <a:solidFill>
          <a:schemeClr val="accent4">
            <a:hueOff val="8168044"/>
            <a:satOff val="-37689"/>
            <a:lumOff val="1387"/>
            <a:alphaOff val="0"/>
          </a:schemeClr>
        </a:solidFill>
        <a:ln w="12700" cap="flat" cmpd="sng" algn="ctr">
          <a:solidFill>
            <a:schemeClr val="accent4">
              <a:hueOff val="8168044"/>
              <a:satOff val="-37689"/>
              <a:lumOff val="138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06C836F-F36F-417D-9987-EF81B9D00784}">
      <dsp:nvSpPr>
        <dsp:cNvPr id="0" name=""/>
        <dsp:cNvSpPr/>
      </dsp:nvSpPr>
      <dsp:spPr>
        <a:xfrm>
          <a:off x="4423385" y="1847569"/>
          <a:ext cx="87989" cy="87989"/>
        </a:xfrm>
        <a:prstGeom prst="ellipse">
          <a:avLst/>
        </a:prstGeom>
        <a:solidFill>
          <a:schemeClr val="accent4">
            <a:hueOff val="8910593"/>
            <a:satOff val="-41115"/>
            <a:lumOff val="1513"/>
            <a:alphaOff val="0"/>
          </a:schemeClr>
        </a:solidFill>
        <a:ln w="12700" cap="flat" cmpd="sng" algn="ctr">
          <a:solidFill>
            <a:schemeClr val="accent4">
              <a:hueOff val="8910593"/>
              <a:satOff val="-41115"/>
              <a:lumOff val="151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45FA420-689B-479E-A0F0-192CC176F01A}">
      <dsp:nvSpPr>
        <dsp:cNvPr id="0" name=""/>
        <dsp:cNvSpPr/>
      </dsp:nvSpPr>
      <dsp:spPr>
        <a:xfrm>
          <a:off x="4166874" y="1858675"/>
          <a:ext cx="87989" cy="87989"/>
        </a:xfrm>
        <a:prstGeom prst="ellipse">
          <a:avLst/>
        </a:prstGeom>
        <a:solidFill>
          <a:schemeClr val="accent4">
            <a:hueOff val="9653143"/>
            <a:satOff val="-44542"/>
            <a:lumOff val="1639"/>
            <a:alphaOff val="0"/>
          </a:schemeClr>
        </a:solidFill>
        <a:ln w="12700" cap="flat" cmpd="sng" algn="ctr">
          <a:solidFill>
            <a:schemeClr val="accent4">
              <a:hueOff val="9653143"/>
              <a:satOff val="-44542"/>
              <a:lumOff val="163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6837C85-23B9-4DE1-8B39-C9447101767D}">
      <dsp:nvSpPr>
        <dsp:cNvPr id="0" name=""/>
        <dsp:cNvSpPr/>
      </dsp:nvSpPr>
      <dsp:spPr>
        <a:xfrm>
          <a:off x="4166874" y="2068097"/>
          <a:ext cx="87989" cy="87989"/>
        </a:xfrm>
        <a:prstGeom prst="ellipse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DBCCBC8-2EB5-43E4-B877-D5C399D09287}">
      <dsp:nvSpPr>
        <dsp:cNvPr id="0" name=""/>
        <dsp:cNvSpPr/>
      </dsp:nvSpPr>
      <dsp:spPr>
        <a:xfrm>
          <a:off x="934485" y="6324601"/>
          <a:ext cx="2260427" cy="492457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1528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Pillachilik</a:t>
          </a:r>
          <a:endParaRPr lang="en-US" sz="24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58525" y="6348641"/>
        <a:ext cx="2212347" cy="444377"/>
      </dsp:txXfrm>
    </dsp:sp>
    <dsp:sp modelId="{B90023B2-51C5-4AB0-9250-A024029EAE4D}">
      <dsp:nvSpPr>
        <dsp:cNvPr id="0" name=""/>
        <dsp:cNvSpPr/>
      </dsp:nvSpPr>
      <dsp:spPr>
        <a:xfrm>
          <a:off x="421374" y="5964984"/>
          <a:ext cx="879890" cy="879467"/>
        </a:xfrm>
        <a:prstGeom prst="ellipse">
          <a:avLst/>
        </a:prstGeom>
        <a:blipFill rotWithShape="1">
          <a:blip xmlns:r="http://schemas.openxmlformats.org/officeDocument/2006/relationships" r:embed="rId1"/>
          <a:srcRect/>
          <a:stretch>
            <a:fillRect l="-39000" r="-39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973784-8A5A-4FF0-B2E7-50669F02F4E2}">
      <dsp:nvSpPr>
        <dsp:cNvPr id="0" name=""/>
        <dsp:cNvSpPr/>
      </dsp:nvSpPr>
      <dsp:spPr>
        <a:xfrm>
          <a:off x="2629973" y="5666993"/>
          <a:ext cx="2475431" cy="581407"/>
        </a:xfrm>
        <a:prstGeom prst="roundRect">
          <a:avLst/>
        </a:prstGeom>
        <a:solidFill>
          <a:schemeClr val="accent4">
            <a:hueOff val="2598923"/>
            <a:satOff val="-11992"/>
            <a:lumOff val="44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1528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Asalarichilik</a:t>
          </a:r>
          <a:endParaRPr lang="en-US" sz="24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658355" y="5695375"/>
        <a:ext cx="2418667" cy="524643"/>
      </dsp:txXfrm>
    </dsp:sp>
    <dsp:sp modelId="{314403F5-F53C-4AF6-90A0-E7513A8A0D6C}">
      <dsp:nvSpPr>
        <dsp:cNvPr id="0" name=""/>
        <dsp:cNvSpPr/>
      </dsp:nvSpPr>
      <dsp:spPr>
        <a:xfrm>
          <a:off x="4511374" y="5874816"/>
          <a:ext cx="2590457" cy="5087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40640" rIns="40640" bIns="4064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b="1" kern="1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511374" y="5874816"/>
        <a:ext cx="2590457" cy="508747"/>
      </dsp:txXfrm>
    </dsp:sp>
    <dsp:sp modelId="{EB809484-6292-4369-AF68-5259BE557F07}">
      <dsp:nvSpPr>
        <dsp:cNvPr id="0" name=""/>
        <dsp:cNvSpPr/>
      </dsp:nvSpPr>
      <dsp:spPr>
        <a:xfrm>
          <a:off x="2087946" y="5363688"/>
          <a:ext cx="879890" cy="879467"/>
        </a:xfrm>
        <a:prstGeom prst="ellipse">
          <a:avLst/>
        </a:prstGeom>
        <a:blipFill rotWithShape="1">
          <a:blip xmlns:r="http://schemas.openxmlformats.org/officeDocument/2006/relationships" r:embed="rId2"/>
          <a:srcRect/>
          <a:stretch>
            <a:fillRect l="-28000" r="-28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EA7838-F0A8-40B6-A03C-3D7033BE9C68}">
      <dsp:nvSpPr>
        <dsp:cNvPr id="0" name=""/>
        <dsp:cNvSpPr/>
      </dsp:nvSpPr>
      <dsp:spPr>
        <a:xfrm>
          <a:off x="3469455" y="4829265"/>
          <a:ext cx="2673363" cy="552800"/>
        </a:xfrm>
        <a:prstGeom prst="roundRect">
          <a:avLst/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1528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Darrandachilik</a:t>
          </a:r>
          <a:r>
            <a:rPr lang="en-US" sz="24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</a:p>
      </dsp:txBody>
      <dsp:txXfrm>
        <a:off x="3496440" y="4856250"/>
        <a:ext cx="2619393" cy="498830"/>
      </dsp:txXfrm>
    </dsp:sp>
    <dsp:sp modelId="{37FD5F81-7492-4E67-9893-013F203105AB}">
      <dsp:nvSpPr>
        <dsp:cNvPr id="0" name=""/>
        <dsp:cNvSpPr/>
      </dsp:nvSpPr>
      <dsp:spPr>
        <a:xfrm>
          <a:off x="2991698" y="4494798"/>
          <a:ext cx="879890" cy="879467"/>
        </a:xfrm>
        <a:prstGeom prst="ellipse">
          <a:avLst/>
        </a:prstGeom>
        <a:blipFill rotWithShape="1">
          <a:blip xmlns:r="http://schemas.openxmlformats.org/officeDocument/2006/relationships" r:embed="rId3"/>
          <a:srcRect/>
          <a:stretch>
            <a:fillRect t="-18000" b="-18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B8529AF-4204-4A86-8F12-A5672550DE96}">
      <dsp:nvSpPr>
        <dsp:cNvPr id="0" name=""/>
        <dsp:cNvSpPr/>
      </dsp:nvSpPr>
      <dsp:spPr>
        <a:xfrm>
          <a:off x="4267195" y="2362199"/>
          <a:ext cx="2041363" cy="610293"/>
        </a:xfrm>
        <a:prstGeom prst="roundRect">
          <a:avLst/>
        </a:prstGeom>
        <a:solidFill>
          <a:schemeClr val="accent4">
            <a:hueOff val="7796769"/>
            <a:satOff val="-35976"/>
            <a:lumOff val="132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1528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Tuyachilik</a:t>
          </a:r>
          <a:r>
            <a:rPr lang="en-US" sz="24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</a:p>
      </dsp:txBody>
      <dsp:txXfrm>
        <a:off x="4296987" y="2391991"/>
        <a:ext cx="1981779" cy="550709"/>
      </dsp:txXfrm>
    </dsp:sp>
    <dsp:sp modelId="{372C336B-74BD-43A5-A2E4-3695CF2A0E71}">
      <dsp:nvSpPr>
        <dsp:cNvPr id="0" name=""/>
        <dsp:cNvSpPr/>
      </dsp:nvSpPr>
      <dsp:spPr>
        <a:xfrm>
          <a:off x="3442795" y="2135157"/>
          <a:ext cx="1205406" cy="1028748"/>
        </a:xfrm>
        <a:prstGeom prst="ellipse">
          <a:avLst/>
        </a:prstGeom>
        <a:blipFill rotWithShape="1">
          <a:blip xmlns:r="http://schemas.openxmlformats.org/officeDocument/2006/relationships" r:embed="rId4"/>
          <a:srcRect/>
          <a:stretch>
            <a:fillRect l="-25000" r="-2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322D2DF-A9DD-47AC-95C1-9DF9A37EF6C7}">
      <dsp:nvSpPr>
        <dsp:cNvPr id="0" name=""/>
        <dsp:cNvSpPr/>
      </dsp:nvSpPr>
      <dsp:spPr>
        <a:xfrm>
          <a:off x="3904156" y="3641037"/>
          <a:ext cx="2725245" cy="573221"/>
        </a:xfrm>
        <a:prstGeom prst="round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1528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Parrandachilik</a:t>
          </a:r>
          <a:r>
            <a:rPr lang="en-US" sz="24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</a:p>
      </dsp:txBody>
      <dsp:txXfrm>
        <a:off x="3932138" y="3669019"/>
        <a:ext cx="2669281" cy="517257"/>
      </dsp:txXfrm>
    </dsp:sp>
    <dsp:sp modelId="{5456B77B-A739-44B9-8C03-45A6E52F61F6}">
      <dsp:nvSpPr>
        <dsp:cNvPr id="0" name=""/>
        <dsp:cNvSpPr/>
      </dsp:nvSpPr>
      <dsp:spPr>
        <a:xfrm>
          <a:off x="3318290" y="3320332"/>
          <a:ext cx="948909" cy="879467"/>
        </a:xfrm>
        <a:prstGeom prst="ellipse">
          <a:avLst/>
        </a:prstGeom>
        <a:blipFill rotWithShape="1">
          <a:blip xmlns:r="http://schemas.openxmlformats.org/officeDocument/2006/relationships" r:embed="rId5"/>
          <a:srcRect/>
          <a:stretch>
            <a:fillRect t="-4000" b="-4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scendingPictureAccentProcess">
  <dgm:title val=""/>
  <dgm:desc val=""/>
  <dgm:catLst>
    <dgm:cat type="process" pri="22500"/>
    <dgm:cat type="picture" pri="16000"/>
    <dgm:cat type="pictureconvert" pri="1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func="var" arg="dir" op="equ" val="norm">
            <dgm:choose name="Name5">
              <dgm:if name="Name6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l" for="ch" forName="parTx1" refType="w" fact="0.2711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2469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7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l" for="ch" forName="parTx1" refType="w" fact="0.366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3333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if>
          <dgm:else name="Name8">
            <dgm:choose name="Name9">
              <dgm:if name="Name10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r" for="ch" forName="parTx1" refType="w" fact="0.7289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7531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1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r" for="ch" forName="parTx1" refType="w" fact="0.634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6667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func="var" arg="dir" op="equ" val="norm">
            <dgm:choose name="Name15">
              <dgm:if name="Name16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3221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3056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2859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309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334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359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3848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1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359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359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197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178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688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3503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17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4274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405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3794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4106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44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477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5106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44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477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477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2614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2369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l" for="ch" forName="parTx2" refType="w" fact="0.4893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4648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if>
          <dgm:else name="Name18">
            <dgm:choose name="Name19">
              <dgm:if name="Name20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6779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6944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7141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690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665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640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6152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9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640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640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803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821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312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6497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21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5726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594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6206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5894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55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522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4894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56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522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522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7386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7631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r" for="ch" forName="parTx2" refType="w" fact="0.5107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5352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func="var" arg="dir" op="equ" val="norm">
            <dgm:choose name="Name25">
              <dgm:if name="Name26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2981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2676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357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44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323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23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6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68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491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513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68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68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487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1328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732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3573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4763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4604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27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3684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3307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912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494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342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23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12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79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6068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6346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79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79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837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1641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l" for="ch" forName="parTx2" refType="w" fact="0.4612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4416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l" for="ch" forName="parTx3" refType="w" fact="0.5886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569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if>
          <dgm:else name="Name28">
            <dgm:choose name="Name29">
              <dgm:if name="Name30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7019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7324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643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55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677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76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4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31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509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486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31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31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513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8672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268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6427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5237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5396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31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6316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6693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088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506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658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76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88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21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3932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3654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21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21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163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8359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r" for="ch" forName="parTx2" refType="w" fact="0.5388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5584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r" for="ch" forName="parTx3" refType="w" fact="0.4114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431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func="var" arg="dir" op="equ" val="norm">
            <dgm:choose name="Name35">
              <dgm:if name="Name36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3253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2949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263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313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67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5486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5267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5462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565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5851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604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565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565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466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1333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10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3972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229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509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722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5588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37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3978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3606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3223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829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717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6709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6441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6679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691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715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739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691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691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793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163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l" for="ch" forName="parTx2" refType="w" fact="0.502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4857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l" for="ch" forName="parTx3" refType="w" fact="0.6394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6231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l" for="ch" forName="parTx4" refType="w" fact="0.6997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6834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if>
          <dgm:else name="Name38">
            <dgm:choose name="Name39">
              <dgm:if name="Name40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6747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7051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736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687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32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4514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4733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4538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434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4149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395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434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434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534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8667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89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6028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771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490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278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4412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41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6022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6394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6777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171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283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3291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3559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3321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308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284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260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308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308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207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837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r" for="ch" forName="parTx2" refType="w" fact="0.498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5143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r" for="ch" forName="parTx3" refType="w" fact="0.3606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3769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r" for="ch" forName="parTx4" refType="w" fact="0.3003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3166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else>
        </dgm:choose>
      </dgm:if>
      <dgm:if name="Name42" axis="ch" ptType="node" func="cnt" op="equ" val="5">
        <dgm:choose name="Name43">
          <dgm:if name="Name44" func="var" arg="dir" op="equ" val="norm">
            <dgm:choose name="Name45">
              <dgm:if name="Name46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3263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001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2733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462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69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484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5549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601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577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5951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6123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629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6467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6123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6123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1746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1631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982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3866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194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5078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827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5712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18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6064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47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3951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634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331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981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68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43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672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7278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699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7207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741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7624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7832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741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741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211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197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l" for="ch" forName="parTx2" refType="w" fact="0.4822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4682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l" for="ch" forName="parTx3" refType="w" fact="0.629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61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l" for="ch" forName="parTx4" refType="w" fact="0.7057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6917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l" for="ch" forName="parTx5" refType="w" fact="0.7484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7344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if>
          <dgm:else name="Name48">
            <dgm:choose name="Name49">
              <dgm:if name="Name50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6737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999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7267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538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30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516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4451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399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422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4049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3877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370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3533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3877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3877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8254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8369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018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6134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806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4922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173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4288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82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3936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51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6049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366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669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019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31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57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328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2722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300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2793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258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2376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2168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258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258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788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802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r" for="ch" forName="parTx2" refType="w" fact="0.5178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5318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r" for="ch" forName="parTx3" refType="w" fact="0.371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38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r" for="ch" forName="parTx4" refType="w" fact="0.2943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3083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r" for="ch" forName="parTx5" refType="w" fact="0.2516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2656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else>
        </dgm:choose>
      </dgm:if>
      <dgm:if name="Name52" axis="ch" ptType="node" func="cnt" op="equ" val="6">
        <dgm:choose name="Name53">
          <dgm:if name="Name54" func="var" arg="dir" op="equ" val="norm">
            <dgm:choose name="Name55">
              <dgm:if name="Name56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3608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3384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15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2923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2688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883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69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5696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624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6509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6281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6437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6593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67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690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6593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6593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091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1988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273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4169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349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524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998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5894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416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6313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644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6541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57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4276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401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739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3464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3186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786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564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67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740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7714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7443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7628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7814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7999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818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7814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7814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479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2356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l" for="ch" forName="parTx2" refType="w" fact="0.5064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4941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l" for="ch" forName="parTx3" refType="w" fact="0.6339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6216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l" for="ch" forName="parTx4" refType="w" fact="0.7108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698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l" for="ch" forName="parTx5" refType="w" fact="0.7604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7481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l" for="ch" forName="parTx6" refType="w" fact="0.7874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7751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if>
          <dgm:else name="Name58">
            <dgm:choose name="Name59">
              <dgm:if name="Name60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6392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6616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84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7077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7312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117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30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4304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375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3491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3719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3563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340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32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309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340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340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909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8012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727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5831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651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475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002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4106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584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3687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356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3459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61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5724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599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261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6536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6814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214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436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32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259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2286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2557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2372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218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2001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181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218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218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522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7644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r" for="ch" forName="parTx2" refType="w" fact="0.4937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5059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r" for="ch" forName="parTx3" refType="w" fact="0.3662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3784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r" for="ch" forName="parTx4" refType="w" fact="0.2893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301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r" for="ch" forName="parTx5" refType="w" fact="0.2397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2519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r" for="ch" forName="parTx6" refType="w" fact="0.2127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2249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else>
        </dgm:choose>
      </dgm:if>
      <dgm:else name="Name62">
        <dgm:choose name="Name63">
          <dgm:if name="Name64" func="var" arg="dir" op="equ" val="norm">
            <dgm:choose name="Name65">
              <dgm:if name="Name66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390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3721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353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337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142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088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926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583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6371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6701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6853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6627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6773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6919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706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7212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6919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6919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556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246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53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4439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511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541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6132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6037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576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648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828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6733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  <dgm:constr type="l" for="ch" forName="parTx7" refType="w" fact="0.6966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6871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l" for="ch" forName="desTx7" refType="r" refFor="ch" refForName="parTx7"/>
                  <dgm:constr type="r" for="ch" forName="desTx7" refType="w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67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445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4244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4026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806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584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803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618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665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7266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7643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7816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7558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772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7892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8058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822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7892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7892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91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2806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l" for="ch" forName="parTx2" refType="w" fact="0.5172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5063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l" for="ch" forName="parTx3" refType="w" fact="0.628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6176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l" for="ch" forName="parTx4" refType="w" fact="0.6994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688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l" for="ch" forName="parTx5" refType="w" fact="0.7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7391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l" for="ch" forName="parTx6" refType="w" fact="0.7788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7679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l" for="ch" forName="parTx7" refType="w" fact="0.794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7836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if>
          <dgm:else name="Name68">
            <dgm:choose name="Name69">
              <dgm:if name="Name70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609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6279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647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663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858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912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074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416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3629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3299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3147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3373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3227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3081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293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2788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3081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3081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444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754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46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5561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489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458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3868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3963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424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352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172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3267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  <dgm:constr type="r" for="ch" forName="parTx7" refType="w" fact="0.3034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3129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r" for="ch" forName="desTx7" refType="l" refFor="ch" refForName="parTx7"/>
                  <dgm:constr type="l" for="ch" forName="desTx7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71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554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5756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5974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194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416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197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382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334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2734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2357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2184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2442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227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2108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1942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177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2108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2108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08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7194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r" for="ch" forName="parTx2" refType="w" fact="0.4828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4937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r" for="ch" forName="parTx3" refType="w" fact="0.371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3824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r" for="ch" forName="parTx4" refType="w" fact="0.3006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311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r" for="ch" forName="parTx5" refType="w" fact="0.2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2609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r" for="ch" forName="parTx6" refType="w" fact="0.2212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2321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r" for="ch" forName="parTx7" refType="w" fact="0.205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2164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else>
        </dgm:choose>
      </dgm:else>
    </dgm:choose>
    <dgm:forEach name="wrapper" axis="self" ptType="parTrans">
      <dgm:forEach name="wrapper2" axis="self" ptType="sibTrans" st="2">
        <dgm:forEach name="imageRepeat" axis="self">
          <dgm:layoutNode name="imageRepeat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 axis="self"/>
          </dgm:layoutNode>
        </dgm:forEach>
      </dgm:forEach>
    </dgm:forEach>
    <dgm:choose name="Name72">
      <dgm:if name="Name73" axis="ch" ptType="node" func="cnt" op="gte" val="2">
        <dgm:layoutNode name="dot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4"/>
    </dgm:choose>
    <dgm:choose name="Name75">
      <dgm:if name="Name76" axis="ch" ptType="node" func="cnt" op="gte" val="3">
        <dgm:layoutNode name="dot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7"/>
    </dgm:choose>
    <dgm:choose name="Name78">
      <dgm:if name="Name79" axis="ch" ptType="node" func="cnt" op="gte" val="4">
        <dgm:layoutNode name="dot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0"/>
    </dgm:choose>
    <dgm:choose name="Name81">
      <dgm:if name="Name82" axis="ch" ptType="node" func="cnt" op="gte" val="5">
        <dgm:layoutNode name="dot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8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3"/>
    </dgm:choose>
    <dgm:choose name="Name84">
      <dgm:if name="Name85" axis="ch" ptType="node" func="cnt" op="gte" val="6">
        <dgm:layoutNode name="dot9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10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6"/>
    </dgm:choose>
    <dgm:choose name="Name87">
      <dgm:if name="Name88" axis="ch" ptType="node" func="cnt" op="gte" val="7">
        <dgm:layoutNode name="dot1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9"/>
    </dgm:choose>
    <dgm:choose name="Name90">
      <dgm:if name="Name91" axis="ch" ptType="node" func="cnt" op="gte" val="2">
        <dgm:layoutNode name="dotArrow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92"/>
    </dgm:choose>
    <dgm:forEach name="Name93" axis="ch" ptType="node" cnt="1">
      <dgm:layoutNode name="parTx1">
        <dgm:choose name="Name94">
          <dgm:if name="Name95" func="var" arg="dir" op="equ" val="norm">
            <dgm:alg type="tx">
              <dgm:param type="parTxLTRAlign" val="l"/>
              <dgm:param type="parTxRTLAlign" val="r"/>
            </dgm:alg>
          </dgm:if>
          <dgm:else name="Name96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97">
          <dgm:if name="Name98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99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00">
        <dgm:if name="Name101" axis="ch" ptType="node" func="cnt" op="gte" val="1">
          <dgm:layoutNode name="desTx1" styleLbl="revTx">
            <dgm:varLst>
              <dgm:bulletEnabled val="1"/>
            </dgm:varLst>
            <dgm:choose name="Name102">
              <dgm:if name="Name103" func="var" arg="dir" op="equ" val="norm">
                <dgm:choose name="Name104">
                  <dgm:if name="Name105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06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07">
                <dgm:choose name="Name108">
                  <dgm:if name="Name109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10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11"/>
      </dgm:choose>
    </dgm:forEach>
    <dgm:forEach name="Name112" axis="ch" ptType="sibTrans" hideLastTrans="0" cnt="1">
      <dgm:layoutNode name="picture1">
        <dgm:alg type="sp"/>
        <dgm:shape xmlns:r="http://schemas.openxmlformats.org/officeDocument/2006/relationships" r:blip="">
          <dgm:adjLst/>
        </dgm:shape>
        <dgm:presOf/>
        <dgm:constrLst/>
        <dgm:forEach name="Name113" ref="imageRepeat"/>
      </dgm:layoutNode>
    </dgm:forEach>
    <dgm:forEach name="Name114" axis="ch" ptType="node" st="2" cnt="1">
      <dgm:layoutNode name="parTx2">
        <dgm:choose name="Name115">
          <dgm:if name="Name116" func="var" arg="dir" op="equ" val="norm">
            <dgm:alg type="tx">
              <dgm:param type="parTxLTRAlign" val="l"/>
              <dgm:param type="parTxRTLAlign" val="r"/>
            </dgm:alg>
          </dgm:if>
          <dgm:else name="Name117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18">
          <dgm:if name="Name119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20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21">
        <dgm:if name="Name122" axis="ch" ptType="node" func="cnt" op="gte" val="1">
          <dgm:layoutNode name="desTx2" styleLbl="revTx">
            <dgm:varLst>
              <dgm:bulletEnabled val="1"/>
            </dgm:varLst>
            <dgm:choose name="Name123">
              <dgm:if name="Name124" func="var" arg="dir" op="equ" val="norm">
                <dgm:choose name="Name125">
                  <dgm:if name="Name126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27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28">
                <dgm:choose name="Name129">
                  <dgm:if name="Name130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31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32"/>
      </dgm:choose>
    </dgm:forEach>
    <dgm:forEach name="Name133" axis="ch" ptType="sibTrans" hideLastTrans="0" st="2" cnt="1">
      <dgm:layoutNode name="picture2">
        <dgm:alg type="sp"/>
        <dgm:shape xmlns:r="http://schemas.openxmlformats.org/officeDocument/2006/relationships" r:blip="">
          <dgm:adjLst/>
        </dgm:shape>
        <dgm:presOf/>
        <dgm:constrLst/>
        <dgm:forEach name="Name134" ref="imageRepeat"/>
      </dgm:layoutNode>
    </dgm:forEach>
    <dgm:forEach name="Name135" axis="ch" ptType="node" st="3" cnt="1">
      <dgm:layoutNode name="parTx3">
        <dgm:choose name="Name136">
          <dgm:if name="Name137" func="var" arg="dir" op="equ" val="norm">
            <dgm:alg type="tx">
              <dgm:param type="parTxLTRAlign" val="l"/>
              <dgm:param type="parTxRTLAlign" val="r"/>
            </dgm:alg>
          </dgm:if>
          <dgm:else name="Name138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39">
          <dgm:if name="Name140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41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42">
        <dgm:if name="Name143" axis="ch" ptType="node" func="cnt" op="gte" val="1">
          <dgm:layoutNode name="desTx3" styleLbl="revTx">
            <dgm:varLst>
              <dgm:bulletEnabled val="1"/>
            </dgm:varLst>
            <dgm:choose name="Name144">
              <dgm:if name="Name145" func="var" arg="dir" op="equ" val="norm">
                <dgm:choose name="Name146">
                  <dgm:if name="Name147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48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49">
                <dgm:choose name="Name150">
                  <dgm:if name="Name151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5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53"/>
      </dgm:choose>
    </dgm:forEach>
    <dgm:forEach name="Name154" axis="ch" ptType="sibTrans" hideLastTrans="0" st="3" cnt="1">
      <dgm:layoutNode name="picture3">
        <dgm:alg type="sp"/>
        <dgm:shape xmlns:r="http://schemas.openxmlformats.org/officeDocument/2006/relationships" r:blip="">
          <dgm:adjLst/>
        </dgm:shape>
        <dgm:presOf/>
        <dgm:constrLst/>
        <dgm:forEach name="Name155" ref="imageRepeat"/>
      </dgm:layoutNode>
    </dgm:forEach>
    <dgm:forEach name="Name156" axis="ch" ptType="node" st="4" cnt="1">
      <dgm:layoutNode name="parTx4">
        <dgm:choose name="Name157">
          <dgm:if name="Name158" func="var" arg="dir" op="equ" val="norm">
            <dgm:alg type="tx">
              <dgm:param type="parTxLTRAlign" val="l"/>
              <dgm:param type="parTxRTLAlign" val="r"/>
            </dgm:alg>
          </dgm:if>
          <dgm:else name="Name159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60">
          <dgm:if name="Name161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62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63">
        <dgm:if name="Name164" axis="ch" ptType="node" func="cnt" op="gte" val="1">
          <dgm:layoutNode name="desTx4" styleLbl="revTx">
            <dgm:varLst>
              <dgm:bulletEnabled val="1"/>
            </dgm:varLst>
            <dgm:choose name="Name165">
              <dgm:if name="Name166" func="var" arg="dir" op="equ" val="norm">
                <dgm:choose name="Name167">
                  <dgm:if name="Name168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69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70">
                <dgm:choose name="Name171">
                  <dgm:if name="Name172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73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74"/>
      </dgm:choose>
    </dgm:forEach>
    <dgm:forEach name="Name175" axis="ch" ptType="sibTrans" hideLastTrans="0" st="4" cnt="1">
      <dgm:layoutNode name="picture4">
        <dgm:alg type="sp"/>
        <dgm:shape xmlns:r="http://schemas.openxmlformats.org/officeDocument/2006/relationships" r:blip="">
          <dgm:adjLst/>
        </dgm:shape>
        <dgm:presOf/>
        <dgm:constrLst/>
        <dgm:forEach name="Name176" ref="imageRepeat"/>
      </dgm:layoutNode>
    </dgm:forEach>
    <dgm:forEach name="Name177" axis="ch" ptType="node" st="5" cnt="1">
      <dgm:layoutNode name="parTx5">
        <dgm:choose name="Name178">
          <dgm:if name="Name179" func="var" arg="dir" op="equ" val="norm">
            <dgm:alg type="tx">
              <dgm:param type="parTxLTRAlign" val="l"/>
              <dgm:param type="parTxRTLAlign" val="r"/>
            </dgm:alg>
          </dgm:if>
          <dgm:else name="Name180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81">
          <dgm:if name="Name182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83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84">
        <dgm:if name="Name185" axis="ch" ptType="node" func="cnt" op="gte" val="1">
          <dgm:layoutNode name="desTx5" styleLbl="revTx">
            <dgm:varLst>
              <dgm:bulletEnabled val="1"/>
            </dgm:varLst>
            <dgm:choose name="Name186">
              <dgm:if name="Name187" func="var" arg="dir" op="equ" val="norm">
                <dgm:choose name="Name188">
                  <dgm:if name="Name189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90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91">
                <dgm:choose name="Name192">
                  <dgm:if name="Name193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94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95"/>
      </dgm:choose>
    </dgm:forEach>
    <dgm:forEach name="Name196" axis="ch" ptType="sibTrans" hideLastTrans="0" st="5" cnt="1">
      <dgm:layoutNode name="picture5">
        <dgm:alg type="sp"/>
        <dgm:shape xmlns:r="http://schemas.openxmlformats.org/officeDocument/2006/relationships" r:blip="">
          <dgm:adjLst/>
        </dgm:shape>
        <dgm:presOf/>
        <dgm:constrLst/>
        <dgm:forEach name="Name197" ref="imageRepeat"/>
      </dgm:layoutNode>
    </dgm:forEach>
    <dgm:forEach name="Name198" axis="ch" ptType="node" st="6" cnt="1">
      <dgm:layoutNode name="parTx6">
        <dgm:choose name="Name199">
          <dgm:if name="Name200" func="var" arg="dir" op="equ" val="norm">
            <dgm:alg type="tx">
              <dgm:param type="parTxLTRAlign" val="l"/>
              <dgm:param type="parTxRTLAlign" val="r"/>
            </dgm:alg>
          </dgm:if>
          <dgm:else name="Name201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02">
          <dgm:if name="Name203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04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05">
        <dgm:if name="Name206" axis="ch" ptType="node" func="cnt" op="gte" val="1">
          <dgm:layoutNode name="desTx6" styleLbl="revTx">
            <dgm:varLst>
              <dgm:bulletEnabled val="1"/>
            </dgm:varLst>
            <dgm:choose name="Name207">
              <dgm:if name="Name208" func="var" arg="dir" op="equ" val="norm">
                <dgm:choose name="Name209">
                  <dgm:if name="Name210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11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12">
                <dgm:choose name="Name213">
                  <dgm:if name="Name214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15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16"/>
      </dgm:choose>
    </dgm:forEach>
    <dgm:forEach name="Name217" axis="ch" ptType="sibTrans" hideLastTrans="0" st="6" cnt="1">
      <dgm:layoutNode name="picture6">
        <dgm:alg type="sp"/>
        <dgm:shape xmlns:r="http://schemas.openxmlformats.org/officeDocument/2006/relationships" r:blip="">
          <dgm:adjLst/>
        </dgm:shape>
        <dgm:presOf/>
        <dgm:constrLst/>
        <dgm:forEach name="Name218" ref="imageRepeat"/>
      </dgm:layoutNode>
    </dgm:forEach>
    <dgm:forEach name="Name219" axis="ch" ptType="node" st="7" cnt="1">
      <dgm:layoutNode name="parTx7">
        <dgm:choose name="Name220">
          <dgm:if name="Name221" func="var" arg="dir" op="equ" val="norm">
            <dgm:alg type="tx">
              <dgm:param type="parTxLTRAlign" val="l"/>
              <dgm:param type="parTxRTLAlign" val="r"/>
            </dgm:alg>
          </dgm:if>
          <dgm:else name="Name222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23">
          <dgm:if name="Name224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25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26">
        <dgm:if name="Name227" axis="ch" ptType="node" func="cnt" op="gte" val="1">
          <dgm:layoutNode name="desTx7" styleLbl="revTx">
            <dgm:varLst>
              <dgm:bulletEnabled val="1"/>
            </dgm:varLst>
            <dgm:choose name="Name228">
              <dgm:if name="Name229" func="var" arg="dir" op="equ" val="norm">
                <dgm:choose name="Name230">
                  <dgm:if name="Name231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32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33">
                <dgm:choose name="Name234">
                  <dgm:if name="Name235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36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37"/>
      </dgm:choose>
    </dgm:forEach>
    <dgm:forEach name="Name238" axis="ch" ptType="sibTrans" hideLastTrans="0" st="7" cnt="1">
      <dgm:layoutNode name="picture7">
        <dgm:alg type="sp"/>
        <dgm:shape xmlns:r="http://schemas.openxmlformats.org/officeDocument/2006/relationships" r:blip="">
          <dgm:adjLst/>
        </dgm:shape>
        <dgm:presOf/>
        <dgm:constrLst/>
        <dgm:forEach name="Name239" ref="imageRepeat"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AscendingPictureAccentProcess">
  <dgm:title val=""/>
  <dgm:desc val=""/>
  <dgm:catLst>
    <dgm:cat type="process" pri="22500"/>
    <dgm:cat type="picture" pri="16000"/>
    <dgm:cat type="pictureconvert" pri="1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func="var" arg="dir" op="equ" val="norm">
            <dgm:choose name="Name5">
              <dgm:if name="Name6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l" for="ch" forName="parTx1" refType="w" fact="0.2711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2469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7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l" for="ch" forName="parTx1" refType="w" fact="0.366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3333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if>
          <dgm:else name="Name8">
            <dgm:choose name="Name9">
              <dgm:if name="Name10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r" for="ch" forName="parTx1" refType="w" fact="0.7289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7531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1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r" for="ch" forName="parTx1" refType="w" fact="0.634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6667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func="var" arg="dir" op="equ" val="norm">
            <dgm:choose name="Name15">
              <dgm:if name="Name16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3221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3056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2859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309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334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359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3848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1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359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359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197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178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688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3503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17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4274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405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3794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4106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44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477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5106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44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477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477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2614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2369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l" for="ch" forName="parTx2" refType="w" fact="0.4893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4648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if>
          <dgm:else name="Name18">
            <dgm:choose name="Name19">
              <dgm:if name="Name20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6779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6944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7141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690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665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640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6152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9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640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640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803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821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312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6497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21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5726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594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6206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5894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55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522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4894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56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522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522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7386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7631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r" for="ch" forName="parTx2" refType="w" fact="0.5107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5352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func="var" arg="dir" op="equ" val="norm">
            <dgm:choose name="Name25">
              <dgm:if name="Name26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2981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2676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357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44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323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23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6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68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491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513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68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68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487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1328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732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3573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4763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4604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27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3684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3307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912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494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342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23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12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79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6068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6346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79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79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837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1641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l" for="ch" forName="parTx2" refType="w" fact="0.4612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4416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l" for="ch" forName="parTx3" refType="w" fact="0.5886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569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if>
          <dgm:else name="Name28">
            <dgm:choose name="Name29">
              <dgm:if name="Name30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7019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7324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643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55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677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76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4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31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509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486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31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31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513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8672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268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6427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5237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5396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31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6316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6693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088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506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658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76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88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21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3932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3654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21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21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163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8359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r" for="ch" forName="parTx2" refType="w" fact="0.5388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5584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r" for="ch" forName="parTx3" refType="w" fact="0.4114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431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func="var" arg="dir" op="equ" val="norm">
            <dgm:choose name="Name35">
              <dgm:if name="Name36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3253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2949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263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313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67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5486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5267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5462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565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5851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604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565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565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466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1333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10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3972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229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509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722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5588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37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3978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3606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3223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829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717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6709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6441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6679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691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715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739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691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691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793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163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l" for="ch" forName="parTx2" refType="w" fact="0.502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4857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l" for="ch" forName="parTx3" refType="w" fact="0.6394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6231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l" for="ch" forName="parTx4" refType="w" fact="0.6997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6834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if>
          <dgm:else name="Name38">
            <dgm:choose name="Name39">
              <dgm:if name="Name40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6747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7051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736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687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32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4514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4733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4538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434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4149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395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434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434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534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8667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89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6028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771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490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278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4412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41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6022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6394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6777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171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283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3291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3559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3321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308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284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260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308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308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207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837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r" for="ch" forName="parTx2" refType="w" fact="0.498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5143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r" for="ch" forName="parTx3" refType="w" fact="0.3606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3769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r" for="ch" forName="parTx4" refType="w" fact="0.3003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3166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else>
        </dgm:choose>
      </dgm:if>
      <dgm:if name="Name42" axis="ch" ptType="node" func="cnt" op="equ" val="5">
        <dgm:choose name="Name43">
          <dgm:if name="Name44" func="var" arg="dir" op="equ" val="norm">
            <dgm:choose name="Name45">
              <dgm:if name="Name46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3263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001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2733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462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69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484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5549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601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577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5951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6123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629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6467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6123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6123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1746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1631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982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3866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194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5078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827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5712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18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6064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47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3951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634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331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981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68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43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672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7278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699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7207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741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7624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7832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741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741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211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197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l" for="ch" forName="parTx2" refType="w" fact="0.4822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4682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l" for="ch" forName="parTx3" refType="w" fact="0.629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61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l" for="ch" forName="parTx4" refType="w" fact="0.7057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6917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l" for="ch" forName="parTx5" refType="w" fact="0.7484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7344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if>
          <dgm:else name="Name48">
            <dgm:choose name="Name49">
              <dgm:if name="Name50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6737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999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7267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538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30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516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4451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399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422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4049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3877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370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3533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3877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3877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8254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8369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018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6134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806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4922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173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4288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82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3936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51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6049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366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669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019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31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57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328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2722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300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2793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258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2376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2168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258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258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788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802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r" for="ch" forName="parTx2" refType="w" fact="0.5178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5318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r" for="ch" forName="parTx3" refType="w" fact="0.371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38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r" for="ch" forName="parTx4" refType="w" fact="0.2943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3083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r" for="ch" forName="parTx5" refType="w" fact="0.2516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2656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else>
        </dgm:choose>
      </dgm:if>
      <dgm:if name="Name52" axis="ch" ptType="node" func="cnt" op="equ" val="6">
        <dgm:choose name="Name53">
          <dgm:if name="Name54" func="var" arg="dir" op="equ" val="norm">
            <dgm:choose name="Name55">
              <dgm:if name="Name56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3608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3384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15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2923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2688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883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69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5696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624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6509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6281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6437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6593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67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690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6593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6593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091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1988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273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4169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349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524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998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5894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416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6313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644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6541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57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4276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401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739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3464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3186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786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564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67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740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7714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7443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7628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7814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7999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818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7814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7814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479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2356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l" for="ch" forName="parTx2" refType="w" fact="0.5064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4941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l" for="ch" forName="parTx3" refType="w" fact="0.6339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6216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l" for="ch" forName="parTx4" refType="w" fact="0.7108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698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l" for="ch" forName="parTx5" refType="w" fact="0.7604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7481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l" for="ch" forName="parTx6" refType="w" fact="0.7874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7751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if>
          <dgm:else name="Name58">
            <dgm:choose name="Name59">
              <dgm:if name="Name60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6392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6616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84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7077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7312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117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30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4304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375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3491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3719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3563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340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32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309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340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340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909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8012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727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5831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651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475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002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4106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584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3687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356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3459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61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5724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599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261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6536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6814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214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436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32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259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2286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2557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2372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218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2001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181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218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218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522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7644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r" for="ch" forName="parTx2" refType="w" fact="0.4937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5059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r" for="ch" forName="parTx3" refType="w" fact="0.3662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3784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r" for="ch" forName="parTx4" refType="w" fact="0.2893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301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r" for="ch" forName="parTx5" refType="w" fact="0.2397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2519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r" for="ch" forName="parTx6" refType="w" fact="0.2127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2249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else>
        </dgm:choose>
      </dgm:if>
      <dgm:else name="Name62">
        <dgm:choose name="Name63">
          <dgm:if name="Name64" func="var" arg="dir" op="equ" val="norm">
            <dgm:choose name="Name65">
              <dgm:if name="Name66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390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3721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353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337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142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088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926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583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6371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6701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6853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6627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6773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6919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706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7212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6919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6919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556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246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53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4439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511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541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6132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6037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576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648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828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6733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  <dgm:constr type="l" for="ch" forName="parTx7" refType="w" fact="0.6966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6871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l" for="ch" forName="desTx7" refType="r" refFor="ch" refForName="parTx7"/>
                  <dgm:constr type="r" for="ch" forName="desTx7" refType="w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67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445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4244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4026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806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584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803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618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665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7266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7643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7816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7558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772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7892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8058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822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7892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7892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91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2806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l" for="ch" forName="parTx2" refType="w" fact="0.5172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5063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l" for="ch" forName="parTx3" refType="w" fact="0.628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6176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l" for="ch" forName="parTx4" refType="w" fact="0.6994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688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l" for="ch" forName="parTx5" refType="w" fact="0.7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7391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l" for="ch" forName="parTx6" refType="w" fact="0.7788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7679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l" for="ch" forName="parTx7" refType="w" fact="0.794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7836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if>
          <dgm:else name="Name68">
            <dgm:choose name="Name69">
              <dgm:if name="Name70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609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6279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647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663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858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912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074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416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3629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3299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3147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3373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3227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3081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293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2788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3081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3081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444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754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46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5561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489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458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3868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3963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424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352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172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3267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  <dgm:constr type="r" for="ch" forName="parTx7" refType="w" fact="0.3034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3129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r" for="ch" forName="desTx7" refType="l" refFor="ch" refForName="parTx7"/>
                  <dgm:constr type="l" for="ch" forName="desTx7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71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554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5756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5974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194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416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197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382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334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2734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2357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2184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2442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227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2108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1942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177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2108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2108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08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7194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r" for="ch" forName="parTx2" refType="w" fact="0.4828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4937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r" for="ch" forName="parTx3" refType="w" fact="0.371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3824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r" for="ch" forName="parTx4" refType="w" fact="0.3006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311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r" for="ch" forName="parTx5" refType="w" fact="0.2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2609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r" for="ch" forName="parTx6" refType="w" fact="0.2212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2321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r" for="ch" forName="parTx7" refType="w" fact="0.205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2164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else>
        </dgm:choose>
      </dgm:else>
    </dgm:choose>
    <dgm:forEach name="wrapper" axis="self" ptType="parTrans">
      <dgm:forEach name="wrapper2" axis="self" ptType="sibTrans" st="2">
        <dgm:forEach name="imageRepeat" axis="self">
          <dgm:layoutNode name="imageRepeat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 axis="self"/>
          </dgm:layoutNode>
        </dgm:forEach>
      </dgm:forEach>
    </dgm:forEach>
    <dgm:choose name="Name72">
      <dgm:if name="Name73" axis="ch" ptType="node" func="cnt" op="gte" val="2">
        <dgm:layoutNode name="dot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4"/>
    </dgm:choose>
    <dgm:choose name="Name75">
      <dgm:if name="Name76" axis="ch" ptType="node" func="cnt" op="gte" val="3">
        <dgm:layoutNode name="dot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7"/>
    </dgm:choose>
    <dgm:choose name="Name78">
      <dgm:if name="Name79" axis="ch" ptType="node" func="cnt" op="gte" val="4">
        <dgm:layoutNode name="dot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0"/>
    </dgm:choose>
    <dgm:choose name="Name81">
      <dgm:if name="Name82" axis="ch" ptType="node" func="cnt" op="gte" val="5">
        <dgm:layoutNode name="dot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8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3"/>
    </dgm:choose>
    <dgm:choose name="Name84">
      <dgm:if name="Name85" axis="ch" ptType="node" func="cnt" op="gte" val="6">
        <dgm:layoutNode name="dot9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10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6"/>
    </dgm:choose>
    <dgm:choose name="Name87">
      <dgm:if name="Name88" axis="ch" ptType="node" func="cnt" op="gte" val="7">
        <dgm:layoutNode name="dot1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9"/>
    </dgm:choose>
    <dgm:choose name="Name90">
      <dgm:if name="Name91" axis="ch" ptType="node" func="cnt" op="gte" val="2">
        <dgm:layoutNode name="dotArrow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92"/>
    </dgm:choose>
    <dgm:forEach name="Name93" axis="ch" ptType="node" cnt="1">
      <dgm:layoutNode name="parTx1">
        <dgm:choose name="Name94">
          <dgm:if name="Name95" func="var" arg="dir" op="equ" val="norm">
            <dgm:alg type="tx">
              <dgm:param type="parTxLTRAlign" val="l"/>
              <dgm:param type="parTxRTLAlign" val="r"/>
            </dgm:alg>
          </dgm:if>
          <dgm:else name="Name96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97">
          <dgm:if name="Name98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99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00">
        <dgm:if name="Name101" axis="ch" ptType="node" func="cnt" op="gte" val="1">
          <dgm:layoutNode name="desTx1" styleLbl="revTx">
            <dgm:varLst>
              <dgm:bulletEnabled val="1"/>
            </dgm:varLst>
            <dgm:choose name="Name102">
              <dgm:if name="Name103" func="var" arg="dir" op="equ" val="norm">
                <dgm:choose name="Name104">
                  <dgm:if name="Name105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06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07">
                <dgm:choose name="Name108">
                  <dgm:if name="Name109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10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11"/>
      </dgm:choose>
    </dgm:forEach>
    <dgm:forEach name="Name112" axis="ch" ptType="sibTrans" hideLastTrans="0" cnt="1">
      <dgm:layoutNode name="picture1">
        <dgm:alg type="sp"/>
        <dgm:shape xmlns:r="http://schemas.openxmlformats.org/officeDocument/2006/relationships" r:blip="">
          <dgm:adjLst/>
        </dgm:shape>
        <dgm:presOf/>
        <dgm:constrLst/>
        <dgm:forEach name="Name113" ref="imageRepeat"/>
      </dgm:layoutNode>
    </dgm:forEach>
    <dgm:forEach name="Name114" axis="ch" ptType="node" st="2" cnt="1">
      <dgm:layoutNode name="parTx2">
        <dgm:choose name="Name115">
          <dgm:if name="Name116" func="var" arg="dir" op="equ" val="norm">
            <dgm:alg type="tx">
              <dgm:param type="parTxLTRAlign" val="l"/>
              <dgm:param type="parTxRTLAlign" val="r"/>
            </dgm:alg>
          </dgm:if>
          <dgm:else name="Name117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18">
          <dgm:if name="Name119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20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21">
        <dgm:if name="Name122" axis="ch" ptType="node" func="cnt" op="gte" val="1">
          <dgm:layoutNode name="desTx2" styleLbl="revTx">
            <dgm:varLst>
              <dgm:bulletEnabled val="1"/>
            </dgm:varLst>
            <dgm:choose name="Name123">
              <dgm:if name="Name124" func="var" arg="dir" op="equ" val="norm">
                <dgm:choose name="Name125">
                  <dgm:if name="Name126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27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28">
                <dgm:choose name="Name129">
                  <dgm:if name="Name130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31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32"/>
      </dgm:choose>
    </dgm:forEach>
    <dgm:forEach name="Name133" axis="ch" ptType="sibTrans" hideLastTrans="0" st="2" cnt="1">
      <dgm:layoutNode name="picture2">
        <dgm:alg type="sp"/>
        <dgm:shape xmlns:r="http://schemas.openxmlformats.org/officeDocument/2006/relationships" r:blip="">
          <dgm:adjLst/>
        </dgm:shape>
        <dgm:presOf/>
        <dgm:constrLst/>
        <dgm:forEach name="Name134" ref="imageRepeat"/>
      </dgm:layoutNode>
    </dgm:forEach>
    <dgm:forEach name="Name135" axis="ch" ptType="node" st="3" cnt="1">
      <dgm:layoutNode name="parTx3">
        <dgm:choose name="Name136">
          <dgm:if name="Name137" func="var" arg="dir" op="equ" val="norm">
            <dgm:alg type="tx">
              <dgm:param type="parTxLTRAlign" val="l"/>
              <dgm:param type="parTxRTLAlign" val="r"/>
            </dgm:alg>
          </dgm:if>
          <dgm:else name="Name138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39">
          <dgm:if name="Name140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41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42">
        <dgm:if name="Name143" axis="ch" ptType="node" func="cnt" op="gte" val="1">
          <dgm:layoutNode name="desTx3" styleLbl="revTx">
            <dgm:varLst>
              <dgm:bulletEnabled val="1"/>
            </dgm:varLst>
            <dgm:choose name="Name144">
              <dgm:if name="Name145" func="var" arg="dir" op="equ" val="norm">
                <dgm:choose name="Name146">
                  <dgm:if name="Name147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48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49">
                <dgm:choose name="Name150">
                  <dgm:if name="Name151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5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53"/>
      </dgm:choose>
    </dgm:forEach>
    <dgm:forEach name="Name154" axis="ch" ptType="sibTrans" hideLastTrans="0" st="3" cnt="1">
      <dgm:layoutNode name="picture3">
        <dgm:alg type="sp"/>
        <dgm:shape xmlns:r="http://schemas.openxmlformats.org/officeDocument/2006/relationships" r:blip="">
          <dgm:adjLst/>
        </dgm:shape>
        <dgm:presOf/>
        <dgm:constrLst/>
        <dgm:forEach name="Name155" ref="imageRepeat"/>
      </dgm:layoutNode>
    </dgm:forEach>
    <dgm:forEach name="Name156" axis="ch" ptType="node" st="4" cnt="1">
      <dgm:layoutNode name="parTx4">
        <dgm:choose name="Name157">
          <dgm:if name="Name158" func="var" arg="dir" op="equ" val="norm">
            <dgm:alg type="tx">
              <dgm:param type="parTxLTRAlign" val="l"/>
              <dgm:param type="parTxRTLAlign" val="r"/>
            </dgm:alg>
          </dgm:if>
          <dgm:else name="Name159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60">
          <dgm:if name="Name161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62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63">
        <dgm:if name="Name164" axis="ch" ptType="node" func="cnt" op="gte" val="1">
          <dgm:layoutNode name="desTx4" styleLbl="revTx">
            <dgm:varLst>
              <dgm:bulletEnabled val="1"/>
            </dgm:varLst>
            <dgm:choose name="Name165">
              <dgm:if name="Name166" func="var" arg="dir" op="equ" val="norm">
                <dgm:choose name="Name167">
                  <dgm:if name="Name168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69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70">
                <dgm:choose name="Name171">
                  <dgm:if name="Name172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73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74"/>
      </dgm:choose>
    </dgm:forEach>
    <dgm:forEach name="Name175" axis="ch" ptType="sibTrans" hideLastTrans="0" st="4" cnt="1">
      <dgm:layoutNode name="picture4">
        <dgm:alg type="sp"/>
        <dgm:shape xmlns:r="http://schemas.openxmlformats.org/officeDocument/2006/relationships" r:blip="">
          <dgm:adjLst/>
        </dgm:shape>
        <dgm:presOf/>
        <dgm:constrLst/>
        <dgm:forEach name="Name176" ref="imageRepeat"/>
      </dgm:layoutNode>
    </dgm:forEach>
    <dgm:forEach name="Name177" axis="ch" ptType="node" st="5" cnt="1">
      <dgm:layoutNode name="parTx5">
        <dgm:choose name="Name178">
          <dgm:if name="Name179" func="var" arg="dir" op="equ" val="norm">
            <dgm:alg type="tx">
              <dgm:param type="parTxLTRAlign" val="l"/>
              <dgm:param type="parTxRTLAlign" val="r"/>
            </dgm:alg>
          </dgm:if>
          <dgm:else name="Name180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81">
          <dgm:if name="Name182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83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84">
        <dgm:if name="Name185" axis="ch" ptType="node" func="cnt" op="gte" val="1">
          <dgm:layoutNode name="desTx5" styleLbl="revTx">
            <dgm:varLst>
              <dgm:bulletEnabled val="1"/>
            </dgm:varLst>
            <dgm:choose name="Name186">
              <dgm:if name="Name187" func="var" arg="dir" op="equ" val="norm">
                <dgm:choose name="Name188">
                  <dgm:if name="Name189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90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91">
                <dgm:choose name="Name192">
                  <dgm:if name="Name193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94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95"/>
      </dgm:choose>
    </dgm:forEach>
    <dgm:forEach name="Name196" axis="ch" ptType="sibTrans" hideLastTrans="0" st="5" cnt="1">
      <dgm:layoutNode name="picture5">
        <dgm:alg type="sp"/>
        <dgm:shape xmlns:r="http://schemas.openxmlformats.org/officeDocument/2006/relationships" r:blip="">
          <dgm:adjLst/>
        </dgm:shape>
        <dgm:presOf/>
        <dgm:constrLst/>
        <dgm:forEach name="Name197" ref="imageRepeat"/>
      </dgm:layoutNode>
    </dgm:forEach>
    <dgm:forEach name="Name198" axis="ch" ptType="node" st="6" cnt="1">
      <dgm:layoutNode name="parTx6">
        <dgm:choose name="Name199">
          <dgm:if name="Name200" func="var" arg="dir" op="equ" val="norm">
            <dgm:alg type="tx">
              <dgm:param type="parTxLTRAlign" val="l"/>
              <dgm:param type="parTxRTLAlign" val="r"/>
            </dgm:alg>
          </dgm:if>
          <dgm:else name="Name201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02">
          <dgm:if name="Name203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04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05">
        <dgm:if name="Name206" axis="ch" ptType="node" func="cnt" op="gte" val="1">
          <dgm:layoutNode name="desTx6" styleLbl="revTx">
            <dgm:varLst>
              <dgm:bulletEnabled val="1"/>
            </dgm:varLst>
            <dgm:choose name="Name207">
              <dgm:if name="Name208" func="var" arg="dir" op="equ" val="norm">
                <dgm:choose name="Name209">
                  <dgm:if name="Name210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11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12">
                <dgm:choose name="Name213">
                  <dgm:if name="Name214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15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16"/>
      </dgm:choose>
    </dgm:forEach>
    <dgm:forEach name="Name217" axis="ch" ptType="sibTrans" hideLastTrans="0" st="6" cnt="1">
      <dgm:layoutNode name="picture6">
        <dgm:alg type="sp"/>
        <dgm:shape xmlns:r="http://schemas.openxmlformats.org/officeDocument/2006/relationships" r:blip="">
          <dgm:adjLst/>
        </dgm:shape>
        <dgm:presOf/>
        <dgm:constrLst/>
        <dgm:forEach name="Name218" ref="imageRepeat"/>
      </dgm:layoutNode>
    </dgm:forEach>
    <dgm:forEach name="Name219" axis="ch" ptType="node" st="7" cnt="1">
      <dgm:layoutNode name="parTx7">
        <dgm:choose name="Name220">
          <dgm:if name="Name221" func="var" arg="dir" op="equ" val="norm">
            <dgm:alg type="tx">
              <dgm:param type="parTxLTRAlign" val="l"/>
              <dgm:param type="parTxRTLAlign" val="r"/>
            </dgm:alg>
          </dgm:if>
          <dgm:else name="Name222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23">
          <dgm:if name="Name224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25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26">
        <dgm:if name="Name227" axis="ch" ptType="node" func="cnt" op="gte" val="1">
          <dgm:layoutNode name="desTx7" styleLbl="revTx">
            <dgm:varLst>
              <dgm:bulletEnabled val="1"/>
            </dgm:varLst>
            <dgm:choose name="Name228">
              <dgm:if name="Name229" func="var" arg="dir" op="equ" val="norm">
                <dgm:choose name="Name230">
                  <dgm:if name="Name231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32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33">
                <dgm:choose name="Name234">
                  <dgm:if name="Name235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36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37"/>
      </dgm:choose>
    </dgm:forEach>
    <dgm:forEach name="Name238" axis="ch" ptType="sibTrans" hideLastTrans="0" st="7" cnt="1">
      <dgm:layoutNode name="picture7">
        <dgm:alg type="sp"/>
        <dgm:shape xmlns:r="http://schemas.openxmlformats.org/officeDocument/2006/relationships" r:blip="">
          <dgm:adjLst/>
        </dgm:shape>
        <dgm:presOf/>
        <dgm:constrLst/>
        <dgm:forEach name="Name239" ref="imageRepeat"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2/19/2021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37701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2/19/2021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89125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2/19/2021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22526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2/19/2021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046854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2/19/2021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41130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2/19/2021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02497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2/19/2021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28167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2/19/2021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13160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2/19/2021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88538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2230"/>
            <a:ext cx="12192000" cy="919480"/>
          </a:xfrm>
          <a:custGeom>
            <a:avLst/>
            <a:gdLst/>
            <a:ahLst/>
            <a:cxnLst/>
            <a:rect l="l" t="t" r="r" b="b"/>
            <a:pathLst>
              <a:path w="12192000" h="919480">
                <a:moveTo>
                  <a:pt x="0" y="0"/>
                </a:moveTo>
                <a:lnTo>
                  <a:pt x="0" y="919480"/>
                </a:lnTo>
                <a:lnTo>
                  <a:pt x="12191999" y="919480"/>
                </a:lnTo>
                <a:lnTo>
                  <a:pt x="1219199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55879"/>
            <a:ext cx="12192000" cy="932180"/>
          </a:xfrm>
          <a:custGeom>
            <a:avLst/>
            <a:gdLst/>
            <a:ahLst/>
            <a:cxnLst/>
            <a:rect l="l" t="t" r="r" b="b"/>
            <a:pathLst>
              <a:path w="12192000" h="932180">
                <a:moveTo>
                  <a:pt x="12191987" y="919480"/>
                </a:moveTo>
                <a:lnTo>
                  <a:pt x="0" y="919480"/>
                </a:lnTo>
                <a:lnTo>
                  <a:pt x="0" y="932180"/>
                </a:lnTo>
                <a:lnTo>
                  <a:pt x="12191987" y="932180"/>
                </a:lnTo>
                <a:lnTo>
                  <a:pt x="12191987" y="919480"/>
                </a:lnTo>
                <a:close/>
              </a:path>
              <a:path w="12192000" h="932180">
                <a:moveTo>
                  <a:pt x="12191987" y="0"/>
                </a:moveTo>
                <a:lnTo>
                  <a:pt x="0" y="0"/>
                </a:lnTo>
                <a:lnTo>
                  <a:pt x="0" y="12700"/>
                </a:lnTo>
                <a:lnTo>
                  <a:pt x="12191987" y="12700"/>
                </a:lnTo>
                <a:lnTo>
                  <a:pt x="1219198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39444" y="1627504"/>
            <a:ext cx="5217795" cy="44164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84595" y="1447800"/>
            <a:ext cx="5439409" cy="47821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8995FF8-8320-44E5-8147-5F672BD9FE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4718791-23A7-41F4-8C01-DC862DEE8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82FE402-7C89-4E42-9547-7B6268E5B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21180046"/>
      </p:ext>
    </p:extLst>
  </p:cSld>
  <p:clrMapOvr>
    <a:masterClrMapping/>
  </p:clrMapOvr>
  <p:transition spd="slow">
    <p:comb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2/19/2021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28774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2/19/2021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73865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2/19/2021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19933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8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636773" y="167322"/>
            <a:ext cx="6918452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80819" y="3055937"/>
            <a:ext cx="9230360" cy="1489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79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2/19/2021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498557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7" Type="http://schemas.openxmlformats.org/officeDocument/2006/relationships/image" Target="../media/image66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5.svg"/><Relationship Id="rId5" Type="http://schemas.openxmlformats.org/officeDocument/2006/relationships/image" Target="../media/image64.png"/><Relationship Id="rId4" Type="http://schemas.openxmlformats.org/officeDocument/2006/relationships/image" Target="../media/image63.sv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13856" y="-1"/>
            <a:ext cx="12205855" cy="1367041"/>
          </a:xfrm>
          <a:prstGeom prst="rect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GEOGRAFIYA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5" name="object 7"/>
          <p:cNvSpPr txBox="1">
            <a:spLocks/>
          </p:cNvSpPr>
          <p:nvPr/>
        </p:nvSpPr>
        <p:spPr>
          <a:xfrm>
            <a:off x="909431" y="2131247"/>
            <a:ext cx="7255565" cy="30044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1" dirty="0" err="1">
                <a:solidFill>
                  <a:srgbClr val="0017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5400" b="1" dirty="0">
                <a:solidFill>
                  <a:srgbClr val="0017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algn="ctr"/>
            <a:r>
              <a:rPr lang="en-US" sz="5400" b="1" dirty="0" err="1">
                <a:solidFill>
                  <a:srgbClr val="0017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</a:t>
            </a:r>
            <a:r>
              <a:rPr lang="en-US" sz="5400" b="1" dirty="0">
                <a:solidFill>
                  <a:srgbClr val="0017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0017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chorvachiligi</a:t>
            </a:r>
            <a:r>
              <a:rPr lang="en-US" sz="5400" b="1" dirty="0">
                <a:solidFill>
                  <a:srgbClr val="0017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5400" b="1" dirty="0" err="1">
                <a:solidFill>
                  <a:srgbClr val="0017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5400" b="1" dirty="0">
                <a:solidFill>
                  <a:srgbClr val="0017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0017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baliqchiligi</a:t>
            </a:r>
            <a:r>
              <a:rPr lang="en-US" sz="5400" b="1" dirty="0">
                <a:solidFill>
                  <a:srgbClr val="0017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0017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geografiyasi</a:t>
            </a:r>
            <a:endParaRPr lang="be-BY" sz="5400" b="1" dirty="0">
              <a:solidFill>
                <a:srgbClr val="00174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80841" y="1832068"/>
            <a:ext cx="596349" cy="360277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396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bject 10">
            <a:extLst>
              <a:ext uri="{FF2B5EF4-FFF2-40B4-BE49-F238E27FC236}">
                <a16:creationId xmlns:a16="http://schemas.microsoft.com/office/drawing/2014/main" id="{F0FB14CC-C3F4-4B81-BA3E-29BE6B45BBFF}"/>
              </a:ext>
            </a:extLst>
          </p:cNvPr>
          <p:cNvSpPr/>
          <p:nvPr/>
        </p:nvSpPr>
        <p:spPr>
          <a:xfrm>
            <a:off x="9622506" y="152400"/>
            <a:ext cx="1883694" cy="112847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solidFill>
            <a:srgbClr val="00B050"/>
          </a:solidFill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2" name="object 11">
            <a:extLst>
              <a:ext uri="{FF2B5EF4-FFF2-40B4-BE49-F238E27FC236}">
                <a16:creationId xmlns:a16="http://schemas.microsoft.com/office/drawing/2014/main" id="{A876E999-145C-43BF-B21A-B345DB2AEB64}"/>
              </a:ext>
            </a:extLst>
          </p:cNvPr>
          <p:cNvSpPr/>
          <p:nvPr/>
        </p:nvSpPr>
        <p:spPr>
          <a:xfrm>
            <a:off x="1126436" y="236704"/>
            <a:ext cx="821012" cy="982496"/>
          </a:xfrm>
          <a:custGeom>
            <a:avLst/>
            <a:gdLst/>
            <a:ahLst/>
            <a:cxnLst/>
            <a:rect l="l" t="t" r="r" b="b"/>
            <a:pathLst>
              <a:path w="335280" h="464184">
                <a:moveTo>
                  <a:pt x="311425" y="417294"/>
                </a:moveTo>
                <a:lnTo>
                  <a:pt x="71097" y="417294"/>
                </a:lnTo>
                <a:lnTo>
                  <a:pt x="67618" y="420771"/>
                </a:lnTo>
                <a:lnTo>
                  <a:pt x="67618" y="460180"/>
                </a:lnTo>
                <a:lnTo>
                  <a:pt x="71097" y="463657"/>
                </a:lnTo>
                <a:lnTo>
                  <a:pt x="311425" y="463657"/>
                </a:lnTo>
                <a:lnTo>
                  <a:pt x="314902" y="460180"/>
                </a:lnTo>
                <a:lnTo>
                  <a:pt x="314902" y="448203"/>
                </a:lnTo>
                <a:lnTo>
                  <a:pt x="83073" y="448203"/>
                </a:lnTo>
                <a:lnTo>
                  <a:pt x="83073" y="432748"/>
                </a:lnTo>
                <a:lnTo>
                  <a:pt x="314902" y="432748"/>
                </a:lnTo>
                <a:lnTo>
                  <a:pt x="314902" y="420771"/>
                </a:lnTo>
                <a:lnTo>
                  <a:pt x="311425" y="417294"/>
                </a:lnTo>
                <a:close/>
              </a:path>
              <a:path w="335280" h="464184">
                <a:moveTo>
                  <a:pt x="314902" y="432748"/>
                </a:moveTo>
                <a:lnTo>
                  <a:pt x="299448" y="432748"/>
                </a:lnTo>
                <a:lnTo>
                  <a:pt x="299448" y="448203"/>
                </a:lnTo>
                <a:lnTo>
                  <a:pt x="314902" y="448203"/>
                </a:lnTo>
                <a:lnTo>
                  <a:pt x="314902" y="432748"/>
                </a:lnTo>
                <a:close/>
              </a:path>
              <a:path w="335280" h="464184">
                <a:moveTo>
                  <a:pt x="195508" y="0"/>
                </a:moveTo>
                <a:lnTo>
                  <a:pt x="187008" y="0"/>
                </a:lnTo>
                <a:lnTo>
                  <a:pt x="183531" y="3477"/>
                </a:lnTo>
                <a:lnTo>
                  <a:pt x="183531" y="7725"/>
                </a:lnTo>
                <a:lnTo>
                  <a:pt x="135417" y="15996"/>
                </a:lnTo>
                <a:lnTo>
                  <a:pt x="91752" y="35545"/>
                </a:lnTo>
                <a:lnTo>
                  <a:pt x="54456" y="64705"/>
                </a:lnTo>
                <a:lnTo>
                  <a:pt x="25451" y="101810"/>
                </a:lnTo>
                <a:lnTo>
                  <a:pt x="6658" y="145194"/>
                </a:lnTo>
                <a:lnTo>
                  <a:pt x="0" y="193191"/>
                </a:lnTo>
                <a:lnTo>
                  <a:pt x="6658" y="241186"/>
                </a:lnTo>
                <a:lnTo>
                  <a:pt x="25451" y="284570"/>
                </a:lnTo>
                <a:lnTo>
                  <a:pt x="54456" y="321675"/>
                </a:lnTo>
                <a:lnTo>
                  <a:pt x="91752" y="350835"/>
                </a:lnTo>
                <a:lnTo>
                  <a:pt x="135417" y="370384"/>
                </a:lnTo>
                <a:lnTo>
                  <a:pt x="183531" y="378655"/>
                </a:lnTo>
                <a:lnTo>
                  <a:pt x="183531" y="417294"/>
                </a:lnTo>
                <a:lnTo>
                  <a:pt x="198986" y="417294"/>
                </a:lnTo>
                <a:lnTo>
                  <a:pt x="198986" y="363200"/>
                </a:lnTo>
                <a:lnTo>
                  <a:pt x="183531" y="363200"/>
                </a:lnTo>
                <a:lnTo>
                  <a:pt x="138337" y="357127"/>
                </a:lnTo>
                <a:lnTo>
                  <a:pt x="97726" y="339989"/>
                </a:lnTo>
                <a:lnTo>
                  <a:pt x="63319" y="313405"/>
                </a:lnTo>
                <a:lnTo>
                  <a:pt x="36736" y="278997"/>
                </a:lnTo>
                <a:lnTo>
                  <a:pt x="19598" y="238385"/>
                </a:lnTo>
                <a:lnTo>
                  <a:pt x="13525" y="193191"/>
                </a:lnTo>
                <a:lnTo>
                  <a:pt x="19598" y="147996"/>
                </a:lnTo>
                <a:lnTo>
                  <a:pt x="36724" y="107412"/>
                </a:lnTo>
                <a:lnTo>
                  <a:pt x="63319" y="72977"/>
                </a:lnTo>
                <a:lnTo>
                  <a:pt x="97726" y="46394"/>
                </a:lnTo>
                <a:lnTo>
                  <a:pt x="138337" y="29256"/>
                </a:lnTo>
                <a:lnTo>
                  <a:pt x="183531" y="23183"/>
                </a:lnTo>
                <a:lnTo>
                  <a:pt x="198986" y="23183"/>
                </a:lnTo>
                <a:lnTo>
                  <a:pt x="198986" y="3477"/>
                </a:lnTo>
                <a:lnTo>
                  <a:pt x="195508" y="0"/>
                </a:lnTo>
                <a:close/>
              </a:path>
              <a:path w="335280" h="464184">
                <a:moveTo>
                  <a:pt x="198986" y="23183"/>
                </a:moveTo>
                <a:lnTo>
                  <a:pt x="183531" y="23183"/>
                </a:lnTo>
                <a:lnTo>
                  <a:pt x="183531" y="46365"/>
                </a:lnTo>
                <a:lnTo>
                  <a:pt x="141817" y="54226"/>
                </a:lnTo>
                <a:lnTo>
                  <a:pt x="104370" y="75125"/>
                </a:lnTo>
                <a:lnTo>
                  <a:pt x="74062" y="106776"/>
                </a:lnTo>
                <a:lnTo>
                  <a:pt x="53770" y="146893"/>
                </a:lnTo>
                <a:lnTo>
                  <a:pt x="46367" y="193191"/>
                </a:lnTo>
                <a:lnTo>
                  <a:pt x="53028" y="239117"/>
                </a:lnTo>
                <a:lnTo>
                  <a:pt x="71837" y="278493"/>
                </a:lnTo>
                <a:lnTo>
                  <a:pt x="101032" y="309588"/>
                </a:lnTo>
                <a:lnTo>
                  <a:pt x="138850" y="330673"/>
                </a:lnTo>
                <a:lnTo>
                  <a:pt x="183531" y="340017"/>
                </a:lnTo>
                <a:lnTo>
                  <a:pt x="183531" y="363200"/>
                </a:lnTo>
                <a:lnTo>
                  <a:pt x="198986" y="363200"/>
                </a:lnTo>
                <a:lnTo>
                  <a:pt x="199104" y="339989"/>
                </a:lnTo>
                <a:lnTo>
                  <a:pt x="244724" y="329180"/>
                </a:lnTo>
                <a:lnTo>
                  <a:pt x="252263" y="324561"/>
                </a:lnTo>
                <a:lnTo>
                  <a:pt x="191260" y="324561"/>
                </a:lnTo>
                <a:lnTo>
                  <a:pt x="156991" y="319945"/>
                </a:lnTo>
                <a:lnTo>
                  <a:pt x="125611" y="306835"/>
                </a:lnTo>
                <a:lnTo>
                  <a:pt x="98632" y="286118"/>
                </a:lnTo>
                <a:lnTo>
                  <a:pt x="77565" y="258681"/>
                </a:lnTo>
                <a:lnTo>
                  <a:pt x="96984" y="248926"/>
                </a:lnTo>
                <a:lnTo>
                  <a:pt x="118873" y="248926"/>
                </a:lnTo>
                <a:lnTo>
                  <a:pt x="114829" y="244872"/>
                </a:lnTo>
                <a:lnTo>
                  <a:pt x="70516" y="244872"/>
                </a:lnTo>
                <a:lnTo>
                  <a:pt x="65867" y="232409"/>
                </a:lnTo>
                <a:lnTo>
                  <a:pt x="62522" y="219574"/>
                </a:lnTo>
                <a:lnTo>
                  <a:pt x="60517" y="206468"/>
                </a:lnTo>
                <a:lnTo>
                  <a:pt x="59889" y="193191"/>
                </a:lnTo>
                <a:lnTo>
                  <a:pt x="59987" y="185464"/>
                </a:lnTo>
                <a:lnTo>
                  <a:pt x="60664" y="177638"/>
                </a:lnTo>
                <a:lnTo>
                  <a:pt x="62014" y="170009"/>
                </a:lnTo>
                <a:lnTo>
                  <a:pt x="148081" y="170009"/>
                </a:lnTo>
                <a:lnTo>
                  <a:pt x="133398" y="155326"/>
                </a:lnTo>
                <a:lnTo>
                  <a:pt x="131371" y="154551"/>
                </a:lnTo>
                <a:lnTo>
                  <a:pt x="65589" y="154551"/>
                </a:lnTo>
                <a:lnTo>
                  <a:pt x="82571" y="119302"/>
                </a:lnTo>
                <a:lnTo>
                  <a:pt x="108573" y="91125"/>
                </a:lnTo>
                <a:lnTo>
                  <a:pt x="141603" y="71624"/>
                </a:lnTo>
                <a:lnTo>
                  <a:pt x="179669" y="62402"/>
                </a:lnTo>
                <a:lnTo>
                  <a:pt x="253050" y="62402"/>
                </a:lnTo>
                <a:lnTo>
                  <a:pt x="250146" y="60372"/>
                </a:lnTo>
                <a:lnTo>
                  <a:pt x="198986" y="47138"/>
                </a:lnTo>
                <a:lnTo>
                  <a:pt x="198986" y="23183"/>
                </a:lnTo>
                <a:close/>
              </a:path>
              <a:path w="335280" h="464184">
                <a:moveTo>
                  <a:pt x="312558" y="118907"/>
                </a:moveTo>
                <a:lnTo>
                  <a:pt x="299156" y="118907"/>
                </a:lnTo>
                <a:lnTo>
                  <a:pt x="319500" y="166940"/>
                </a:lnTo>
                <a:lnTo>
                  <a:pt x="319841" y="217291"/>
                </a:lnTo>
                <a:lnTo>
                  <a:pt x="301291" y="264092"/>
                </a:lnTo>
                <a:lnTo>
                  <a:pt x="264963" y="301475"/>
                </a:lnTo>
                <a:lnTo>
                  <a:pt x="229922" y="318669"/>
                </a:lnTo>
                <a:lnTo>
                  <a:pt x="191260" y="324561"/>
                </a:lnTo>
                <a:lnTo>
                  <a:pt x="252263" y="324561"/>
                </a:lnTo>
                <a:lnTo>
                  <a:pt x="283418" y="305469"/>
                </a:lnTo>
                <a:lnTo>
                  <a:pt x="312825" y="271469"/>
                </a:lnTo>
                <a:lnTo>
                  <a:pt x="330700" y="229768"/>
                </a:lnTo>
                <a:lnTo>
                  <a:pt x="334799" y="182952"/>
                </a:lnTo>
                <a:lnTo>
                  <a:pt x="321567" y="131792"/>
                </a:lnTo>
                <a:lnTo>
                  <a:pt x="312558" y="118907"/>
                </a:lnTo>
                <a:close/>
              </a:path>
              <a:path w="335280" h="464184">
                <a:moveTo>
                  <a:pt x="118873" y="248926"/>
                </a:moveTo>
                <a:lnTo>
                  <a:pt x="96984" y="248926"/>
                </a:lnTo>
                <a:lnTo>
                  <a:pt x="142383" y="294328"/>
                </a:lnTo>
                <a:lnTo>
                  <a:pt x="147308" y="294422"/>
                </a:lnTo>
                <a:lnTo>
                  <a:pt x="150303" y="291334"/>
                </a:lnTo>
                <a:lnTo>
                  <a:pt x="166629" y="275008"/>
                </a:lnTo>
                <a:lnTo>
                  <a:pt x="144893" y="275008"/>
                </a:lnTo>
                <a:lnTo>
                  <a:pt x="118873" y="248926"/>
                </a:lnTo>
                <a:close/>
              </a:path>
              <a:path w="335280" h="464184">
                <a:moveTo>
                  <a:pt x="148081" y="170009"/>
                </a:moveTo>
                <a:lnTo>
                  <a:pt x="126251" y="170009"/>
                </a:lnTo>
                <a:lnTo>
                  <a:pt x="188071" y="231829"/>
                </a:lnTo>
                <a:lnTo>
                  <a:pt x="144893" y="275008"/>
                </a:lnTo>
                <a:lnTo>
                  <a:pt x="166629" y="275008"/>
                </a:lnTo>
                <a:lnTo>
                  <a:pt x="207392" y="234245"/>
                </a:lnTo>
                <a:lnTo>
                  <a:pt x="207490" y="229320"/>
                </a:lnTo>
                <a:lnTo>
                  <a:pt x="204397" y="226325"/>
                </a:lnTo>
                <a:lnTo>
                  <a:pt x="148081" y="170009"/>
                </a:lnTo>
                <a:close/>
              </a:path>
              <a:path w="335280" h="464184">
                <a:moveTo>
                  <a:pt x="98046" y="231152"/>
                </a:moveTo>
                <a:lnTo>
                  <a:pt x="95050" y="232700"/>
                </a:lnTo>
                <a:lnTo>
                  <a:pt x="70516" y="244872"/>
                </a:lnTo>
                <a:lnTo>
                  <a:pt x="114829" y="244872"/>
                </a:lnTo>
                <a:lnTo>
                  <a:pt x="104033" y="234050"/>
                </a:lnTo>
                <a:lnTo>
                  <a:pt x="101621" y="231731"/>
                </a:lnTo>
                <a:lnTo>
                  <a:pt x="98046" y="231152"/>
                </a:lnTo>
                <a:close/>
              </a:path>
              <a:path w="335280" h="464184">
                <a:moveTo>
                  <a:pt x="201693" y="62402"/>
                </a:moveTo>
                <a:lnTo>
                  <a:pt x="179669" y="62402"/>
                </a:lnTo>
                <a:lnTo>
                  <a:pt x="128570" y="113403"/>
                </a:lnTo>
                <a:lnTo>
                  <a:pt x="128473" y="118328"/>
                </a:lnTo>
                <a:lnTo>
                  <a:pt x="131565" y="121324"/>
                </a:lnTo>
                <a:lnTo>
                  <a:pt x="188650" y="178412"/>
                </a:lnTo>
                <a:lnTo>
                  <a:pt x="193579" y="178509"/>
                </a:lnTo>
                <a:lnTo>
                  <a:pt x="196574" y="175417"/>
                </a:lnTo>
                <a:lnTo>
                  <a:pt x="212867" y="159091"/>
                </a:lnTo>
                <a:lnTo>
                  <a:pt x="191260" y="159091"/>
                </a:lnTo>
                <a:lnTo>
                  <a:pt x="148082" y="115912"/>
                </a:lnTo>
                <a:lnTo>
                  <a:pt x="201693" y="62402"/>
                </a:lnTo>
                <a:close/>
              </a:path>
              <a:path w="335280" h="464184">
                <a:moveTo>
                  <a:pt x="242939" y="107316"/>
                </a:moveTo>
                <a:lnTo>
                  <a:pt x="239943" y="110408"/>
                </a:lnTo>
                <a:lnTo>
                  <a:pt x="191260" y="159091"/>
                </a:lnTo>
                <a:lnTo>
                  <a:pt x="212867" y="159091"/>
                </a:lnTo>
                <a:lnTo>
                  <a:pt x="245160" y="126734"/>
                </a:lnTo>
                <a:lnTo>
                  <a:pt x="267097" y="126734"/>
                </a:lnTo>
                <a:lnTo>
                  <a:pt x="247863" y="107412"/>
                </a:lnTo>
                <a:lnTo>
                  <a:pt x="242939" y="107316"/>
                </a:lnTo>
                <a:close/>
              </a:path>
              <a:path w="335280" h="464184">
                <a:moveTo>
                  <a:pt x="267097" y="126734"/>
                </a:moveTo>
                <a:lnTo>
                  <a:pt x="245160" y="126734"/>
                </a:lnTo>
                <a:lnTo>
                  <a:pt x="265831" y="147502"/>
                </a:lnTo>
                <a:lnTo>
                  <a:pt x="270760" y="147600"/>
                </a:lnTo>
                <a:lnTo>
                  <a:pt x="273754" y="144508"/>
                </a:lnTo>
                <a:lnTo>
                  <a:pt x="289953" y="128182"/>
                </a:lnTo>
                <a:lnTo>
                  <a:pt x="268538" y="128182"/>
                </a:lnTo>
                <a:lnTo>
                  <a:pt x="267097" y="126734"/>
                </a:lnTo>
                <a:close/>
              </a:path>
              <a:path w="335280" h="464184">
                <a:moveTo>
                  <a:pt x="253050" y="62402"/>
                </a:moveTo>
                <a:lnTo>
                  <a:pt x="201693" y="62402"/>
                </a:lnTo>
                <a:lnTo>
                  <a:pt x="226707" y="66859"/>
                </a:lnTo>
                <a:lnTo>
                  <a:pt x="250182" y="75960"/>
                </a:lnTo>
                <a:lnTo>
                  <a:pt x="271485" y="89391"/>
                </a:lnTo>
                <a:lnTo>
                  <a:pt x="289980" y="106833"/>
                </a:lnTo>
                <a:lnTo>
                  <a:pt x="268538" y="128182"/>
                </a:lnTo>
                <a:lnTo>
                  <a:pt x="289953" y="128182"/>
                </a:lnTo>
                <a:lnTo>
                  <a:pt x="299156" y="118907"/>
                </a:lnTo>
                <a:lnTo>
                  <a:pt x="312558" y="118907"/>
                </a:lnTo>
                <a:lnTo>
                  <a:pt x="292178" y="89761"/>
                </a:lnTo>
                <a:lnTo>
                  <a:pt x="253050" y="62402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object 12">
            <a:extLst>
              <a:ext uri="{FF2B5EF4-FFF2-40B4-BE49-F238E27FC236}">
                <a16:creationId xmlns:a16="http://schemas.microsoft.com/office/drawing/2014/main" id="{7A28A5FF-3837-4B7D-B4AF-B86BB51480B0}"/>
              </a:ext>
            </a:extLst>
          </p:cNvPr>
          <p:cNvSpPr txBox="1"/>
          <p:nvPr/>
        </p:nvSpPr>
        <p:spPr>
          <a:xfrm>
            <a:off x="9889077" y="300644"/>
            <a:ext cx="821012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756" b="1" spc="21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16" name="object 13">
            <a:extLst>
              <a:ext uri="{FF2B5EF4-FFF2-40B4-BE49-F238E27FC236}">
                <a16:creationId xmlns:a16="http://schemas.microsoft.com/office/drawing/2014/main" id="{EFC97CAD-4440-403A-ADAD-A355D4704ADA}"/>
              </a:ext>
            </a:extLst>
          </p:cNvPr>
          <p:cNvSpPr txBox="1"/>
          <p:nvPr/>
        </p:nvSpPr>
        <p:spPr>
          <a:xfrm>
            <a:off x="10525699" y="457540"/>
            <a:ext cx="1164892" cy="518191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lang="en-US" sz="3200" b="1" spc="-11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3200" b="1" dirty="0">
              <a:latin typeface="Arial"/>
              <a:cs typeface="Arial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80A5C8E-1779-45EF-8F91-F3DDFDE710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1001" y="2430427"/>
            <a:ext cx="3825660" cy="3163960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85C5FAE3-DFF8-4D1E-905E-1F132B805D87}"/>
              </a:ext>
            </a:extLst>
          </p:cNvPr>
          <p:cNvSpPr/>
          <p:nvPr/>
        </p:nvSpPr>
        <p:spPr>
          <a:xfrm>
            <a:off x="2136352" y="5594387"/>
            <a:ext cx="4801724" cy="95410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 algn="ctr" defTabSz="685800"/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O‘qituvchi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Yunusobod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tumani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38100" algn="ctr" defTabSz="685800"/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302-maktab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geografiya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fani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o‘qituvchisi</a:t>
            </a:r>
            <a:endParaRPr lang="en-US" altLang="ru-RU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38100" algn="ctr" defTabSz="685800"/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Tursunpo‘latov</a:t>
            </a:r>
            <a:r>
              <a:rPr lang="en-US" altLang="ru-RU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Farhodjon</a:t>
            </a:r>
            <a:endParaRPr lang="uz-Cyrl-UZ" altLang="ru-RU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2473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39756"/>
            <a:ext cx="12192000" cy="725556"/>
          </a:xfrm>
          <a:prstGeom prst="rect">
            <a:avLst/>
          </a:prstGeom>
          <a:solidFill>
            <a:srgbClr val="2B02F8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Yilqichilik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E819825E-FFBA-414B-A228-B9D2B7F01D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762000"/>
            <a:ext cx="9306635" cy="5927677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0217A25C-DB86-43B8-9953-AA0CBECE3E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019" y="818580"/>
            <a:ext cx="2376692" cy="1604267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16305F2A-79D9-423E-B02D-9F4F5BF6B1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2580705"/>
            <a:ext cx="2438402" cy="1604267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C9C61427-A622-45FB-BB79-5369D1C87CA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0199" y="4342829"/>
            <a:ext cx="2598801" cy="1604267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24C3AC71-B9D3-4CB3-BA92-C7435C7A2FD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38287" y="818580"/>
            <a:ext cx="2376693" cy="1604267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FE76BC55-40EE-4D76-9A78-D6C4706DD00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21503" y="2580705"/>
            <a:ext cx="2438401" cy="1604267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8DE5EC16-362D-4B1F-8002-34B7C9DC0E4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938306" y="4342829"/>
            <a:ext cx="2598801" cy="1604268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11A06172-22D0-4574-A738-6DAB2EA5E6FC}"/>
              </a:ext>
            </a:extLst>
          </p:cNvPr>
          <p:cNvSpPr txBox="1"/>
          <p:nvPr/>
        </p:nvSpPr>
        <p:spPr>
          <a:xfrm>
            <a:off x="8282289" y="1952250"/>
            <a:ext cx="811441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Xitoy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971FA28-842D-4D95-9773-7140560FB71C}"/>
              </a:ext>
            </a:extLst>
          </p:cNvPr>
          <p:cNvSpPr txBox="1"/>
          <p:nvPr/>
        </p:nvSpPr>
        <p:spPr>
          <a:xfrm>
            <a:off x="4572000" y="3798580"/>
            <a:ext cx="1237839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Braziliya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52BB123-12BD-422D-9BAA-945253C3A9F9}"/>
              </a:ext>
            </a:extLst>
          </p:cNvPr>
          <p:cNvSpPr txBox="1"/>
          <p:nvPr/>
        </p:nvSpPr>
        <p:spPr>
          <a:xfrm>
            <a:off x="3429001" y="2743200"/>
            <a:ext cx="1295399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Meksika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4360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  <p:bldP spid="2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1A0199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Bug‘uchilik</a:t>
            </a:r>
            <a:r>
              <a:rPr 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21DE090-BEE4-414F-92BE-C520C9695C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100" y="1053548"/>
            <a:ext cx="4876800" cy="26670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15F8555-0630-41A3-AB4D-6D2AEBE5DB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100" y="3859696"/>
            <a:ext cx="4876800" cy="255174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3D297F3-3F59-4346-875A-39C6AD15335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2280" b="7019"/>
          <a:stretch/>
        </p:blipFill>
        <p:spPr>
          <a:xfrm>
            <a:off x="5638800" y="1053548"/>
            <a:ext cx="6248400" cy="3505200"/>
          </a:xfrm>
          <a:prstGeom prst="rect">
            <a:avLst/>
          </a:prstGeom>
          <a:ln>
            <a:solidFill>
              <a:srgbClr val="1A0199"/>
            </a:solidFill>
          </a:ln>
        </p:spPr>
      </p:pic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B755CA6E-211A-400F-AE4B-2E0D8D63E42C}"/>
              </a:ext>
            </a:extLst>
          </p:cNvPr>
          <p:cNvSpPr/>
          <p:nvPr/>
        </p:nvSpPr>
        <p:spPr>
          <a:xfrm>
            <a:off x="5924550" y="4800600"/>
            <a:ext cx="5676900" cy="1752600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Bug‘uchilik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Rossiya,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Kanada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AQSH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davlatlari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4252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762000"/>
          </a:xfrm>
          <a:prstGeom prst="rect">
            <a:avLst/>
          </a:prstGeom>
          <a:solidFill>
            <a:srgbClr val="1A0199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Darrandachilik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8E7D168-DE8F-4636-B66A-3B5A652CCF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914400"/>
            <a:ext cx="4038600" cy="27432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0F4E90A-41E7-4669-957C-89BE103CAE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9600" y="914400"/>
            <a:ext cx="3810000" cy="27432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DDF5131-828C-49BB-BAA0-058BC12C7880}"/>
              </a:ext>
            </a:extLst>
          </p:cNvPr>
          <p:cNvSpPr txBox="1"/>
          <p:nvPr/>
        </p:nvSpPr>
        <p:spPr>
          <a:xfrm>
            <a:off x="4305300" y="1547781"/>
            <a:ext cx="38100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3200" b="1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kengliklar</a:t>
            </a:r>
            <a:r>
              <a:rPr lang="en-US" sz="3200" b="1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3200" b="1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</a:t>
            </a:r>
            <a:r>
              <a:rPr lang="en-US" sz="3200" b="1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qayirlarida</a:t>
            </a:r>
            <a:r>
              <a:rPr lang="en-US" sz="3200" b="1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shakllangan</a:t>
            </a:r>
            <a:r>
              <a:rPr lang="en-US" sz="3200" b="1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darrandachilik</a:t>
            </a:r>
            <a:r>
              <a:rPr lang="en-US" sz="3200" b="1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Rossiya, </a:t>
            </a:r>
            <a:r>
              <a:rPr lang="en-US" sz="3200" b="1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Kanada</a:t>
            </a:r>
            <a:r>
              <a:rPr lang="en-US" sz="3200" b="1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Skandinaviya</a:t>
            </a:r>
            <a:r>
              <a:rPr lang="en-US" sz="3200" b="1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200" b="1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davlatlarida</a:t>
            </a:r>
            <a:r>
              <a:rPr lang="en-US" sz="3200" b="1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rivojlangan</a:t>
            </a:r>
            <a:r>
              <a:rPr lang="en-US" sz="3200" b="1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8194" name="Picture 2" descr="Ондатра – фото, описание, ареал, рацион, враги, популяция">
            <a:extLst>
              <a:ext uri="{FF2B5EF4-FFF2-40B4-BE49-F238E27FC236}">
                <a16:creationId xmlns:a16="http://schemas.microsoft.com/office/drawing/2014/main" id="{F75D42A5-1C01-4A48-8F37-1C3B9B89FE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600" y="3809941"/>
            <a:ext cx="3810000" cy="2895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Нутрии: особенности содержания - Журнал Хозяин">
            <a:extLst>
              <a:ext uri="{FF2B5EF4-FFF2-40B4-BE49-F238E27FC236}">
                <a16:creationId xmlns:a16="http://schemas.microsoft.com/office/drawing/2014/main" id="{647178B9-5861-46DF-AE2A-A1C7212AB4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809939"/>
            <a:ext cx="4038600" cy="2895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3394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762000"/>
          </a:xfrm>
          <a:prstGeom prst="rect">
            <a:avLst/>
          </a:prstGeom>
          <a:solidFill>
            <a:srgbClr val="1A0199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Baliqchilik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0920B14-26E3-446C-ACC6-520FAADD0A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0350" y="885396"/>
            <a:ext cx="2533650" cy="2649483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3946A2E-3A71-409A-A035-7B0DDDE160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495" y="864924"/>
            <a:ext cx="2533650" cy="5690515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8AD578E-A8D2-45AF-A0A9-2B731D867EC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5779"/>
          <a:stretch/>
        </p:blipFill>
        <p:spPr>
          <a:xfrm>
            <a:off x="2800351" y="3740163"/>
            <a:ext cx="2228850" cy="2584437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AC8E49D0-6540-481D-B456-66809864A98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82110" y="864924"/>
            <a:ext cx="3354790" cy="2597058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D68B3091-654D-40E2-A56D-11DEC924D9D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09205" y="885396"/>
            <a:ext cx="3197699" cy="2597058"/>
          </a:xfrm>
          <a:prstGeom prst="rect">
            <a:avLst/>
          </a:prstGeom>
        </p:spPr>
      </p:pic>
      <p:sp>
        <p:nvSpPr>
          <p:cNvPr id="3" name="Рамка 2">
            <a:extLst>
              <a:ext uri="{FF2B5EF4-FFF2-40B4-BE49-F238E27FC236}">
                <a16:creationId xmlns:a16="http://schemas.microsoft.com/office/drawing/2014/main" id="{5EB3177D-7823-4C5E-A4BB-2B1C8092CA69}"/>
              </a:ext>
            </a:extLst>
          </p:cNvPr>
          <p:cNvSpPr/>
          <p:nvPr/>
        </p:nvSpPr>
        <p:spPr>
          <a:xfrm>
            <a:off x="5409205" y="3810000"/>
            <a:ext cx="6627695" cy="2895600"/>
          </a:xfrm>
          <a:prstGeom prst="fram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28142AF-83A7-4F13-823F-DECFF06C0C44}"/>
              </a:ext>
            </a:extLst>
          </p:cNvPr>
          <p:cNvSpPr/>
          <p:nvPr/>
        </p:nvSpPr>
        <p:spPr>
          <a:xfrm>
            <a:off x="5791200" y="4191000"/>
            <a:ext cx="5867400" cy="21336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Baliqchilik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xo‘jalikning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qadimiy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tarmoqlaridan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aholisini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salomatligi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zarur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biologik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faol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birikmalar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ta’minlab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Baliq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ovlash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amalda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havzalariga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jahonning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deyarli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davlatlarida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shug‘ullaniladi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5215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762000"/>
          </a:xfrm>
          <a:prstGeom prst="rect">
            <a:avLst/>
          </a:prstGeom>
          <a:solidFill>
            <a:srgbClr val="1A0199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Baliqchilik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28142AF-83A7-4F13-823F-DECFF06C0C44}"/>
              </a:ext>
            </a:extLst>
          </p:cNvPr>
          <p:cNvSpPr/>
          <p:nvPr/>
        </p:nvSpPr>
        <p:spPr>
          <a:xfrm>
            <a:off x="532547" y="1295400"/>
            <a:ext cx="5867400" cy="25146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Baliqlarning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sho‘r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okeanlar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chuchuk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havzalaridan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ovlanadi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Baliqchilik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okeanlar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Tinch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okeanlarda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ovlanadigan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baliqning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66 %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dengizlar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Norvegiya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Bering, </a:t>
            </a:r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Oxota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Yapon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dengizlari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peshqadamlik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Davlatlar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Xitoy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baliq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ovlash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hajmining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1/3 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Indoneziya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Hindiston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davlatlar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yetakchi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8" name="Picture 2" descr="Baliqlar - Животные - OLX.uz">
            <a:extLst>
              <a:ext uri="{FF2B5EF4-FFF2-40B4-BE49-F238E27FC236}">
                <a16:creationId xmlns:a16="http://schemas.microsoft.com/office/drawing/2014/main" id="{58B0F6A7-58CD-4C6F-ACE9-E40B61C7D5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914400"/>
            <a:ext cx="5105400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Baliqchilik — yetti xazinaning biri - Zamin.uz">
            <a:extLst>
              <a:ext uri="{FF2B5EF4-FFF2-40B4-BE49-F238E27FC236}">
                <a16:creationId xmlns:a16="http://schemas.microsoft.com/office/drawing/2014/main" id="{14EF6B5C-60C5-4DC4-AE68-A59F59F158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99" y="4267199"/>
            <a:ext cx="3886201" cy="2461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Россия билан ҳамкорликда балиқчилик соҳасида қўшма корхона ташкил этилади">
            <a:extLst>
              <a:ext uri="{FF2B5EF4-FFF2-40B4-BE49-F238E27FC236}">
                <a16:creationId xmlns:a16="http://schemas.microsoft.com/office/drawing/2014/main" id="{CE9225B6-BE60-409E-802A-F66430CBAB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397" y="4267198"/>
            <a:ext cx="3886203" cy="2438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Рамка 2">
            <a:extLst>
              <a:ext uri="{FF2B5EF4-FFF2-40B4-BE49-F238E27FC236}">
                <a16:creationId xmlns:a16="http://schemas.microsoft.com/office/drawing/2014/main" id="{5EB3177D-7823-4C5E-A4BB-2B1C8092CA69}"/>
              </a:ext>
            </a:extLst>
          </p:cNvPr>
          <p:cNvSpPr/>
          <p:nvPr/>
        </p:nvSpPr>
        <p:spPr>
          <a:xfrm>
            <a:off x="152400" y="914399"/>
            <a:ext cx="6627695" cy="3200401"/>
          </a:xfrm>
          <a:prstGeom prst="fram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9224" name="Picture 8" descr="O'zbekistonda baliqchilik klasterlari tashkil etiladi | UzReport.news">
            <a:extLst>
              <a:ext uri="{FF2B5EF4-FFF2-40B4-BE49-F238E27FC236}">
                <a16:creationId xmlns:a16="http://schemas.microsoft.com/office/drawing/2014/main" id="{27387609-1944-44D7-B0D1-94463454B5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9099" y="4267198"/>
            <a:ext cx="3733799" cy="2461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4324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6749"/>
            <a:ext cx="12192000" cy="914400"/>
          </a:xfrm>
          <a:prstGeom prst="rect">
            <a:avLst/>
          </a:prstGeom>
          <a:solidFill>
            <a:srgbClr val="2B02F8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Baliqchilik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5C332C8-862F-40FE-A36B-25466C72685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4445"/>
          <a:stretch/>
        </p:blipFill>
        <p:spPr>
          <a:xfrm>
            <a:off x="1281112" y="1066800"/>
            <a:ext cx="9629775" cy="5559458"/>
          </a:xfrm>
          <a:prstGeom prst="rect">
            <a:avLst/>
          </a:prstGeom>
        </p:spPr>
      </p:pic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9C1C6CE5-4B47-4D03-A23B-D219D2D6263F}"/>
              </a:ext>
            </a:extLst>
          </p:cNvPr>
          <p:cNvSpPr/>
          <p:nvPr/>
        </p:nvSpPr>
        <p:spPr>
          <a:xfrm>
            <a:off x="1981200" y="3617929"/>
            <a:ext cx="914400" cy="457200"/>
          </a:xfrm>
          <a:prstGeom prst="roundRect">
            <a:avLst/>
          </a:prstGeom>
          <a:solidFill>
            <a:schemeClr val="bg1"/>
          </a:solidFill>
          <a:ln>
            <a:solidFill>
              <a:srgbClr val="1A01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66%</a:t>
            </a:r>
            <a:endParaRPr lang="en-US" sz="2400" b="1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Рисунок 13" descr="Рыба">
            <a:extLst>
              <a:ext uri="{FF2B5EF4-FFF2-40B4-BE49-F238E27FC236}">
                <a16:creationId xmlns:a16="http://schemas.microsoft.com/office/drawing/2014/main" id="{2B3C55A3-4CCC-4F3F-99EE-C6DB2B408E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101755" y="2944639"/>
            <a:ext cx="673290" cy="673290"/>
          </a:xfrm>
          <a:prstGeom prst="rect">
            <a:avLst/>
          </a:prstGeom>
        </p:spPr>
      </p:pic>
      <p:pic>
        <p:nvPicPr>
          <p:cNvPr id="16" name="Рисунок 15" descr="Рыба">
            <a:extLst>
              <a:ext uri="{FF2B5EF4-FFF2-40B4-BE49-F238E27FC236}">
                <a16:creationId xmlns:a16="http://schemas.microsoft.com/office/drawing/2014/main" id="{B088503C-D433-49AC-8628-BAF786DB7F1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67232" y="1295400"/>
            <a:ext cx="457200" cy="457200"/>
          </a:xfrm>
          <a:prstGeom prst="rect">
            <a:avLst/>
          </a:prstGeom>
        </p:spPr>
      </p:pic>
      <p:pic>
        <p:nvPicPr>
          <p:cNvPr id="18" name="Рисунок 17" descr="Рыба">
            <a:extLst>
              <a:ext uri="{FF2B5EF4-FFF2-40B4-BE49-F238E27FC236}">
                <a16:creationId xmlns:a16="http://schemas.microsoft.com/office/drawing/2014/main" id="{8C0CB9DB-3EC1-487E-8B24-FE3A4E9F65B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39200" y="1339755"/>
            <a:ext cx="457200" cy="457200"/>
          </a:xfrm>
          <a:prstGeom prst="rect">
            <a:avLst/>
          </a:prstGeom>
        </p:spPr>
      </p:pic>
      <p:pic>
        <p:nvPicPr>
          <p:cNvPr id="20" name="Рисунок 19" descr="Рыба">
            <a:extLst>
              <a:ext uri="{FF2B5EF4-FFF2-40B4-BE49-F238E27FC236}">
                <a16:creationId xmlns:a16="http://schemas.microsoft.com/office/drawing/2014/main" id="{3B22437F-570A-4724-8505-E7A1D2C85E3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596384" y="1796955"/>
            <a:ext cx="485632" cy="485632"/>
          </a:xfrm>
          <a:prstGeom prst="rect">
            <a:avLst/>
          </a:prstGeom>
        </p:spPr>
      </p:pic>
      <p:pic>
        <p:nvPicPr>
          <p:cNvPr id="22" name="Рисунок 21" descr="Рыба">
            <a:extLst>
              <a:ext uri="{FF2B5EF4-FFF2-40B4-BE49-F238E27FC236}">
                <a16:creationId xmlns:a16="http://schemas.microsoft.com/office/drawing/2014/main" id="{AD5BF46A-B3A7-4574-A55B-946D82D9594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630503" y="2318981"/>
            <a:ext cx="457200" cy="457200"/>
          </a:xfrm>
          <a:prstGeom prst="rect">
            <a:avLst/>
          </a:prstGeom>
        </p:spPr>
      </p:pic>
      <p:sp>
        <p:nvSpPr>
          <p:cNvPr id="23" name="Прямоугольник: скругленные углы 22">
            <a:extLst>
              <a:ext uri="{FF2B5EF4-FFF2-40B4-BE49-F238E27FC236}">
                <a16:creationId xmlns:a16="http://schemas.microsoft.com/office/drawing/2014/main" id="{A5D6A156-A88E-4514-9D6C-87A6E8404A7F}"/>
              </a:ext>
            </a:extLst>
          </p:cNvPr>
          <p:cNvSpPr/>
          <p:nvPr/>
        </p:nvSpPr>
        <p:spPr>
          <a:xfrm>
            <a:off x="7315200" y="2313604"/>
            <a:ext cx="1281184" cy="38975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Xitoy</a:t>
            </a:r>
            <a:endParaRPr lang="en-US" sz="2000" b="1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: скругленные углы 23">
            <a:extLst>
              <a:ext uri="{FF2B5EF4-FFF2-40B4-BE49-F238E27FC236}">
                <a16:creationId xmlns:a16="http://schemas.microsoft.com/office/drawing/2014/main" id="{D4956E7A-8258-47D2-86AE-CA003A6EDB97}"/>
              </a:ext>
            </a:extLst>
          </p:cNvPr>
          <p:cNvSpPr/>
          <p:nvPr/>
        </p:nvSpPr>
        <p:spPr>
          <a:xfrm>
            <a:off x="8106201" y="3685377"/>
            <a:ext cx="1647399" cy="38975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Indoneziya</a:t>
            </a:r>
            <a:r>
              <a:rPr lang="ru-RU" sz="2000" b="1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000" b="1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Прямоугольник: скругленные углы 24">
            <a:extLst>
              <a:ext uri="{FF2B5EF4-FFF2-40B4-BE49-F238E27FC236}">
                <a16:creationId xmlns:a16="http://schemas.microsoft.com/office/drawing/2014/main" id="{A03F2670-3B24-4DE2-A85C-F10CDAB86E93}"/>
              </a:ext>
            </a:extLst>
          </p:cNvPr>
          <p:cNvSpPr/>
          <p:nvPr/>
        </p:nvSpPr>
        <p:spPr>
          <a:xfrm>
            <a:off x="7315200" y="2944639"/>
            <a:ext cx="1524000" cy="38975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Hindiston</a:t>
            </a:r>
            <a:endParaRPr lang="en-US" sz="2000" b="1" dirty="0">
              <a:solidFill>
                <a:srgbClr val="2B02F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6440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-26504" y="39757"/>
            <a:ext cx="12192000" cy="950843"/>
          </a:xfrm>
          <a:prstGeom prst="rect">
            <a:avLst/>
          </a:prstGeom>
          <a:solidFill>
            <a:srgbClr val="2B02F8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Xulosa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3A5F51A-19A7-4F3A-8B07-B5D3F6939A41}"/>
              </a:ext>
            </a:extLst>
          </p:cNvPr>
          <p:cNvSpPr/>
          <p:nvPr/>
        </p:nvSpPr>
        <p:spPr>
          <a:xfrm>
            <a:off x="284094" y="1239079"/>
            <a:ext cx="11570804" cy="556259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Qoramolchilik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Hindiston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Braziliya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Xitoy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AQSH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Pokiston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Qo‘ychilik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Xitoy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Avstraliya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Hindiston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Eron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Nigeriya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Zelandiya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Cho‘chqachilik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Xitoy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AQSH,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Braziliya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Ispaniya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Germaniya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Parrandachilik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Xitoy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AQSH,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Indoneziya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Braziliya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Eron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Pillachilik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Xitoy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Yaponiya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Ispaniya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Italiya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Tuyachilik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Somali, Sudan,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Mavritaniya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Yilqichilik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Xitoy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Braziliya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Meksika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Bug‘uchilik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Rossiya,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Kanada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AQSH.</a:t>
            </a:r>
          </a:p>
          <a:p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Darrandachilik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Rossiya,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Kanada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Skandinaviya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davlatlari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Baliqchilik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Tinch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Norvegiya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Bering,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Oxota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Yapon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dengizlari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Xitoy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Indoneziya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Hindiston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val="294407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3"/>
          <p:cNvSpPr txBox="1">
            <a:spLocks/>
          </p:cNvSpPr>
          <p:nvPr/>
        </p:nvSpPr>
        <p:spPr>
          <a:xfrm>
            <a:off x="0" y="1"/>
            <a:ext cx="12192000" cy="836084"/>
          </a:xfrm>
          <a:prstGeom prst="rect">
            <a:avLst/>
          </a:prstGeom>
          <a:solidFill>
            <a:srgbClr val="0070C0"/>
          </a:solidFill>
          <a:ln w="12700" cap="flat" cmpd="sng" algn="ctr">
            <a:solidFill>
              <a:srgbClr val="0070C0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 bwMode="auto">
          <a:xfrm>
            <a:off x="1104900" y="946534"/>
            <a:ext cx="9982200" cy="108304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accent2">
                <a:shade val="95000"/>
                <a:satMod val="105000"/>
              </a:schemeClr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Darslikdagi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chorvachiligi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baliqchiligi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geografiyasi</a:t>
            </a:r>
            <a:r>
              <a:rPr lang="en-US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32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mavzusini</a:t>
            </a:r>
            <a:r>
              <a:rPr lang="en-US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o‘qing</a:t>
            </a:r>
            <a:r>
              <a:rPr lang="en-US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933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933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2"/>
          <p:cNvSpPr txBox="1">
            <a:spLocks/>
          </p:cNvSpPr>
          <p:nvPr/>
        </p:nvSpPr>
        <p:spPr bwMode="auto">
          <a:xfrm>
            <a:off x="1143000" y="2170506"/>
            <a:ext cx="9944100" cy="156329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yuzasidan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savollarga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yozing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darslikning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61-sahifasida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jadvalni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to‘ldiring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graphicFrame>
        <p:nvGraphicFramePr>
          <p:cNvPr id="7" name="Таблица 7">
            <a:extLst>
              <a:ext uri="{FF2B5EF4-FFF2-40B4-BE49-F238E27FC236}">
                <a16:creationId xmlns:a16="http://schemas.microsoft.com/office/drawing/2014/main" id="{114C874C-45F3-471F-B21C-5A93DDD0B3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9827627"/>
              </p:ext>
            </p:extLst>
          </p:nvPr>
        </p:nvGraphicFramePr>
        <p:xfrm>
          <a:off x="1143000" y="3874727"/>
          <a:ext cx="9944100" cy="293089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38200">
                  <a:extLst>
                    <a:ext uri="{9D8B030D-6E8A-4147-A177-3AD203B41FA5}">
                      <a16:colId xmlns:a16="http://schemas.microsoft.com/office/drawing/2014/main" val="2285047075"/>
                    </a:ext>
                  </a:extLst>
                </a:gridCol>
                <a:gridCol w="3429000">
                  <a:extLst>
                    <a:ext uri="{9D8B030D-6E8A-4147-A177-3AD203B41FA5}">
                      <a16:colId xmlns:a16="http://schemas.microsoft.com/office/drawing/2014/main" val="3149089880"/>
                    </a:ext>
                  </a:extLst>
                </a:gridCol>
                <a:gridCol w="5676900">
                  <a:extLst>
                    <a:ext uri="{9D8B030D-6E8A-4147-A177-3AD203B41FA5}">
                      <a16:colId xmlns:a16="http://schemas.microsoft.com/office/drawing/2014/main" val="3910993113"/>
                    </a:ext>
                  </a:extLst>
                </a:gridCol>
              </a:tblGrid>
              <a:tr h="468673">
                <a:tc>
                  <a:txBody>
                    <a:bodyPr/>
                    <a:lstStyle/>
                    <a:p>
                      <a:pPr algn="ctr"/>
                      <a:r>
                        <a:rPr lang="uz-Cyrl-UZ" sz="2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Mintaqalar</a:t>
                      </a:r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Chorvachilikning</a:t>
                      </a:r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ixtisoslashgan</a:t>
                      </a:r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tarmoqlari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3273013"/>
                  </a:ext>
                </a:extLst>
              </a:tr>
              <a:tr h="410371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Yevropa</a:t>
                      </a:r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0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4506083"/>
                  </a:ext>
                </a:extLst>
              </a:tr>
              <a:tr h="410371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Osiyo</a:t>
                      </a:r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0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4724901"/>
                  </a:ext>
                </a:extLst>
              </a:tr>
              <a:tr h="410371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Afrika 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0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0930992"/>
                  </a:ext>
                </a:extLst>
              </a:tr>
              <a:tr h="410371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Shimoliy</a:t>
                      </a:r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Amerika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0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6170368"/>
                  </a:ext>
                </a:extLst>
              </a:tr>
              <a:tr h="410371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Janubiy</a:t>
                      </a:r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Amerika 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2429101"/>
                  </a:ext>
                </a:extLst>
              </a:tr>
              <a:tr h="410371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Avstraliya</a:t>
                      </a:r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</a:t>
                      </a:r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Okeaniya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77732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91226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/>
          <p:cNvSpPr/>
          <p:nvPr/>
        </p:nvSpPr>
        <p:spPr>
          <a:xfrm>
            <a:off x="-14860" y="2602"/>
            <a:ext cx="12206859" cy="728663"/>
          </a:xfrm>
          <a:prstGeom prst="rect">
            <a:avLst/>
          </a:prstGeom>
          <a:solidFill>
            <a:srgbClr val="1F05B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latin typeface="Arial" panose="020B0604020202020204" pitchFamily="34" charset="0"/>
                <a:cs typeface="Arial" panose="020B0604020202020204" pitchFamily="34" charset="0"/>
              </a:rPr>
              <a:t>Животноводство </a:t>
            </a: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D7987195-A89B-4BCF-865C-E28C234CBC6B}"/>
              </a:ext>
            </a:extLst>
          </p:cNvPr>
          <p:cNvSpPr/>
          <p:nvPr/>
        </p:nvSpPr>
        <p:spPr>
          <a:xfrm>
            <a:off x="190500" y="838200"/>
            <a:ext cx="11811000" cy="838200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 сфера, которая занимается разведением сельскохозяйственных животных</a:t>
            </a:r>
            <a:endParaRPr lang="en-US" sz="2800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Схема 7">
            <a:extLst>
              <a:ext uri="{FF2B5EF4-FFF2-40B4-BE49-F238E27FC236}">
                <a16:creationId xmlns:a16="http://schemas.microsoft.com/office/drawing/2014/main" id="{4AFDD5F0-F832-42FD-85F6-1EF27070B45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98409308"/>
              </p:ext>
            </p:extLst>
          </p:nvPr>
        </p:nvGraphicFramePr>
        <p:xfrm>
          <a:off x="-313553" y="533400"/>
          <a:ext cx="7406260" cy="65077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0" name="Схема 9">
            <a:extLst>
              <a:ext uri="{FF2B5EF4-FFF2-40B4-BE49-F238E27FC236}">
                <a16:creationId xmlns:a16="http://schemas.microsoft.com/office/drawing/2014/main" id="{102EA10D-553A-4207-B17D-69CC294E6B8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12940817"/>
              </p:ext>
            </p:extLst>
          </p:nvPr>
        </p:nvGraphicFramePr>
        <p:xfrm>
          <a:off x="4724400" y="-228600"/>
          <a:ext cx="7523206" cy="86259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BE199B62-3348-43A7-B73F-0B2BC1993CD8}"/>
              </a:ext>
            </a:extLst>
          </p:cNvPr>
          <p:cNvSpPr/>
          <p:nvPr/>
        </p:nvSpPr>
        <p:spPr>
          <a:xfrm>
            <a:off x="0" y="2602"/>
            <a:ext cx="12206859" cy="728663"/>
          </a:xfrm>
          <a:prstGeom prst="rect">
            <a:avLst/>
          </a:prstGeom>
          <a:solidFill>
            <a:srgbClr val="1F05B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Chorvachilik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683FD11-7555-4219-9462-D18734D1BF82}"/>
              </a:ext>
            </a:extLst>
          </p:cNvPr>
          <p:cNvSpPr txBox="1"/>
          <p:nvPr/>
        </p:nvSpPr>
        <p:spPr>
          <a:xfrm>
            <a:off x="149753" y="780246"/>
            <a:ext cx="11892494" cy="95410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Chorvachilik</a:t>
            </a:r>
            <a:r>
              <a:rPr lang="en-US" sz="2800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</a:t>
            </a:r>
            <a:r>
              <a:rPr lang="en-US" sz="2800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qishloq</a:t>
            </a:r>
            <a:r>
              <a:rPr lang="en-US" sz="2800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xo‘jaligining</a:t>
            </a:r>
            <a:r>
              <a:rPr lang="en-US" sz="2800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chorva</a:t>
            </a:r>
            <a:r>
              <a:rPr lang="en-US" sz="2800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mollarini</a:t>
            </a:r>
            <a:r>
              <a:rPr lang="en-US" sz="2800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ko‘paytirish</a:t>
            </a:r>
            <a:r>
              <a:rPr lang="en-US" sz="2800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800" dirty="0" err="1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shug‘ullanadigan</a:t>
            </a:r>
            <a:r>
              <a:rPr lang="en-US" sz="2800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tarmog‘i</a:t>
            </a:r>
            <a:r>
              <a:rPr lang="en-US" sz="2800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sanaladi</a:t>
            </a:r>
            <a:r>
              <a:rPr lang="en-US" sz="2800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400" dirty="0">
              <a:solidFill>
                <a:srgbClr val="1A01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8043663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/>
          <p:cNvSpPr/>
          <p:nvPr/>
        </p:nvSpPr>
        <p:spPr>
          <a:xfrm>
            <a:off x="-14860" y="2602"/>
            <a:ext cx="12206859" cy="728663"/>
          </a:xfrm>
          <a:prstGeom prst="rect">
            <a:avLst/>
          </a:prstGeom>
          <a:solidFill>
            <a:srgbClr val="1F05B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Qoramolchilik</a:t>
            </a:r>
            <a:r>
              <a:rPr lang="ru-RU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4869947-C8D9-43CC-9965-FCA2715DB9ED}"/>
              </a:ext>
            </a:extLst>
          </p:cNvPr>
          <p:cNvSpPr/>
          <p:nvPr/>
        </p:nvSpPr>
        <p:spPr>
          <a:xfrm>
            <a:off x="4135945" y="1504950"/>
            <a:ext cx="1960056" cy="533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Прямоугольник 3"/>
          <p:cNvSpPr/>
          <p:nvPr/>
        </p:nvSpPr>
        <p:spPr>
          <a:xfrm>
            <a:off x="5715000" y="837638"/>
            <a:ext cx="62484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Qoramolchilik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qo‘ychilik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cho‘chqachilik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parrandachilik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chorvachilikning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ahamiyatiga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tarmoqlari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715000" y="1965793"/>
            <a:ext cx="6096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Aholi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iste’molidagi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jami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go‘shtning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taxminan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   30 %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sutning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qismini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qoramolchilik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yetkazib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715000" y="3093153"/>
            <a:ext cx="6096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Mo‘tadil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mintaqaning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o‘rmon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dasht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zonalarida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intensiv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qurg‘oqchil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hududlarda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ko‘chmanchi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ekstensiv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qoramolchilik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rivojlangan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705061" y="4528289"/>
            <a:ext cx="6096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Jahonda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qoramollarning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1,3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mlrd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boshdan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soniga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Hindiston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(298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mln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 bosh),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Braziliya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(220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mln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 bosh),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Xitoy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(108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mln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 bosh), AQSH (92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mln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 bosh)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Pokiston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(79,4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mln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 bosh)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mamlakatlari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ajralib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(2016-y.).</a:t>
            </a:r>
            <a:endParaRPr lang="ru-RU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O'zA - Chorvachilik kuni e'lon qilindi">
            <a:extLst>
              <a:ext uri="{FF2B5EF4-FFF2-40B4-BE49-F238E27FC236}">
                <a16:creationId xmlns:a16="http://schemas.microsoft.com/office/drawing/2014/main" id="{D21FA39A-22EE-460C-8A35-D6D4C65A01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837638"/>
            <a:ext cx="5006010" cy="2972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АБР одобрил заём на $150 млн для развития животноводства в Узбекистане |  Институт стратегических и межрегиональных исследований при Президенте  Республики Узбекистан">
            <a:extLst>
              <a:ext uri="{FF2B5EF4-FFF2-40B4-BE49-F238E27FC236}">
                <a16:creationId xmlns:a16="http://schemas.microsoft.com/office/drawing/2014/main" id="{E9818A67-F0E7-4092-8835-79F96D2BD4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971925"/>
            <a:ext cx="5006010" cy="2762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4239716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/>
          <p:cNvSpPr/>
          <p:nvPr/>
        </p:nvSpPr>
        <p:spPr>
          <a:xfrm>
            <a:off x="-14860" y="2602"/>
            <a:ext cx="12206859" cy="911798"/>
          </a:xfrm>
          <a:prstGeom prst="rect">
            <a:avLst/>
          </a:prstGeom>
          <a:solidFill>
            <a:srgbClr val="1F05B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Qo‘ychilik</a:t>
            </a:r>
            <a:r>
              <a:rPr lang="ru-RU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7B653EE3-4C08-407D-BE4D-81291648494A}"/>
              </a:ext>
            </a:extLst>
          </p:cNvPr>
          <p:cNvSpPr/>
          <p:nvPr/>
        </p:nvSpPr>
        <p:spPr>
          <a:xfrm>
            <a:off x="414132" y="1066056"/>
            <a:ext cx="5264426" cy="1585217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Qo‘ychilik</a:t>
            </a:r>
            <a:r>
              <a:rPr lang="en-US" sz="2400" b="1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24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jahonning</a:t>
            </a:r>
            <a:r>
              <a:rPr lang="en-US" sz="24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</a:t>
            </a:r>
            <a:r>
              <a:rPr lang="en-US" sz="24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tog‘ </a:t>
            </a:r>
            <a:r>
              <a:rPr lang="en-US" sz="2400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yaylovlari</a:t>
            </a:r>
            <a:r>
              <a:rPr lang="en-US" sz="24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dasht</a:t>
            </a:r>
            <a:r>
              <a:rPr lang="en-US" sz="24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chalacho‘l</a:t>
            </a:r>
            <a:r>
              <a:rPr lang="en-US" sz="24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mintaqalarida</a:t>
            </a:r>
            <a:r>
              <a:rPr lang="en-US" sz="24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rivojlangan</a:t>
            </a:r>
            <a:r>
              <a:rPr lang="en-US" sz="24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chorvachilik</a:t>
            </a:r>
            <a:r>
              <a:rPr lang="en-US" sz="24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tarmog‘i</a:t>
            </a:r>
            <a:r>
              <a:rPr lang="en-US" sz="24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4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6DC48B7D-0CC5-4424-A906-854AE3529A99}"/>
              </a:ext>
            </a:extLst>
          </p:cNvPr>
          <p:cNvSpPr/>
          <p:nvPr/>
        </p:nvSpPr>
        <p:spPr>
          <a:xfrm>
            <a:off x="5936169" y="4305233"/>
            <a:ext cx="6019800" cy="2326746"/>
          </a:xfrm>
          <a:prstGeom prst="roundRect">
            <a:avLst/>
          </a:prstGeom>
          <a:solidFill>
            <a:schemeClr val="bg2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Mayin</a:t>
            </a:r>
            <a:r>
              <a:rPr lang="en-US" sz="2400" b="1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yarimmayin</a:t>
            </a:r>
            <a:r>
              <a:rPr lang="en-US" sz="2400" b="1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junli</a:t>
            </a:r>
            <a:r>
              <a:rPr lang="en-US" sz="2400" b="1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qo‘ychilik</a:t>
            </a:r>
            <a:r>
              <a:rPr lang="en-US" sz="2400" b="1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iqlimi</a:t>
            </a:r>
            <a:r>
              <a:rPr lang="en-US" sz="24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yumshoq</a:t>
            </a:r>
            <a:r>
              <a:rPr lang="en-US" sz="24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namroq</a:t>
            </a:r>
            <a:r>
              <a:rPr lang="en-US" sz="24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dasht</a:t>
            </a:r>
            <a:r>
              <a:rPr lang="en-US" sz="24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2400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chalacho‘l</a:t>
            </a:r>
            <a:r>
              <a:rPr lang="en-US" sz="24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mintaqalarida</a:t>
            </a:r>
            <a:r>
              <a:rPr lang="en-US" sz="24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teri</a:t>
            </a:r>
            <a:r>
              <a:rPr lang="en-US" sz="2400" b="1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go‘sht</a:t>
            </a:r>
            <a:r>
              <a:rPr lang="en-US" sz="2400" b="1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beruvchi</a:t>
            </a:r>
            <a:r>
              <a:rPr lang="en-US" sz="2400" b="1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qo‘ychilik</a:t>
            </a:r>
            <a:r>
              <a:rPr lang="en-US" sz="2400" b="1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jumladan</a:t>
            </a:r>
            <a:r>
              <a:rPr lang="en-US" sz="24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2400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qorako‘l</a:t>
            </a:r>
            <a:r>
              <a:rPr lang="en-US" sz="24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qo‘ychiligi</a:t>
            </a:r>
            <a:r>
              <a:rPr lang="en-US" sz="24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4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qurg‘oqchil</a:t>
            </a:r>
            <a:r>
              <a:rPr lang="en-US" sz="24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chalacho‘l</a:t>
            </a:r>
            <a:r>
              <a:rPr lang="en-US" sz="24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cho‘l</a:t>
            </a:r>
            <a:r>
              <a:rPr lang="en-US" sz="24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mintaqalarida</a:t>
            </a:r>
            <a:r>
              <a:rPr lang="en-US" sz="24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rivojlangan</a:t>
            </a:r>
            <a:r>
              <a:rPr lang="en-US" sz="24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2050" name="Picture 2" descr="Qo'ychilikda xarajatlar daromadini qanday saqlash kerak. Hisob-kitoblar  bilan qo'ylarni boqish biznes-rejasi">
            <a:extLst>
              <a:ext uri="{FF2B5EF4-FFF2-40B4-BE49-F238E27FC236}">
                <a16:creationId xmlns:a16="http://schemas.microsoft.com/office/drawing/2014/main" id="{129EEA35-62B7-499A-8D21-A4EE9C30F3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053" y="2802929"/>
            <a:ext cx="5410200" cy="3829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Как правильно вести расходы доходы в овцеводстве. Рентабельность бизнеса по  разведению овец и баранов">
            <a:extLst>
              <a:ext uri="{FF2B5EF4-FFF2-40B4-BE49-F238E27FC236}">
                <a16:creationId xmlns:a16="http://schemas.microsoft.com/office/drawing/2014/main" id="{F471F03B-776C-47E5-B673-FC42D9C262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8569" y="997243"/>
            <a:ext cx="5715000" cy="3099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8408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/>
          <p:cNvSpPr/>
          <p:nvPr/>
        </p:nvSpPr>
        <p:spPr>
          <a:xfrm>
            <a:off x="-14860" y="2602"/>
            <a:ext cx="12206859" cy="911798"/>
          </a:xfrm>
          <a:prstGeom prst="rect">
            <a:avLst/>
          </a:prstGeom>
          <a:solidFill>
            <a:srgbClr val="1F05B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Qo‘ychilik</a:t>
            </a:r>
            <a:r>
              <a:rPr lang="ru-RU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9660A2F9-9BE9-4B47-B316-F6141EC04BFE}"/>
              </a:ext>
            </a:extLst>
          </p:cNvPr>
          <p:cNvSpPr/>
          <p:nvPr/>
        </p:nvSpPr>
        <p:spPr>
          <a:xfrm>
            <a:off x="228600" y="1066801"/>
            <a:ext cx="11734800" cy="15240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1,1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mlrd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boshdan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Xitoy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(162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bosh),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Avstraliya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(67,5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bosh),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Hindiston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(63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bosh),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Eron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(42,5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bosh),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Nigeriya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(42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bosh)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davlatlar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qo‘ylarning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yetakchilik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(2016-y.). </a:t>
            </a:r>
            <a:endParaRPr lang="en-US" sz="2400" b="1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53297852-2451-480F-9DA8-CB2611BF1BCC}"/>
              </a:ext>
            </a:extLst>
          </p:cNvPr>
          <p:cNvSpPr/>
          <p:nvPr/>
        </p:nvSpPr>
        <p:spPr>
          <a:xfrm>
            <a:off x="228600" y="5410200"/>
            <a:ext cx="11734800" cy="129540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Avstraliya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Zelandiya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intensiv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qo‘ychilik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darajada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rivojlangan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davlatlar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hisoblanib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bozoriga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miqdorda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jun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yetkazib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bermoqda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b="1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Dunyoda mavjud bo'lgan qo'ylarning turlari va zotlari. Dunyoda qo'ychilikni  sharhlash: sanoat yo'nalishlari va istiqbollari">
            <a:extLst>
              <a:ext uri="{FF2B5EF4-FFF2-40B4-BE49-F238E27FC236}">
                <a16:creationId xmlns:a16="http://schemas.microsoft.com/office/drawing/2014/main" id="{FED4CB14-404E-4BD5-84A2-C680DDFC60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743200"/>
            <a:ext cx="3962400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Rossiyada qo'ylarni ko'paytirishning xususiyatlari. Qo'ylarning surati -  suruvli naslli qo'ylar">
            <a:extLst>
              <a:ext uri="{FF2B5EF4-FFF2-40B4-BE49-F238E27FC236}">
                <a16:creationId xmlns:a16="http://schemas.microsoft.com/office/drawing/2014/main" id="{33B1A9B3-DEF3-48EE-94B2-00AE0ABC5E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8661" y="2743200"/>
            <a:ext cx="3734739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Rossiyada qo'ylarni ko'paytirishning xususiyatlari. Qo'ylarning surati -  suruvli naslli qo'ylar">
            <a:extLst>
              <a:ext uri="{FF2B5EF4-FFF2-40B4-BE49-F238E27FC236}">
                <a16:creationId xmlns:a16="http://schemas.microsoft.com/office/drawing/2014/main" id="{5873AF31-3FB5-4298-B793-ABD5283B16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5300" y="2743200"/>
            <a:ext cx="3809061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6103963"/>
      </p:ext>
    </p:extLst>
  </p:cSld>
  <p:clrMapOvr>
    <a:masterClrMapping/>
  </p:clrMapOvr>
  <p:transition spd="slow">
    <p:cover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/>
          <p:cNvSpPr/>
          <p:nvPr/>
        </p:nvSpPr>
        <p:spPr>
          <a:xfrm>
            <a:off x="-14860" y="2602"/>
            <a:ext cx="12206859" cy="835598"/>
          </a:xfrm>
          <a:prstGeom prst="rect">
            <a:avLst/>
          </a:prstGeom>
          <a:solidFill>
            <a:srgbClr val="1F05B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Cho‘chqachilik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42B0325-DE47-4695-8423-68358686D120}"/>
              </a:ext>
            </a:extLst>
          </p:cNvPr>
          <p:cNvSpPr txBox="1"/>
          <p:nvPr/>
        </p:nvSpPr>
        <p:spPr>
          <a:xfrm>
            <a:off x="152400" y="855343"/>
            <a:ext cx="11887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Cho‘chqachilik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jahon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go‘sht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mahsulotlarining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40 % dan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ortig‘ini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tayyorlab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beruvchi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tarmoq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08AD3A0B-7C96-4450-A868-A07472234C30}"/>
              </a:ext>
            </a:extLst>
          </p:cNvPr>
          <p:cNvSpPr/>
          <p:nvPr/>
        </p:nvSpPr>
        <p:spPr>
          <a:xfrm>
            <a:off x="8077200" y="1600200"/>
            <a:ext cx="3800063" cy="3200400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Mazkur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tarmoq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donchilik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kartoshkachilik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rivojlangan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rayonlarda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shaharlar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oziq-ovqat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markazlari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yaqinida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rivojlantiriladi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4D424BD5-1F97-44F7-BA45-FD2D7295561D}"/>
              </a:ext>
            </a:extLst>
          </p:cNvPr>
          <p:cNvSpPr/>
          <p:nvPr/>
        </p:nvSpPr>
        <p:spPr>
          <a:xfrm>
            <a:off x="152400" y="4953000"/>
            <a:ext cx="11724863" cy="1752600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Cho‘chqalarning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mlrd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boshga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yaqin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deyarli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yarmi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Xitoy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hissasiga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(457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bosh). AQSH (71,5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bosh),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Braziliya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(40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bosh),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Ispaniya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(29,2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bosh),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Germaniya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(27,4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bosh)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davlatlar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cho‘chqachilik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tarmog‘ining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peshqadamlari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4098" name="Picture 2" descr="Cho'chqa fermasini qanday ochish kerak. Qattiq yigitlar uchun oddiy biznes:  cho'chqa xo'jaligidagi xavf">
            <a:extLst>
              <a:ext uri="{FF2B5EF4-FFF2-40B4-BE49-F238E27FC236}">
                <a16:creationId xmlns:a16="http://schemas.microsoft.com/office/drawing/2014/main" id="{E1143D38-D98D-4A5F-B7E6-EBF32AE9AC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965" y="1759434"/>
            <a:ext cx="3945836" cy="3041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Uyda yangi boshlanuvchilar uchun cho'chqalarni parvarish qilish. Cho'chqalarni  ko'paytirish qoidalari">
            <a:extLst>
              <a:ext uri="{FF2B5EF4-FFF2-40B4-BE49-F238E27FC236}">
                <a16:creationId xmlns:a16="http://schemas.microsoft.com/office/drawing/2014/main" id="{81B24C7D-787F-4791-B5AE-36A0789179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1759432"/>
            <a:ext cx="3647663" cy="3041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-39756"/>
            <a:ext cx="12192000" cy="781088"/>
          </a:xfrm>
          <a:prstGeom prst="rect">
            <a:avLst/>
          </a:prstGeom>
          <a:solidFill>
            <a:srgbClr val="2B02F8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Parrandachilik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18661" y="1026708"/>
            <a:ext cx="7129993" cy="2116916"/>
          </a:xfrm>
          <a:prstGeom prst="roundRect">
            <a:avLst/>
          </a:prstGeom>
          <a:solidFill>
            <a:schemeClr val="bg1"/>
          </a:solidFill>
          <a:ln>
            <a:solidFill>
              <a:srgbClr val="002060"/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kern="0" dirty="0" err="1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Parrandachilik</a:t>
            </a:r>
            <a:r>
              <a:rPr lang="en-US" sz="2800" kern="0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kern="0" dirty="0" err="1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</a:t>
            </a:r>
            <a:r>
              <a:rPr lang="en-US" sz="2800" kern="0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kern="0" dirty="0" err="1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iste’moli</a:t>
            </a:r>
            <a:r>
              <a:rPr lang="en-US" sz="2800" kern="0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kern="0" dirty="0" err="1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kern="0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kern="0" dirty="0" err="1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parhez</a:t>
            </a:r>
            <a:r>
              <a:rPr lang="en-US" sz="2800" kern="0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kern="0" dirty="0" err="1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go‘sht</a:t>
            </a:r>
            <a:r>
              <a:rPr lang="en-US" sz="2800" kern="0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kern="0" dirty="0" err="1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jami</a:t>
            </a:r>
            <a:r>
              <a:rPr lang="en-US" sz="2800" kern="0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kern="0" dirty="0" err="1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iste’moldagi</a:t>
            </a:r>
            <a:r>
              <a:rPr lang="en-US" sz="2800" kern="0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kern="0" dirty="0" err="1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go‘shtning</a:t>
            </a:r>
            <a:r>
              <a:rPr lang="en-US" sz="2800" kern="0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20 % </a:t>
            </a:r>
            <a:r>
              <a:rPr lang="en-US" sz="2800" kern="0" dirty="0" err="1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800" kern="0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kern="0" dirty="0" err="1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yaqini</a:t>
            </a:r>
            <a:r>
              <a:rPr lang="en-US" sz="2800" kern="0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sz="2800" kern="0" dirty="0" err="1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tuxum</a:t>
            </a:r>
            <a:r>
              <a:rPr lang="en-US" sz="2800" kern="0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kern="0" dirty="0" err="1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kern="0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kern="0" dirty="0" err="1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yumshoq</a:t>
            </a:r>
            <a:r>
              <a:rPr lang="en-US" sz="2800" kern="0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pat </a:t>
            </a:r>
            <a:r>
              <a:rPr lang="en-US" sz="2800" kern="0" dirty="0" err="1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tayyorlab</a:t>
            </a:r>
            <a:r>
              <a:rPr lang="en-US" sz="2800" kern="0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kern="0" dirty="0" err="1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beruvchi</a:t>
            </a:r>
            <a:r>
              <a:rPr lang="en-US" sz="2800" kern="0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kern="0" dirty="0" err="1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tarmoq</a:t>
            </a:r>
            <a:r>
              <a:rPr lang="en-US" sz="2800" kern="0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kern="0" dirty="0" err="1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hisoblanib</a:t>
            </a:r>
            <a:r>
              <a:rPr lang="en-US" sz="2800" kern="0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kern="0" dirty="0" err="1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2800" kern="0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kern="0" dirty="0" err="1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donchilik</a:t>
            </a:r>
            <a:r>
              <a:rPr lang="en-US" sz="2800" kern="0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kern="0" dirty="0" err="1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rayonlarida</a:t>
            </a:r>
            <a:r>
              <a:rPr lang="en-US" sz="2800" kern="0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kern="0" dirty="0" err="1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rivojlangan</a:t>
            </a:r>
            <a:r>
              <a:rPr lang="en-US" sz="2800" kern="0" dirty="0">
                <a:solidFill>
                  <a:srgbClr val="1A01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ru-RU" sz="1800" i="0" u="none" strike="noStrike" kern="0" cap="none" spc="0" normalizeH="0" baseline="0" noProof="0" dirty="0">
              <a:ln>
                <a:noFill/>
              </a:ln>
              <a:solidFill>
                <a:srgbClr val="1A0199"/>
              </a:solidFill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7AC3DF3A-8CDA-49D9-BE0A-40FA572D833B}"/>
              </a:ext>
            </a:extLst>
          </p:cNvPr>
          <p:cNvSpPr/>
          <p:nvPr/>
        </p:nvSpPr>
        <p:spPr>
          <a:xfrm>
            <a:off x="7391400" y="4343400"/>
            <a:ext cx="4800600" cy="1933940"/>
          </a:xfrm>
          <a:prstGeom prst="round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i="1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Xitoy</a:t>
            </a:r>
            <a:r>
              <a:rPr lang="en-US" sz="2400" b="1" i="1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(6,2 </a:t>
            </a:r>
            <a:r>
              <a:rPr lang="en-US" sz="2400" b="1" i="1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mlrd</a:t>
            </a:r>
            <a:r>
              <a:rPr lang="en-US" sz="2400" b="1" i="1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bosh)</a:t>
            </a:r>
          </a:p>
          <a:p>
            <a:pPr algn="ctr"/>
            <a:r>
              <a:rPr lang="en-US" sz="2400" b="1" i="1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AQSH (2,2 </a:t>
            </a:r>
            <a:r>
              <a:rPr lang="en-US" sz="2400" b="1" i="1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mlrd</a:t>
            </a:r>
            <a:r>
              <a:rPr lang="en-US" sz="2400" b="1" i="1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bosh)</a:t>
            </a:r>
          </a:p>
          <a:p>
            <a:pPr algn="ctr"/>
            <a:r>
              <a:rPr lang="en-US" sz="2400" b="1" i="1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Indoneziya</a:t>
            </a:r>
            <a:r>
              <a:rPr lang="en-US" sz="2400" b="1" i="1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(2,1 </a:t>
            </a:r>
            <a:r>
              <a:rPr lang="en-US" sz="2400" b="1" i="1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mlrd</a:t>
            </a:r>
            <a:r>
              <a:rPr lang="en-US" sz="2400" b="1" i="1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bosh)</a:t>
            </a:r>
          </a:p>
          <a:p>
            <a:pPr algn="ctr"/>
            <a:r>
              <a:rPr lang="en-US" sz="2400" b="1" i="1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Braziliya</a:t>
            </a:r>
            <a:r>
              <a:rPr lang="en-US" sz="2400" b="1" i="1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(1,4 </a:t>
            </a:r>
            <a:r>
              <a:rPr lang="en-US" sz="2400" b="1" i="1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mlrd</a:t>
            </a:r>
            <a:r>
              <a:rPr lang="en-US" sz="2400" b="1" i="1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bosh)</a:t>
            </a:r>
          </a:p>
          <a:p>
            <a:pPr algn="ctr"/>
            <a:r>
              <a:rPr lang="en-US" sz="2400" b="1" i="1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Eron</a:t>
            </a:r>
            <a:r>
              <a:rPr lang="en-US" sz="2400" b="1" i="1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(1 </a:t>
            </a:r>
            <a:r>
              <a:rPr lang="en-US" sz="2400" b="1" i="1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mlrd</a:t>
            </a:r>
            <a:r>
              <a:rPr lang="en-US" sz="2400" b="1" i="1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bosh)</a:t>
            </a:r>
          </a:p>
        </p:txBody>
      </p:sp>
      <p:pic>
        <p:nvPicPr>
          <p:cNvPr id="5122" name="Picture 2" descr="Xarajat kam, daromad esa yuqori – parrandachilik xo'jaligiga sayohat">
            <a:extLst>
              <a:ext uri="{FF2B5EF4-FFF2-40B4-BE49-F238E27FC236}">
                <a16:creationId xmlns:a16="http://schemas.microsoft.com/office/drawing/2014/main" id="{287FFEF5-DF14-4E2A-83B9-236DA76377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7417" y="1204676"/>
            <a:ext cx="4495800" cy="289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Новости">
            <a:extLst>
              <a:ext uri="{FF2B5EF4-FFF2-40B4-BE49-F238E27FC236}">
                <a16:creationId xmlns:a16="http://schemas.microsoft.com/office/drawing/2014/main" id="{9DCFFCD4-410F-4683-85E9-2F3266EE32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226" y="3221187"/>
            <a:ext cx="3009900" cy="1824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Президент подписал постановление о развитии птицеводства – Spot">
            <a:extLst>
              <a:ext uri="{FF2B5EF4-FFF2-40B4-BE49-F238E27FC236}">
                <a16:creationId xmlns:a16="http://schemas.microsoft.com/office/drawing/2014/main" id="{40D1AE01-D65D-4ED0-9B97-C712A3275C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4904974"/>
            <a:ext cx="3009900" cy="1824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Tabiiy Tovuq Tuxum Яйца Куриные Средние Бежевые, упаковка 10шт — Eco Market">
            <a:extLst>
              <a:ext uri="{FF2B5EF4-FFF2-40B4-BE49-F238E27FC236}">
                <a16:creationId xmlns:a16="http://schemas.microsoft.com/office/drawing/2014/main" id="{A8D8C3D4-09F0-4DD9-8358-0247FA3C433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308" b="27112"/>
          <a:stretch/>
        </p:blipFill>
        <p:spPr bwMode="auto">
          <a:xfrm>
            <a:off x="3554943" y="3199351"/>
            <a:ext cx="3483894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2" name="Picture 12" descr="Egg Cartoon 617*600 transprent Png Free Download - Chicken, Bird, Rooster.  - CleanPNG / KissPNG">
            <a:extLst>
              <a:ext uri="{FF2B5EF4-FFF2-40B4-BE49-F238E27FC236}">
                <a16:creationId xmlns:a16="http://schemas.microsoft.com/office/drawing/2014/main" id="{EA8EC768-C649-4C47-AD41-DD3B945F9E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226" y="5045625"/>
            <a:ext cx="1828800" cy="1750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4" name="Picture 14" descr="Chicken Cartoon 526*750 transprent Png Free Download - Chicken, Bird,  Rooster. - CleanPNG / KissPNG">
            <a:extLst>
              <a:ext uri="{FF2B5EF4-FFF2-40B4-BE49-F238E27FC236}">
                <a16:creationId xmlns:a16="http://schemas.microsoft.com/office/drawing/2014/main" id="{B74D6F14-E76D-4F64-AD4D-E4B31E5660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7211" y="5123188"/>
            <a:ext cx="1736035" cy="1691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6253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75" y="0"/>
            <a:ext cx="12205855" cy="762000"/>
          </a:xfrm>
          <a:prstGeom prst="rect">
            <a:avLst/>
          </a:prstGeom>
          <a:solidFill>
            <a:srgbClr val="2B02F8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Pillachilik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9360A9FC-A15E-495D-B58E-F17E193C5E3E}"/>
              </a:ext>
            </a:extLst>
          </p:cNvPr>
          <p:cNvSpPr/>
          <p:nvPr/>
        </p:nvSpPr>
        <p:spPr>
          <a:xfrm>
            <a:off x="5334000" y="1017104"/>
            <a:ext cx="6629400" cy="914400"/>
          </a:xfrm>
          <a:prstGeom prst="round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i="1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Pillachilik</a:t>
            </a:r>
            <a:r>
              <a:rPr lang="en-US" sz="3200" i="1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00" i="1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mo‘tadil mintaqa davlatlariga xos.</a:t>
            </a:r>
            <a:r>
              <a:rPr lang="en-US" sz="3200" i="1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393D9C1-24C7-4740-85EC-CCC7FB6F872F}"/>
              </a:ext>
            </a:extLst>
          </p:cNvPr>
          <p:cNvSpPr txBox="1"/>
          <p:nvPr/>
        </p:nvSpPr>
        <p:spPr>
          <a:xfrm>
            <a:off x="-287401" y="3803860"/>
            <a:ext cx="58674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Pillachilikda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Xitoy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Yaponiya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Ispaniya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Italiya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davlatlari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yetakchilik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6146" name="Picture 2" descr="Pillachilik tarmog'ida rivojlantirish bo'yicha Prezident qarori qabul  qilindi">
            <a:extLst>
              <a:ext uri="{FF2B5EF4-FFF2-40B4-BE49-F238E27FC236}">
                <a16:creationId xmlns:a16="http://schemas.microsoft.com/office/drawing/2014/main" id="{75BE13B4-9FAD-4A6E-9167-B52D2F32AC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914400"/>
            <a:ext cx="4835399" cy="2740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Prezident qarori: respublikada pillachilik tarmog'i jadal rivojlantiriladi">
            <a:extLst>
              <a:ext uri="{FF2B5EF4-FFF2-40B4-BE49-F238E27FC236}">
                <a16:creationId xmlns:a16="http://schemas.microsoft.com/office/drawing/2014/main" id="{C7E0DAA6-32BF-41FE-B496-F8A0024A49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856" y="5220729"/>
            <a:ext cx="2331544" cy="1507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Tutchilikni rivojlantirishga subsidiyalar va oilaviy pudrat yordam beradi |  NORMA.UZ">
            <a:extLst>
              <a:ext uri="{FF2B5EF4-FFF2-40B4-BE49-F238E27FC236}">
                <a16:creationId xmlns:a16="http://schemas.microsoft.com/office/drawing/2014/main" id="{04DA3B37-762E-4BD6-B938-4CFB812104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2080905"/>
            <a:ext cx="4181474" cy="2385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O'zbekistonda ipak qurti g'umbagidan yog' olinadi">
            <a:extLst>
              <a:ext uri="{FF2B5EF4-FFF2-40B4-BE49-F238E27FC236}">
                <a16:creationId xmlns:a16="http://schemas.microsoft.com/office/drawing/2014/main" id="{4F81E076-158D-40D1-8539-973AED40C8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5143" y="4569001"/>
            <a:ext cx="3994457" cy="2191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 descr="Ипакчилик: Қишлоқ жойлардаги аҳоли иш билан таъминланиб, даромади оширилади">
            <a:extLst>
              <a:ext uri="{FF2B5EF4-FFF2-40B4-BE49-F238E27FC236}">
                <a16:creationId xmlns:a16="http://schemas.microsoft.com/office/drawing/2014/main" id="{0E7EADAD-60F0-4181-B26A-8166E5600C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0675" y="2080905"/>
            <a:ext cx="2558925" cy="2385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6" name="Picture 12" descr="Prezident qaroriga binoan pillachilik tarmog'iga imtiyozlar taqdim etiladi  – Spot">
            <a:extLst>
              <a:ext uri="{FF2B5EF4-FFF2-40B4-BE49-F238E27FC236}">
                <a16:creationId xmlns:a16="http://schemas.microsoft.com/office/drawing/2014/main" id="{78228CCC-6F66-4DF0-A9D1-9261870581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063995" y="4569002"/>
            <a:ext cx="2860803" cy="2191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8" name="Picture 14" descr="Toshkent to'qimachilik va yengil sanoat institutida yangi kafedra ochildi -  Xalq so'zi">
            <a:extLst>
              <a:ext uri="{FF2B5EF4-FFF2-40B4-BE49-F238E27FC236}">
                <a16:creationId xmlns:a16="http://schemas.microsoft.com/office/drawing/2014/main" id="{32B60DF5-2D89-48D2-8200-42D71B270C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8745" y="5220730"/>
            <a:ext cx="2384906" cy="1507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7936763"/>
      </p:ext>
    </p:extLst>
  </p:cSld>
  <p:clrMapOvr>
    <a:masterClrMapping/>
  </p:clrMapOvr>
  <p:transition spd="slow">
    <p:wheel spokes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39756"/>
            <a:ext cx="12192000" cy="775136"/>
          </a:xfrm>
          <a:prstGeom prst="rect">
            <a:avLst/>
          </a:prstGeom>
          <a:solidFill>
            <a:srgbClr val="2B02F8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Tuyachilik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C9566B5A-1962-461F-B3B0-A005E8759B06}"/>
              </a:ext>
            </a:extLst>
          </p:cNvPr>
          <p:cNvSpPr/>
          <p:nvPr/>
        </p:nvSpPr>
        <p:spPr>
          <a:xfrm>
            <a:off x="-26504" y="1524000"/>
            <a:ext cx="7239000" cy="636221"/>
          </a:xfrm>
          <a:prstGeom prst="roundRect">
            <a:avLst/>
          </a:prstGeom>
          <a:solidFill>
            <a:schemeClr val="bg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Cho‘l</a:t>
            </a:r>
            <a:r>
              <a:rPr lang="en-US" sz="32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sharoitli</a:t>
            </a:r>
            <a:r>
              <a:rPr lang="en-US" sz="32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davlatlar</a:t>
            </a:r>
            <a:r>
              <a:rPr lang="en-US" sz="32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an’anaviy</a:t>
            </a:r>
            <a:r>
              <a:rPr lang="en-US" sz="32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hisoblangan</a:t>
            </a:r>
            <a:r>
              <a:rPr lang="en-US" sz="32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tuyachilikka</a:t>
            </a:r>
            <a:r>
              <a:rPr lang="en-US" sz="32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Somali, Sudan,  </a:t>
            </a:r>
            <a:r>
              <a:rPr lang="en-US" sz="3200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Mavritaniya</a:t>
            </a:r>
            <a:r>
              <a:rPr lang="en-US" sz="32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davlatlari</a:t>
            </a:r>
            <a:r>
              <a:rPr lang="en-US" sz="32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yetakchilik</a:t>
            </a:r>
            <a:r>
              <a:rPr lang="en-US" sz="32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3200" dirty="0">
                <a:solidFill>
                  <a:srgbClr val="2B02F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7170" name="Picture 2" descr="O'zbekiston Qozog'istondan 1500 bosh tuya xarid qildi">
            <a:extLst>
              <a:ext uri="{FF2B5EF4-FFF2-40B4-BE49-F238E27FC236}">
                <a16:creationId xmlns:a16="http://schemas.microsoft.com/office/drawing/2014/main" id="{9732F3CB-D9C8-49C8-B670-8FBA7BE3E9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2496" y="838200"/>
            <a:ext cx="4674704" cy="281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Qiziqarli ma'lumot: Tuya o'rkachining siri nimada? | Odam.uz - Odamlar  uchun veb-sayti">
            <a:extLst>
              <a:ext uri="{FF2B5EF4-FFF2-40B4-BE49-F238E27FC236}">
                <a16:creationId xmlns:a16="http://schemas.microsoft.com/office/drawing/2014/main" id="{C4D4856F-D834-4D53-83E7-4C4F30DC73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2496" y="3809999"/>
            <a:ext cx="4674704" cy="2918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Животные пустыни фото » DreemPics.com - картинки и рисунки на рабочий стол  бесплатно">
            <a:extLst>
              <a:ext uri="{FF2B5EF4-FFF2-40B4-BE49-F238E27FC236}">
                <a16:creationId xmlns:a16="http://schemas.microsoft.com/office/drawing/2014/main" id="{61A3D003-0238-4CAF-846B-46F2FB02EA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990" y="3088054"/>
            <a:ext cx="6453809" cy="3640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6950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1122</TotalTime>
  <Words>944</Words>
  <Application>Microsoft Office PowerPoint</Application>
  <PresentationFormat>Широкоэкранный</PresentationFormat>
  <Paragraphs>98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17</vt:i4>
      </vt:variant>
    </vt:vector>
  </HeadingPairs>
  <TitlesOfParts>
    <vt:vector size="24" baseType="lpstr">
      <vt:lpstr>Arial</vt:lpstr>
      <vt:lpstr>Calibri</vt:lpstr>
      <vt:lpstr>Calibri Light</vt:lpstr>
      <vt:lpstr>Verdana</vt:lpstr>
      <vt:lpstr>Wingdings</vt:lpstr>
      <vt:lpstr>Office Theme</vt:lpstr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Кирилл</dc:creator>
  <cp:lastModifiedBy>HP_notebook</cp:lastModifiedBy>
  <cp:revision>136</cp:revision>
  <dcterms:created xsi:type="dcterms:W3CDTF">2020-06-30T15:34:35Z</dcterms:created>
  <dcterms:modified xsi:type="dcterms:W3CDTF">2021-02-19T09:15:20Z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2019-08-06T00:00:00Z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2020-06-30T00:00:00Z</vt:filetime>
  </property>
</Properties>
</file>