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93" r:id="rId3"/>
    <p:sldId id="1406" r:id="rId4"/>
    <p:sldId id="1407" r:id="rId5"/>
    <p:sldId id="257" r:id="rId6"/>
    <p:sldId id="269" r:id="rId7"/>
    <p:sldId id="270" r:id="rId8"/>
    <p:sldId id="1410" r:id="rId9"/>
    <p:sldId id="272" r:id="rId10"/>
    <p:sldId id="1412" r:id="rId11"/>
    <p:sldId id="1411" r:id="rId12"/>
    <p:sldId id="1413" r:id="rId13"/>
    <p:sldId id="1422" r:id="rId14"/>
    <p:sldId id="1414" r:id="rId15"/>
    <p:sldId id="1415" r:id="rId16"/>
    <p:sldId id="297" r:id="rId17"/>
    <p:sldId id="1417" r:id="rId18"/>
    <p:sldId id="1418" r:id="rId19"/>
    <p:sldId id="1419" r:id="rId20"/>
    <p:sldId id="296" r:id="rId21"/>
  </p:sldIdLst>
  <p:sldSz cx="12192000" cy="6858000"/>
  <p:notesSz cx="12192000" cy="6858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FB4E"/>
    <a:srgbClr val="1A0199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04" autoAdjust="0"/>
  </p:normalViewPr>
  <p:slideViewPr>
    <p:cSldViewPr>
      <p:cViewPr varScale="1">
        <p:scale>
          <a:sx n="62" d="100"/>
          <a:sy n="62" d="100"/>
        </p:scale>
        <p:origin x="103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2CC26-CB07-4FAE-A444-F59B20F16D19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</dgm:pt>
    <dgm:pt modelId="{93FBF453-6E2C-43D1-9A25-951F98EE7A6C}">
      <dgm:prSet phldrT="[Текст]" custT="1"/>
      <dgm:spPr/>
      <dgm:t>
        <a:bodyPr/>
        <a:lstStyle/>
        <a:p>
          <a:endParaRPr lang="en-US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sharoit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1883F-6259-4DF2-8C43-459ED3F13F72}" type="parTrans" cxnId="{651E914C-16E6-4EFC-80E5-7F66F1ADD9B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82AC58-A141-4052-8E08-C262224F44AE}" type="sibTrans" cxnId="{651E914C-16E6-4EFC-80E5-7F66F1ADD9B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F377D-FA7A-4936-8DCF-280B681ECA70}">
      <dgm:prSet phldrT="[Текст]" custT="1"/>
      <dgm:spPr/>
      <dgm:t>
        <a:bodyPr/>
        <a:lstStyle/>
        <a:p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Qishloq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xo‘jaligiga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kapital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qo‘yilmalar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jalb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etish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B83FD-D910-43E8-9F76-5A634B65F264}" type="parTrans" cxnId="{CD60002B-1381-4579-BDED-9B83732A5C4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EDDF39-1023-4C14-BA0C-2E3327497C89}" type="sibTrans" cxnId="{CD60002B-1381-4579-BDED-9B83732A5C4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9C9276-3769-493A-94A9-ABCC85AE99AC}">
      <dgm:prSet phldrT="[Текст]" custT="1"/>
      <dgm:spPr/>
      <dgm:t>
        <a:bodyPr/>
        <a:lstStyle/>
        <a:p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Aholining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milliy-diniy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tarkibi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312B4-D1E5-4EA8-BB2A-D5BD278510D5}" type="parTrans" cxnId="{75F843B8-63D0-4587-9329-C6B66AF79233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2DFDF-DCBF-4380-A71F-9412E9122646}" type="sibTrans" cxnId="{75F843B8-63D0-4587-9329-C6B66AF79233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907804-88E6-4B43-B706-D4A24163E290}">
      <dgm:prSet custT="1"/>
      <dgm:spPr/>
      <dgm:t>
        <a:bodyPr/>
        <a:lstStyle/>
        <a:p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Texnik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vositalar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ta’minlanganlik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holati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857565-98A5-497C-AC08-94B1F8700F52}" type="parTrans" cxnId="{0B942B6C-8449-4C3F-8058-A86CF0ABAC8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8E182-9489-4BB5-8718-D56EE85693E7}" type="sibTrans" cxnId="{0B942B6C-8449-4C3F-8058-A86CF0ABAC8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576B1-96A8-400E-AC08-ECEF01A2B40B}" type="pres">
      <dgm:prSet presAssocID="{3902CC26-CB07-4FAE-A444-F59B20F16D19}" presName="Name0" presStyleCnt="0">
        <dgm:presLayoutVars>
          <dgm:dir/>
          <dgm:resizeHandles val="exact"/>
        </dgm:presLayoutVars>
      </dgm:prSet>
      <dgm:spPr/>
    </dgm:pt>
    <dgm:pt modelId="{592CDDB0-9341-4754-BE49-F2634A355BC2}" type="pres">
      <dgm:prSet presAssocID="{3902CC26-CB07-4FAE-A444-F59B20F16D19}" presName="fgShape" presStyleLbl="fgShp" presStyleIdx="0" presStyleCnt="1" custLinFactNeighborX="0" custLinFactNeighborY="1889"/>
      <dgm:spPr>
        <a:solidFill>
          <a:schemeClr val="bg1"/>
        </a:solidFill>
        <a:ln>
          <a:solidFill>
            <a:schemeClr val="bg1"/>
          </a:solidFill>
        </a:ln>
      </dgm:spPr>
    </dgm:pt>
    <dgm:pt modelId="{93E71755-7303-4416-99F1-887015CFFCFD}" type="pres">
      <dgm:prSet presAssocID="{3902CC26-CB07-4FAE-A444-F59B20F16D19}" presName="linComp" presStyleCnt="0"/>
      <dgm:spPr/>
    </dgm:pt>
    <dgm:pt modelId="{9ED08936-04BB-427E-8024-B7526160BEF0}" type="pres">
      <dgm:prSet presAssocID="{93FBF453-6E2C-43D1-9A25-951F98EE7A6C}" presName="compNode" presStyleCnt="0"/>
      <dgm:spPr/>
    </dgm:pt>
    <dgm:pt modelId="{A78C0382-53FB-46A9-8A0C-1CF80A7F9366}" type="pres">
      <dgm:prSet presAssocID="{93FBF453-6E2C-43D1-9A25-951F98EE7A6C}" presName="bkgdShape" presStyleLbl="node1" presStyleIdx="0" presStyleCnt="4"/>
      <dgm:spPr/>
    </dgm:pt>
    <dgm:pt modelId="{F8A28941-D48E-4D09-AFF0-D731B129F334}" type="pres">
      <dgm:prSet presAssocID="{93FBF453-6E2C-43D1-9A25-951F98EE7A6C}" presName="nodeTx" presStyleLbl="node1" presStyleIdx="0" presStyleCnt="4">
        <dgm:presLayoutVars>
          <dgm:bulletEnabled val="1"/>
        </dgm:presLayoutVars>
      </dgm:prSet>
      <dgm:spPr/>
    </dgm:pt>
    <dgm:pt modelId="{47C4E48A-6343-4314-A541-0F3A67538C82}" type="pres">
      <dgm:prSet presAssocID="{93FBF453-6E2C-43D1-9A25-951F98EE7A6C}" presName="invisiNode" presStyleLbl="node1" presStyleIdx="0" presStyleCnt="4"/>
      <dgm:spPr/>
    </dgm:pt>
    <dgm:pt modelId="{E843B31B-123B-40A2-9C46-BF4A328CB974}" type="pres">
      <dgm:prSet presAssocID="{93FBF453-6E2C-43D1-9A25-951F98EE7A6C}" presName="imagNode" presStyleLbl="fgImgPlace1" presStyleIdx="0" presStyleCnt="4" custScaleX="198732" custScaleY="128333"/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6C09A7E2-45A2-4933-88A1-91CA5173E45C}" type="pres">
      <dgm:prSet presAssocID="{9E82AC58-A141-4052-8E08-C262224F44AE}" presName="sibTrans" presStyleLbl="sibTrans2D1" presStyleIdx="0" presStyleCnt="0"/>
      <dgm:spPr/>
    </dgm:pt>
    <dgm:pt modelId="{8086F7DD-8EA0-4408-A54A-A71302EB7F8E}" type="pres">
      <dgm:prSet presAssocID="{412F377D-FA7A-4936-8DCF-280B681ECA70}" presName="compNode" presStyleCnt="0"/>
      <dgm:spPr/>
    </dgm:pt>
    <dgm:pt modelId="{48373445-19E4-4EB1-A737-E77D906835FD}" type="pres">
      <dgm:prSet presAssocID="{412F377D-FA7A-4936-8DCF-280B681ECA70}" presName="bkgdShape" presStyleLbl="node1" presStyleIdx="1" presStyleCnt="4"/>
      <dgm:spPr/>
    </dgm:pt>
    <dgm:pt modelId="{885ED119-BC35-4EAA-BCED-061C34A5DEF6}" type="pres">
      <dgm:prSet presAssocID="{412F377D-FA7A-4936-8DCF-280B681ECA70}" presName="nodeTx" presStyleLbl="node1" presStyleIdx="1" presStyleCnt="4">
        <dgm:presLayoutVars>
          <dgm:bulletEnabled val="1"/>
        </dgm:presLayoutVars>
      </dgm:prSet>
      <dgm:spPr/>
    </dgm:pt>
    <dgm:pt modelId="{48ED1AB1-5753-4A78-A58E-07987DA837A9}" type="pres">
      <dgm:prSet presAssocID="{412F377D-FA7A-4936-8DCF-280B681ECA70}" presName="invisiNode" presStyleLbl="node1" presStyleIdx="1" presStyleCnt="4"/>
      <dgm:spPr/>
    </dgm:pt>
    <dgm:pt modelId="{5C379688-D8A3-43A5-B5A3-C1B53AA2AB7E}" type="pres">
      <dgm:prSet presAssocID="{412F377D-FA7A-4936-8DCF-280B681ECA70}" presName="imagNode" presStyleLbl="fgImgPlace1" presStyleIdx="1" presStyleCnt="4" custScaleX="205929" custScaleY="119708" custLinFactNeighborX="-998" custLinFactNeighborY="0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7163AD5F-E7EC-4990-8F73-7EF724ADC3D0}" type="pres">
      <dgm:prSet presAssocID="{0CEDDF39-1023-4C14-BA0C-2E3327497C89}" presName="sibTrans" presStyleLbl="sibTrans2D1" presStyleIdx="0" presStyleCnt="0"/>
      <dgm:spPr/>
    </dgm:pt>
    <dgm:pt modelId="{6A070BA4-D038-4E67-B0FC-71819C30EB39}" type="pres">
      <dgm:prSet presAssocID="{39907804-88E6-4B43-B706-D4A24163E290}" presName="compNode" presStyleCnt="0"/>
      <dgm:spPr/>
    </dgm:pt>
    <dgm:pt modelId="{FFC799F7-5FB1-4655-8FE8-01D8B4458B56}" type="pres">
      <dgm:prSet presAssocID="{39907804-88E6-4B43-B706-D4A24163E290}" presName="bkgdShape" presStyleLbl="node1" presStyleIdx="2" presStyleCnt="4"/>
      <dgm:spPr/>
    </dgm:pt>
    <dgm:pt modelId="{4125B28D-335E-408E-A87B-C461A90C6D31}" type="pres">
      <dgm:prSet presAssocID="{39907804-88E6-4B43-B706-D4A24163E290}" presName="nodeTx" presStyleLbl="node1" presStyleIdx="2" presStyleCnt="4">
        <dgm:presLayoutVars>
          <dgm:bulletEnabled val="1"/>
        </dgm:presLayoutVars>
      </dgm:prSet>
      <dgm:spPr/>
    </dgm:pt>
    <dgm:pt modelId="{F71F2335-014C-4011-8785-AD9B0DE57D95}" type="pres">
      <dgm:prSet presAssocID="{39907804-88E6-4B43-B706-D4A24163E290}" presName="invisiNode" presStyleLbl="node1" presStyleIdx="2" presStyleCnt="4"/>
      <dgm:spPr/>
    </dgm:pt>
    <dgm:pt modelId="{48D32A1A-3CDD-41AC-99FF-5EFCBFE16379}" type="pres">
      <dgm:prSet presAssocID="{39907804-88E6-4B43-B706-D4A24163E290}" presName="imagNode" presStyleLbl="fgImgPlace1" presStyleIdx="2" presStyleCnt="4" custScaleX="209556" custScaleY="125698"/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298AA4AB-7526-4CE6-861A-05862DB8564A}" type="pres">
      <dgm:prSet presAssocID="{2508E182-9489-4BB5-8718-D56EE85693E7}" presName="sibTrans" presStyleLbl="sibTrans2D1" presStyleIdx="0" presStyleCnt="0"/>
      <dgm:spPr/>
    </dgm:pt>
    <dgm:pt modelId="{B91157FA-EA2F-4277-AE16-C4E13FC073C2}" type="pres">
      <dgm:prSet presAssocID="{659C9276-3769-493A-94A9-ABCC85AE99AC}" presName="compNode" presStyleCnt="0"/>
      <dgm:spPr/>
    </dgm:pt>
    <dgm:pt modelId="{9E1C2645-F66A-4EAD-AB7B-4BEEE1E3FC86}" type="pres">
      <dgm:prSet presAssocID="{659C9276-3769-493A-94A9-ABCC85AE99AC}" presName="bkgdShape" presStyleLbl="node1" presStyleIdx="3" presStyleCnt="4"/>
      <dgm:spPr/>
    </dgm:pt>
    <dgm:pt modelId="{B5985EFA-34F1-48F9-B0F4-81044D508A44}" type="pres">
      <dgm:prSet presAssocID="{659C9276-3769-493A-94A9-ABCC85AE99AC}" presName="nodeTx" presStyleLbl="node1" presStyleIdx="3" presStyleCnt="4">
        <dgm:presLayoutVars>
          <dgm:bulletEnabled val="1"/>
        </dgm:presLayoutVars>
      </dgm:prSet>
      <dgm:spPr/>
    </dgm:pt>
    <dgm:pt modelId="{6CC8B0ED-6028-407E-ABE9-E23EE8BE41A7}" type="pres">
      <dgm:prSet presAssocID="{659C9276-3769-493A-94A9-ABCC85AE99AC}" presName="invisiNode" presStyleLbl="node1" presStyleIdx="3" presStyleCnt="4"/>
      <dgm:spPr/>
    </dgm:pt>
    <dgm:pt modelId="{1FB1E072-5219-4375-8D61-28AB3D95E69E}" type="pres">
      <dgm:prSet presAssocID="{659C9276-3769-493A-94A9-ABCC85AE99AC}" presName="imagNode" presStyleLbl="fgImgPlace1" presStyleIdx="3" presStyleCnt="4" custScaleX="201935" custScaleY="125635"/>
      <dgm:spPr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</dgm:spPr>
    </dgm:pt>
  </dgm:ptLst>
  <dgm:cxnLst>
    <dgm:cxn modelId="{B29FEC0B-3929-4512-B2B5-1F51059E8E88}" type="presOf" srcId="{412F377D-FA7A-4936-8DCF-280B681ECA70}" destId="{885ED119-BC35-4EAA-BCED-061C34A5DEF6}" srcOrd="1" destOrd="0" presId="urn:microsoft.com/office/officeart/2005/8/layout/hList7"/>
    <dgm:cxn modelId="{9D661711-E778-419B-91EF-72A0578D2CFC}" type="presOf" srcId="{93FBF453-6E2C-43D1-9A25-951F98EE7A6C}" destId="{F8A28941-D48E-4D09-AFF0-D731B129F334}" srcOrd="1" destOrd="0" presId="urn:microsoft.com/office/officeart/2005/8/layout/hList7"/>
    <dgm:cxn modelId="{CD60002B-1381-4579-BDED-9B83732A5C48}" srcId="{3902CC26-CB07-4FAE-A444-F59B20F16D19}" destId="{412F377D-FA7A-4936-8DCF-280B681ECA70}" srcOrd="1" destOrd="0" parTransId="{9CEB83FD-D910-43E8-9F76-5A634B65F264}" sibTransId="{0CEDDF39-1023-4C14-BA0C-2E3327497C89}"/>
    <dgm:cxn modelId="{1232C930-CB84-423B-92BA-B814A5BF0253}" type="presOf" srcId="{659C9276-3769-493A-94A9-ABCC85AE99AC}" destId="{9E1C2645-F66A-4EAD-AB7B-4BEEE1E3FC86}" srcOrd="0" destOrd="0" presId="urn:microsoft.com/office/officeart/2005/8/layout/hList7"/>
    <dgm:cxn modelId="{0B942B6C-8449-4C3F-8058-A86CF0ABAC8C}" srcId="{3902CC26-CB07-4FAE-A444-F59B20F16D19}" destId="{39907804-88E6-4B43-B706-D4A24163E290}" srcOrd="2" destOrd="0" parTransId="{1A857565-98A5-497C-AC08-94B1F8700F52}" sibTransId="{2508E182-9489-4BB5-8718-D56EE85693E7}"/>
    <dgm:cxn modelId="{651E914C-16E6-4EFC-80E5-7F66F1ADD9B5}" srcId="{3902CC26-CB07-4FAE-A444-F59B20F16D19}" destId="{93FBF453-6E2C-43D1-9A25-951F98EE7A6C}" srcOrd="0" destOrd="0" parTransId="{FA61883F-6259-4DF2-8C43-459ED3F13F72}" sibTransId="{9E82AC58-A141-4052-8E08-C262224F44AE}"/>
    <dgm:cxn modelId="{DDBFDD74-53EB-4EAD-A799-0CB1BB768EAD}" type="presOf" srcId="{39907804-88E6-4B43-B706-D4A24163E290}" destId="{4125B28D-335E-408E-A87B-C461A90C6D31}" srcOrd="1" destOrd="0" presId="urn:microsoft.com/office/officeart/2005/8/layout/hList7"/>
    <dgm:cxn modelId="{FE6D6A81-2913-46C9-8DE6-4DD969AA23D9}" type="presOf" srcId="{0CEDDF39-1023-4C14-BA0C-2E3327497C89}" destId="{7163AD5F-E7EC-4990-8F73-7EF724ADC3D0}" srcOrd="0" destOrd="0" presId="urn:microsoft.com/office/officeart/2005/8/layout/hList7"/>
    <dgm:cxn modelId="{7B44728A-DA99-42AE-8050-CDB470D1F560}" type="presOf" srcId="{9E82AC58-A141-4052-8E08-C262224F44AE}" destId="{6C09A7E2-45A2-4933-88A1-91CA5173E45C}" srcOrd="0" destOrd="0" presId="urn:microsoft.com/office/officeart/2005/8/layout/hList7"/>
    <dgm:cxn modelId="{F65A09A2-9068-438F-945B-7F04D9ECFEFC}" type="presOf" srcId="{2508E182-9489-4BB5-8718-D56EE85693E7}" destId="{298AA4AB-7526-4CE6-861A-05862DB8564A}" srcOrd="0" destOrd="0" presId="urn:microsoft.com/office/officeart/2005/8/layout/hList7"/>
    <dgm:cxn modelId="{F25B2FB2-F87C-439B-B4EA-A9C310E90EE4}" type="presOf" srcId="{39907804-88E6-4B43-B706-D4A24163E290}" destId="{FFC799F7-5FB1-4655-8FE8-01D8B4458B56}" srcOrd="0" destOrd="0" presId="urn:microsoft.com/office/officeart/2005/8/layout/hList7"/>
    <dgm:cxn modelId="{75F843B8-63D0-4587-9329-C6B66AF79233}" srcId="{3902CC26-CB07-4FAE-A444-F59B20F16D19}" destId="{659C9276-3769-493A-94A9-ABCC85AE99AC}" srcOrd="3" destOrd="0" parTransId="{F10312B4-D1E5-4EA8-BB2A-D5BD278510D5}" sibTransId="{2CB2DFDF-DCBF-4380-A71F-9412E9122646}"/>
    <dgm:cxn modelId="{95D5ABCF-B35C-4384-ACD8-C4051C8D41FE}" type="presOf" srcId="{412F377D-FA7A-4936-8DCF-280B681ECA70}" destId="{48373445-19E4-4EB1-A737-E77D906835FD}" srcOrd="0" destOrd="0" presId="urn:microsoft.com/office/officeart/2005/8/layout/hList7"/>
    <dgm:cxn modelId="{5EB704D6-851E-407B-ADB0-8AF626F9FD66}" type="presOf" srcId="{93FBF453-6E2C-43D1-9A25-951F98EE7A6C}" destId="{A78C0382-53FB-46A9-8A0C-1CF80A7F9366}" srcOrd="0" destOrd="0" presId="urn:microsoft.com/office/officeart/2005/8/layout/hList7"/>
    <dgm:cxn modelId="{25C9C5D6-EC4F-498C-AEC7-95241DEC0D92}" type="presOf" srcId="{3902CC26-CB07-4FAE-A444-F59B20F16D19}" destId="{799576B1-96A8-400E-AC08-ECEF01A2B40B}" srcOrd="0" destOrd="0" presId="urn:microsoft.com/office/officeart/2005/8/layout/hList7"/>
    <dgm:cxn modelId="{525B7BFC-99E1-4D1A-B8F9-D0323E027237}" type="presOf" srcId="{659C9276-3769-493A-94A9-ABCC85AE99AC}" destId="{B5985EFA-34F1-48F9-B0F4-81044D508A44}" srcOrd="1" destOrd="0" presId="urn:microsoft.com/office/officeart/2005/8/layout/hList7"/>
    <dgm:cxn modelId="{15FEA621-AD4B-43BF-946D-69CCF3D351B3}" type="presParOf" srcId="{799576B1-96A8-400E-AC08-ECEF01A2B40B}" destId="{592CDDB0-9341-4754-BE49-F2634A355BC2}" srcOrd="0" destOrd="0" presId="urn:microsoft.com/office/officeart/2005/8/layout/hList7"/>
    <dgm:cxn modelId="{1AB5E951-04D9-435C-ADD4-2D6F5758657B}" type="presParOf" srcId="{799576B1-96A8-400E-AC08-ECEF01A2B40B}" destId="{93E71755-7303-4416-99F1-887015CFFCFD}" srcOrd="1" destOrd="0" presId="urn:microsoft.com/office/officeart/2005/8/layout/hList7"/>
    <dgm:cxn modelId="{7B0D438C-71C1-4458-9FC6-23D7B6A5916B}" type="presParOf" srcId="{93E71755-7303-4416-99F1-887015CFFCFD}" destId="{9ED08936-04BB-427E-8024-B7526160BEF0}" srcOrd="0" destOrd="0" presId="urn:microsoft.com/office/officeart/2005/8/layout/hList7"/>
    <dgm:cxn modelId="{095E0156-9C48-478C-A55E-2BE4751FD870}" type="presParOf" srcId="{9ED08936-04BB-427E-8024-B7526160BEF0}" destId="{A78C0382-53FB-46A9-8A0C-1CF80A7F9366}" srcOrd="0" destOrd="0" presId="urn:microsoft.com/office/officeart/2005/8/layout/hList7"/>
    <dgm:cxn modelId="{4757AB9C-9EF2-48DC-AC8B-63D1A39DA2BD}" type="presParOf" srcId="{9ED08936-04BB-427E-8024-B7526160BEF0}" destId="{F8A28941-D48E-4D09-AFF0-D731B129F334}" srcOrd="1" destOrd="0" presId="urn:microsoft.com/office/officeart/2005/8/layout/hList7"/>
    <dgm:cxn modelId="{CBFFDCDD-BBD4-4F9D-A436-CD6BCB363245}" type="presParOf" srcId="{9ED08936-04BB-427E-8024-B7526160BEF0}" destId="{47C4E48A-6343-4314-A541-0F3A67538C82}" srcOrd="2" destOrd="0" presId="urn:microsoft.com/office/officeart/2005/8/layout/hList7"/>
    <dgm:cxn modelId="{74DC1FA7-315A-480C-9E5D-2478C3FAAE94}" type="presParOf" srcId="{9ED08936-04BB-427E-8024-B7526160BEF0}" destId="{E843B31B-123B-40A2-9C46-BF4A328CB974}" srcOrd="3" destOrd="0" presId="urn:microsoft.com/office/officeart/2005/8/layout/hList7"/>
    <dgm:cxn modelId="{280EAC92-A495-49EC-ADC2-EAE408C46F19}" type="presParOf" srcId="{93E71755-7303-4416-99F1-887015CFFCFD}" destId="{6C09A7E2-45A2-4933-88A1-91CA5173E45C}" srcOrd="1" destOrd="0" presId="urn:microsoft.com/office/officeart/2005/8/layout/hList7"/>
    <dgm:cxn modelId="{0103BAD1-F8FA-48B1-9CE5-E917D3C7CF91}" type="presParOf" srcId="{93E71755-7303-4416-99F1-887015CFFCFD}" destId="{8086F7DD-8EA0-4408-A54A-A71302EB7F8E}" srcOrd="2" destOrd="0" presId="urn:microsoft.com/office/officeart/2005/8/layout/hList7"/>
    <dgm:cxn modelId="{AE6C8363-78D2-4FD2-A087-E14C2B4B2342}" type="presParOf" srcId="{8086F7DD-8EA0-4408-A54A-A71302EB7F8E}" destId="{48373445-19E4-4EB1-A737-E77D906835FD}" srcOrd="0" destOrd="0" presId="urn:microsoft.com/office/officeart/2005/8/layout/hList7"/>
    <dgm:cxn modelId="{FE09798B-3BA2-4A7C-BC91-262F0EEC0047}" type="presParOf" srcId="{8086F7DD-8EA0-4408-A54A-A71302EB7F8E}" destId="{885ED119-BC35-4EAA-BCED-061C34A5DEF6}" srcOrd="1" destOrd="0" presId="urn:microsoft.com/office/officeart/2005/8/layout/hList7"/>
    <dgm:cxn modelId="{970C55EB-4B9E-4E1C-826B-ECD11F1BCC18}" type="presParOf" srcId="{8086F7DD-8EA0-4408-A54A-A71302EB7F8E}" destId="{48ED1AB1-5753-4A78-A58E-07987DA837A9}" srcOrd="2" destOrd="0" presId="urn:microsoft.com/office/officeart/2005/8/layout/hList7"/>
    <dgm:cxn modelId="{BA27ED13-9FD5-4DC6-B78B-80D2B253A30E}" type="presParOf" srcId="{8086F7DD-8EA0-4408-A54A-A71302EB7F8E}" destId="{5C379688-D8A3-43A5-B5A3-C1B53AA2AB7E}" srcOrd="3" destOrd="0" presId="urn:microsoft.com/office/officeart/2005/8/layout/hList7"/>
    <dgm:cxn modelId="{8818E877-C3EE-4EF4-9398-92036FD10903}" type="presParOf" srcId="{93E71755-7303-4416-99F1-887015CFFCFD}" destId="{7163AD5F-E7EC-4990-8F73-7EF724ADC3D0}" srcOrd="3" destOrd="0" presId="urn:microsoft.com/office/officeart/2005/8/layout/hList7"/>
    <dgm:cxn modelId="{F64F451C-A754-4D0F-8CDB-98F6A6FECEE4}" type="presParOf" srcId="{93E71755-7303-4416-99F1-887015CFFCFD}" destId="{6A070BA4-D038-4E67-B0FC-71819C30EB39}" srcOrd="4" destOrd="0" presId="urn:microsoft.com/office/officeart/2005/8/layout/hList7"/>
    <dgm:cxn modelId="{184BB980-50FB-441F-959E-2E1938C8E3FB}" type="presParOf" srcId="{6A070BA4-D038-4E67-B0FC-71819C30EB39}" destId="{FFC799F7-5FB1-4655-8FE8-01D8B4458B56}" srcOrd="0" destOrd="0" presId="urn:microsoft.com/office/officeart/2005/8/layout/hList7"/>
    <dgm:cxn modelId="{6E604F1A-0D34-4382-B951-2578850AE497}" type="presParOf" srcId="{6A070BA4-D038-4E67-B0FC-71819C30EB39}" destId="{4125B28D-335E-408E-A87B-C461A90C6D31}" srcOrd="1" destOrd="0" presId="urn:microsoft.com/office/officeart/2005/8/layout/hList7"/>
    <dgm:cxn modelId="{06BED4EC-CA3B-47B4-BFD6-493E405F0430}" type="presParOf" srcId="{6A070BA4-D038-4E67-B0FC-71819C30EB39}" destId="{F71F2335-014C-4011-8785-AD9B0DE57D95}" srcOrd="2" destOrd="0" presId="urn:microsoft.com/office/officeart/2005/8/layout/hList7"/>
    <dgm:cxn modelId="{D09A9644-4039-4D4F-B1EC-A8436EE10463}" type="presParOf" srcId="{6A070BA4-D038-4E67-B0FC-71819C30EB39}" destId="{48D32A1A-3CDD-41AC-99FF-5EFCBFE16379}" srcOrd="3" destOrd="0" presId="urn:microsoft.com/office/officeart/2005/8/layout/hList7"/>
    <dgm:cxn modelId="{D56ADBCC-55C2-41D1-A917-910EBF603A76}" type="presParOf" srcId="{93E71755-7303-4416-99F1-887015CFFCFD}" destId="{298AA4AB-7526-4CE6-861A-05862DB8564A}" srcOrd="5" destOrd="0" presId="urn:microsoft.com/office/officeart/2005/8/layout/hList7"/>
    <dgm:cxn modelId="{8D0C79F4-7CF4-408B-940C-D5AD94DD0F90}" type="presParOf" srcId="{93E71755-7303-4416-99F1-887015CFFCFD}" destId="{B91157FA-EA2F-4277-AE16-C4E13FC073C2}" srcOrd="6" destOrd="0" presId="urn:microsoft.com/office/officeart/2005/8/layout/hList7"/>
    <dgm:cxn modelId="{5057C368-4E3F-4564-8E50-1D5598F2B466}" type="presParOf" srcId="{B91157FA-EA2F-4277-AE16-C4E13FC073C2}" destId="{9E1C2645-F66A-4EAD-AB7B-4BEEE1E3FC86}" srcOrd="0" destOrd="0" presId="urn:microsoft.com/office/officeart/2005/8/layout/hList7"/>
    <dgm:cxn modelId="{65599B90-7A8D-456A-9DE6-040070D417D0}" type="presParOf" srcId="{B91157FA-EA2F-4277-AE16-C4E13FC073C2}" destId="{B5985EFA-34F1-48F9-B0F4-81044D508A44}" srcOrd="1" destOrd="0" presId="urn:microsoft.com/office/officeart/2005/8/layout/hList7"/>
    <dgm:cxn modelId="{3E970023-E406-41DE-A64B-F680ED1F2E4F}" type="presParOf" srcId="{B91157FA-EA2F-4277-AE16-C4E13FC073C2}" destId="{6CC8B0ED-6028-407E-ABE9-E23EE8BE41A7}" srcOrd="2" destOrd="0" presId="urn:microsoft.com/office/officeart/2005/8/layout/hList7"/>
    <dgm:cxn modelId="{22A6888F-B0EE-47E5-8932-B50C77495E1D}" type="presParOf" srcId="{B91157FA-EA2F-4277-AE16-C4E13FC073C2}" destId="{1FB1E072-5219-4375-8D61-28AB3D95E69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F6452-0C67-42BB-9394-587EF3D2528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5DB47E-5F11-4DF2-8AAC-D43DACEB4AC6}">
      <dgm:prSet phldrT="[Текст]" custT="1"/>
      <dgm:spPr/>
      <dgm:t>
        <a:bodyPr/>
        <a:lstStyle/>
        <a:p>
          <a:pPr algn="ctr"/>
          <a:r>
            <a:rPr lang="en-US" sz="3200" b="1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Qishloq</a:t>
          </a:r>
          <a:r>
            <a:rPr lang="en-US" sz="32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xo‘jaligi</a:t>
          </a:r>
          <a:endParaRPr lang="en-US" sz="32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70540-EBE2-42CB-B120-3D16D134FD1A}" type="parTrans" cxnId="{69BD8B9E-41DD-4C73-A4EC-95133B3CD25E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EB05D-F03C-4B29-B0D6-46F51DAE6715}" type="sibTrans" cxnId="{69BD8B9E-41DD-4C73-A4EC-95133B3CD25E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DBA5-D9DC-4E48-973C-77F16657D584}">
      <dgm:prSet phldrT="[Текст]" custT="1"/>
      <dgm:spPr/>
      <dgm:t>
        <a:bodyPr/>
        <a:lstStyle/>
        <a:p>
          <a:r>
            <a:rPr lang="en-US" sz="2800" b="1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Dehqonchilik</a:t>
          </a:r>
          <a:r>
            <a:rPr lang="en-US" sz="28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800" b="1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ziroatchilik</a:t>
          </a:r>
          <a:r>
            <a:rPr lang="en-US" sz="28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FB512215-170D-4E0A-8090-EAFCA4FCE7DE}" type="parTrans" cxnId="{89DC7688-F159-4D01-8127-9A296256D0B5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8B984-A828-4244-87F8-42A0ED3CD88B}" type="sibTrans" cxnId="{89DC7688-F159-4D01-8127-9A296256D0B5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61FE2-B300-4B3F-B02D-7A113DF3C318}">
      <dgm:prSet phldrT="[Текст]" custT="1"/>
      <dgm:spPr/>
      <dgm:t>
        <a:bodyPr/>
        <a:lstStyle/>
        <a:p>
          <a:r>
            <a:rPr lang="en-US" sz="2800" b="1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Chorvachilik</a:t>
          </a:r>
          <a:r>
            <a:rPr lang="en-US" sz="28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B18437AF-45E6-48B9-A452-922D00DBDB76}" type="parTrans" cxnId="{DF9C4D7D-53A1-456E-9BD1-37D9238DDA94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435F53-3304-4CBB-8CA4-9A4AC630B286}" type="sibTrans" cxnId="{DF9C4D7D-53A1-456E-9BD1-37D9238DDA94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4A6C5D-A51E-4B16-9420-054B4ED60AEE}" type="pres">
      <dgm:prSet presAssocID="{472F6452-0C67-42BB-9394-587EF3D2528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CBFE0F-22CD-4A3A-A1C7-52EBCBCEC6B6}" type="pres">
      <dgm:prSet presAssocID="{1D5DB47E-5F11-4DF2-8AAC-D43DACEB4AC6}" presName="hierRoot1" presStyleCnt="0"/>
      <dgm:spPr/>
    </dgm:pt>
    <dgm:pt modelId="{6F6F5FB4-022A-447C-87B5-57DAD3B32A4F}" type="pres">
      <dgm:prSet presAssocID="{1D5DB47E-5F11-4DF2-8AAC-D43DACEB4AC6}" presName="composite" presStyleCnt="0"/>
      <dgm:spPr/>
    </dgm:pt>
    <dgm:pt modelId="{44B600B8-49B6-4401-A891-3E99278AF83B}" type="pres">
      <dgm:prSet presAssocID="{1D5DB47E-5F11-4DF2-8AAC-D43DACEB4AC6}" presName="image" presStyleLbl="node0" presStyleIdx="0" presStyleCnt="1" custScaleX="199372" custScaleY="138587" custLinFactNeighborX="506" custLinFactNeighborY="-1548"/>
      <dgm:spPr>
        <a:blipFill rotWithShape="1">
          <a:blip xmlns:r="http://schemas.openxmlformats.org/officeDocument/2006/relationships" r:embed="rId1"/>
          <a:srcRect/>
          <a:stretch>
            <a:fillRect t="-54000" b="-54000"/>
          </a:stretch>
        </a:blipFill>
      </dgm:spPr>
    </dgm:pt>
    <dgm:pt modelId="{714031B4-5130-41EC-9B9D-044664AD9C9B}" type="pres">
      <dgm:prSet presAssocID="{1D5DB47E-5F11-4DF2-8AAC-D43DACEB4AC6}" presName="text" presStyleLbl="revTx" presStyleIdx="0" presStyleCnt="3" custScaleX="131986" custScaleY="54985" custLinFactNeighborX="46871" custLinFactNeighborY="-8649">
        <dgm:presLayoutVars>
          <dgm:chPref val="3"/>
        </dgm:presLayoutVars>
      </dgm:prSet>
      <dgm:spPr/>
    </dgm:pt>
    <dgm:pt modelId="{08DFF56B-A329-4856-867A-875E3D9E93CA}" type="pres">
      <dgm:prSet presAssocID="{1D5DB47E-5F11-4DF2-8AAC-D43DACEB4AC6}" presName="hierChild2" presStyleCnt="0"/>
      <dgm:spPr/>
    </dgm:pt>
    <dgm:pt modelId="{E1DBE6C4-42E8-432E-AD62-81754BF3B655}" type="pres">
      <dgm:prSet presAssocID="{FB512215-170D-4E0A-8090-EAFCA4FCE7DE}" presName="Name10" presStyleLbl="parChTrans1D2" presStyleIdx="0" presStyleCnt="2"/>
      <dgm:spPr/>
    </dgm:pt>
    <dgm:pt modelId="{A4FC401C-4888-4CD5-9019-C856399266BD}" type="pres">
      <dgm:prSet presAssocID="{B06BDBA5-D9DC-4E48-973C-77F16657D584}" presName="hierRoot2" presStyleCnt="0"/>
      <dgm:spPr/>
    </dgm:pt>
    <dgm:pt modelId="{D69A6876-4CF7-47CD-A6FD-CFA6AD371F2F}" type="pres">
      <dgm:prSet presAssocID="{B06BDBA5-D9DC-4E48-973C-77F16657D584}" presName="composite2" presStyleCnt="0"/>
      <dgm:spPr/>
    </dgm:pt>
    <dgm:pt modelId="{122AF66A-B52B-426B-8CAF-B77F6AB38C6C}" type="pres">
      <dgm:prSet presAssocID="{B06BDBA5-D9DC-4E48-973C-77F16657D584}" presName="image2" presStyleLbl="node2" presStyleIdx="0" presStyleCnt="2" custScaleX="163129" custScaleY="111366" custLinFactNeighborX="17495" custLinFactNeighborY="-8218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BAC4DEF6-F55B-468E-A0AE-097EEBDAAE72}" type="pres">
      <dgm:prSet presAssocID="{B06BDBA5-D9DC-4E48-973C-77F16657D584}" presName="text2" presStyleLbl="revTx" presStyleIdx="1" presStyleCnt="3" custScaleX="119130" custScaleY="41811" custLinFactNeighborX="34719" custLinFactNeighborY="44214">
        <dgm:presLayoutVars>
          <dgm:chPref val="3"/>
        </dgm:presLayoutVars>
      </dgm:prSet>
      <dgm:spPr/>
    </dgm:pt>
    <dgm:pt modelId="{FD3704FF-A0A6-4500-8BCE-DAC47148CD51}" type="pres">
      <dgm:prSet presAssocID="{B06BDBA5-D9DC-4E48-973C-77F16657D584}" presName="hierChild3" presStyleCnt="0"/>
      <dgm:spPr/>
    </dgm:pt>
    <dgm:pt modelId="{59AAFE98-39BA-4DCE-8467-423D13AF0DE5}" type="pres">
      <dgm:prSet presAssocID="{B18437AF-45E6-48B9-A452-922D00DBDB76}" presName="Name10" presStyleLbl="parChTrans1D2" presStyleIdx="1" presStyleCnt="2"/>
      <dgm:spPr/>
    </dgm:pt>
    <dgm:pt modelId="{9E3919AB-1995-4655-9A27-A46D7600E44F}" type="pres">
      <dgm:prSet presAssocID="{21461FE2-B300-4B3F-B02D-7A113DF3C318}" presName="hierRoot2" presStyleCnt="0"/>
      <dgm:spPr/>
    </dgm:pt>
    <dgm:pt modelId="{608BA629-5C52-4193-801D-2D300AFD5A3E}" type="pres">
      <dgm:prSet presAssocID="{21461FE2-B300-4B3F-B02D-7A113DF3C318}" presName="composite2" presStyleCnt="0"/>
      <dgm:spPr/>
    </dgm:pt>
    <dgm:pt modelId="{CDAF2C31-9B41-49EA-B784-008BD132D66A}" type="pres">
      <dgm:prSet presAssocID="{21461FE2-B300-4B3F-B02D-7A113DF3C318}" presName="image2" presStyleLbl="node2" presStyleIdx="1" presStyleCnt="2" custScaleX="167314" custScaleY="115092" custLinFactNeighborX="4966" custLinFactNeighborY="-8218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FB87E8D8-2F4A-41B9-AB4C-D3EBFC16A0A9}" type="pres">
      <dgm:prSet presAssocID="{21461FE2-B300-4B3F-B02D-7A113DF3C318}" presName="text2" presStyleLbl="revTx" presStyleIdx="2" presStyleCnt="3" custScaleX="99918" custScaleY="48481" custLinFactNeighborX="9881" custLinFactNeighborY="41415">
        <dgm:presLayoutVars>
          <dgm:chPref val="3"/>
        </dgm:presLayoutVars>
      </dgm:prSet>
      <dgm:spPr/>
    </dgm:pt>
    <dgm:pt modelId="{090ECBDD-B303-4DE1-8BA8-AE6AEB141D0D}" type="pres">
      <dgm:prSet presAssocID="{21461FE2-B300-4B3F-B02D-7A113DF3C318}" presName="hierChild3" presStyleCnt="0"/>
      <dgm:spPr/>
    </dgm:pt>
  </dgm:ptLst>
  <dgm:cxnLst>
    <dgm:cxn modelId="{108D625B-EEB4-4567-8EAA-BDDE081627F9}" type="presOf" srcId="{472F6452-0C67-42BB-9394-587EF3D25288}" destId="{0E4A6C5D-A51E-4B16-9420-054B4ED60AEE}" srcOrd="0" destOrd="0" presId="urn:microsoft.com/office/officeart/2009/layout/CirclePictureHierarchy"/>
    <dgm:cxn modelId="{DF9C4D7D-53A1-456E-9BD1-37D9238DDA94}" srcId="{1D5DB47E-5F11-4DF2-8AAC-D43DACEB4AC6}" destId="{21461FE2-B300-4B3F-B02D-7A113DF3C318}" srcOrd="1" destOrd="0" parTransId="{B18437AF-45E6-48B9-A452-922D00DBDB76}" sibTransId="{28435F53-3304-4CBB-8CA4-9A4AC630B286}"/>
    <dgm:cxn modelId="{B0B18484-830F-402F-B3BD-623218A4CDE8}" type="presOf" srcId="{B18437AF-45E6-48B9-A452-922D00DBDB76}" destId="{59AAFE98-39BA-4DCE-8467-423D13AF0DE5}" srcOrd="0" destOrd="0" presId="urn:microsoft.com/office/officeart/2009/layout/CirclePictureHierarchy"/>
    <dgm:cxn modelId="{89DC7688-F159-4D01-8127-9A296256D0B5}" srcId="{1D5DB47E-5F11-4DF2-8AAC-D43DACEB4AC6}" destId="{B06BDBA5-D9DC-4E48-973C-77F16657D584}" srcOrd="0" destOrd="0" parTransId="{FB512215-170D-4E0A-8090-EAFCA4FCE7DE}" sibTransId="{D888B984-A828-4244-87F8-42A0ED3CD88B}"/>
    <dgm:cxn modelId="{21373D9A-3DA0-40D8-9EDF-5249679AF70C}" type="presOf" srcId="{21461FE2-B300-4B3F-B02D-7A113DF3C318}" destId="{FB87E8D8-2F4A-41B9-AB4C-D3EBFC16A0A9}" srcOrd="0" destOrd="0" presId="urn:microsoft.com/office/officeart/2009/layout/CirclePictureHierarchy"/>
    <dgm:cxn modelId="{69BD8B9E-41DD-4C73-A4EC-95133B3CD25E}" srcId="{472F6452-0C67-42BB-9394-587EF3D25288}" destId="{1D5DB47E-5F11-4DF2-8AAC-D43DACEB4AC6}" srcOrd="0" destOrd="0" parTransId="{9C170540-EBE2-42CB-B120-3D16D134FD1A}" sibTransId="{EA1EB05D-F03C-4B29-B0D6-46F51DAE6715}"/>
    <dgm:cxn modelId="{EE1794A7-61A4-44A2-9109-3C5730FE002F}" type="presOf" srcId="{1D5DB47E-5F11-4DF2-8AAC-D43DACEB4AC6}" destId="{714031B4-5130-41EC-9B9D-044664AD9C9B}" srcOrd="0" destOrd="0" presId="urn:microsoft.com/office/officeart/2009/layout/CirclePictureHierarchy"/>
    <dgm:cxn modelId="{F3D816D9-31B3-4A68-AA8D-B44E73521C4E}" type="presOf" srcId="{B06BDBA5-D9DC-4E48-973C-77F16657D584}" destId="{BAC4DEF6-F55B-468E-A0AE-097EEBDAAE72}" srcOrd="0" destOrd="0" presId="urn:microsoft.com/office/officeart/2009/layout/CirclePictureHierarchy"/>
    <dgm:cxn modelId="{04EA2DE6-5157-48DF-97F6-A3550954219A}" type="presOf" srcId="{FB512215-170D-4E0A-8090-EAFCA4FCE7DE}" destId="{E1DBE6C4-42E8-432E-AD62-81754BF3B655}" srcOrd="0" destOrd="0" presId="urn:microsoft.com/office/officeart/2009/layout/CirclePictureHierarchy"/>
    <dgm:cxn modelId="{5C124674-486D-4CE3-B191-C56EC398267D}" type="presParOf" srcId="{0E4A6C5D-A51E-4B16-9420-054B4ED60AEE}" destId="{68CBFE0F-22CD-4A3A-A1C7-52EBCBCEC6B6}" srcOrd="0" destOrd="0" presId="urn:microsoft.com/office/officeart/2009/layout/CirclePictureHierarchy"/>
    <dgm:cxn modelId="{63F9BBA2-05AA-4FA0-A867-1D6318B0CEEA}" type="presParOf" srcId="{68CBFE0F-22CD-4A3A-A1C7-52EBCBCEC6B6}" destId="{6F6F5FB4-022A-447C-87B5-57DAD3B32A4F}" srcOrd="0" destOrd="0" presId="urn:microsoft.com/office/officeart/2009/layout/CirclePictureHierarchy"/>
    <dgm:cxn modelId="{3DA38F11-4FBD-443E-91B9-33FD75320EE3}" type="presParOf" srcId="{6F6F5FB4-022A-447C-87B5-57DAD3B32A4F}" destId="{44B600B8-49B6-4401-A891-3E99278AF83B}" srcOrd="0" destOrd="0" presId="urn:microsoft.com/office/officeart/2009/layout/CirclePictureHierarchy"/>
    <dgm:cxn modelId="{81937DF8-FD07-4D87-8B69-6876DBF04E7E}" type="presParOf" srcId="{6F6F5FB4-022A-447C-87B5-57DAD3B32A4F}" destId="{714031B4-5130-41EC-9B9D-044664AD9C9B}" srcOrd="1" destOrd="0" presId="urn:microsoft.com/office/officeart/2009/layout/CirclePictureHierarchy"/>
    <dgm:cxn modelId="{19220C1E-B157-405B-85AF-98F4D417BFF1}" type="presParOf" srcId="{68CBFE0F-22CD-4A3A-A1C7-52EBCBCEC6B6}" destId="{08DFF56B-A329-4856-867A-875E3D9E93CA}" srcOrd="1" destOrd="0" presId="urn:microsoft.com/office/officeart/2009/layout/CirclePictureHierarchy"/>
    <dgm:cxn modelId="{6D1B7DC3-D1BC-4BFE-BF82-7A94797DDB99}" type="presParOf" srcId="{08DFF56B-A329-4856-867A-875E3D9E93CA}" destId="{E1DBE6C4-42E8-432E-AD62-81754BF3B655}" srcOrd="0" destOrd="0" presId="urn:microsoft.com/office/officeart/2009/layout/CirclePictureHierarchy"/>
    <dgm:cxn modelId="{7621C18B-953F-4311-9530-6731CC7823EB}" type="presParOf" srcId="{08DFF56B-A329-4856-867A-875E3D9E93CA}" destId="{A4FC401C-4888-4CD5-9019-C856399266BD}" srcOrd="1" destOrd="0" presId="urn:microsoft.com/office/officeart/2009/layout/CirclePictureHierarchy"/>
    <dgm:cxn modelId="{92B1285D-89A3-494B-9E2A-9CD5BE02A506}" type="presParOf" srcId="{A4FC401C-4888-4CD5-9019-C856399266BD}" destId="{D69A6876-4CF7-47CD-A6FD-CFA6AD371F2F}" srcOrd="0" destOrd="0" presId="urn:microsoft.com/office/officeart/2009/layout/CirclePictureHierarchy"/>
    <dgm:cxn modelId="{E3F896EA-E2F9-46DC-B50A-1E723CC79048}" type="presParOf" srcId="{D69A6876-4CF7-47CD-A6FD-CFA6AD371F2F}" destId="{122AF66A-B52B-426B-8CAF-B77F6AB38C6C}" srcOrd="0" destOrd="0" presId="urn:microsoft.com/office/officeart/2009/layout/CirclePictureHierarchy"/>
    <dgm:cxn modelId="{31BC806D-18BE-49ED-B6EB-B86A30F84B90}" type="presParOf" srcId="{D69A6876-4CF7-47CD-A6FD-CFA6AD371F2F}" destId="{BAC4DEF6-F55B-468E-A0AE-097EEBDAAE72}" srcOrd="1" destOrd="0" presId="urn:microsoft.com/office/officeart/2009/layout/CirclePictureHierarchy"/>
    <dgm:cxn modelId="{C130369B-B4F4-44C3-B642-4F2DD3ECD1A1}" type="presParOf" srcId="{A4FC401C-4888-4CD5-9019-C856399266BD}" destId="{FD3704FF-A0A6-4500-8BCE-DAC47148CD51}" srcOrd="1" destOrd="0" presId="urn:microsoft.com/office/officeart/2009/layout/CirclePictureHierarchy"/>
    <dgm:cxn modelId="{BA1AD6B1-F55E-4A75-8E84-A525F0692459}" type="presParOf" srcId="{08DFF56B-A329-4856-867A-875E3D9E93CA}" destId="{59AAFE98-39BA-4DCE-8467-423D13AF0DE5}" srcOrd="2" destOrd="0" presId="urn:microsoft.com/office/officeart/2009/layout/CirclePictureHierarchy"/>
    <dgm:cxn modelId="{563C3327-D347-4DDE-B400-8FA87FAC7A0F}" type="presParOf" srcId="{08DFF56B-A329-4856-867A-875E3D9E93CA}" destId="{9E3919AB-1995-4655-9A27-A46D7600E44F}" srcOrd="3" destOrd="0" presId="urn:microsoft.com/office/officeart/2009/layout/CirclePictureHierarchy"/>
    <dgm:cxn modelId="{77E741C8-D69C-4D4F-A01C-7D1E552573CC}" type="presParOf" srcId="{9E3919AB-1995-4655-9A27-A46D7600E44F}" destId="{608BA629-5C52-4193-801D-2D300AFD5A3E}" srcOrd="0" destOrd="0" presId="urn:microsoft.com/office/officeart/2009/layout/CirclePictureHierarchy"/>
    <dgm:cxn modelId="{2AE9563B-B12E-4962-B636-FE085976C8AF}" type="presParOf" srcId="{608BA629-5C52-4193-801D-2D300AFD5A3E}" destId="{CDAF2C31-9B41-49EA-B784-008BD132D66A}" srcOrd="0" destOrd="0" presId="urn:microsoft.com/office/officeart/2009/layout/CirclePictureHierarchy"/>
    <dgm:cxn modelId="{EDA54736-528D-4381-9486-0670C7CD4794}" type="presParOf" srcId="{608BA629-5C52-4193-801D-2D300AFD5A3E}" destId="{FB87E8D8-2F4A-41B9-AB4C-D3EBFC16A0A9}" srcOrd="1" destOrd="0" presId="urn:microsoft.com/office/officeart/2009/layout/CirclePictureHierarchy"/>
    <dgm:cxn modelId="{B4BFB45F-8EFA-4264-8A7D-EBFED9BBF72F}" type="presParOf" srcId="{9E3919AB-1995-4655-9A27-A46D7600E44F}" destId="{090ECBDD-B303-4DE1-8BA8-AE6AEB141D0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C0382-53FB-46A9-8A0C-1CF80A7F9366}">
      <dsp:nvSpPr>
        <dsp:cNvPr id="0" name=""/>
        <dsp:cNvSpPr/>
      </dsp:nvSpPr>
      <dsp:spPr>
        <a:xfrm>
          <a:off x="2662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sharoit</a:t>
          </a:r>
          <a:endParaRPr lang="en-US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2" y="1594553"/>
        <a:ext cx="2790622" cy="1594553"/>
      </dsp:txXfrm>
    </dsp:sp>
    <dsp:sp modelId="{E843B31B-123B-40A2-9C46-BF4A328CB974}">
      <dsp:nvSpPr>
        <dsp:cNvPr id="0" name=""/>
        <dsp:cNvSpPr/>
      </dsp:nvSpPr>
      <dsp:spPr>
        <a:xfrm>
          <a:off x="78924" y="51127"/>
          <a:ext cx="2638099" cy="17035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73445-19E4-4EB1-A737-E77D906835FD}">
      <dsp:nvSpPr>
        <dsp:cNvPr id="0" name=""/>
        <dsp:cNvSpPr/>
      </dsp:nvSpPr>
      <dsp:spPr>
        <a:xfrm>
          <a:off x="2877003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Qishloq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xo‘jaligiga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kapital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qo‘yilmalar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jalb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etish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77003" y="1594553"/>
        <a:ext cx="2790622" cy="1594553"/>
      </dsp:txXfrm>
    </dsp:sp>
    <dsp:sp modelId="{5C379688-D8A3-43A5-B5A3-C1B53AA2AB7E}">
      <dsp:nvSpPr>
        <dsp:cNvPr id="0" name=""/>
        <dsp:cNvSpPr/>
      </dsp:nvSpPr>
      <dsp:spPr>
        <a:xfrm>
          <a:off x="2892248" y="108374"/>
          <a:ext cx="2733637" cy="158908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799F7-5FB1-4655-8FE8-01D8B4458B56}">
      <dsp:nvSpPr>
        <dsp:cNvPr id="0" name=""/>
        <dsp:cNvSpPr/>
      </dsp:nvSpPr>
      <dsp:spPr>
        <a:xfrm>
          <a:off x="5751345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Texnik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vositalar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ta’minlanganlik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holati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51345" y="1594553"/>
        <a:ext cx="2790622" cy="1594553"/>
      </dsp:txXfrm>
    </dsp:sp>
    <dsp:sp modelId="{48D32A1A-3CDD-41AC-99FF-5EFCBFE16379}">
      <dsp:nvSpPr>
        <dsp:cNvPr id="0" name=""/>
        <dsp:cNvSpPr/>
      </dsp:nvSpPr>
      <dsp:spPr>
        <a:xfrm>
          <a:off x="5755764" y="68616"/>
          <a:ext cx="2781784" cy="166859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C2645-F66A-4EAD-AB7B-4BEEE1E3FC86}">
      <dsp:nvSpPr>
        <dsp:cNvPr id="0" name=""/>
        <dsp:cNvSpPr/>
      </dsp:nvSpPr>
      <dsp:spPr>
        <a:xfrm>
          <a:off x="8625686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Aholining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milliy-diniy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tarkibi</a:t>
          </a:r>
          <a:endParaRPr lang="en-US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25686" y="1594553"/>
        <a:ext cx="2790622" cy="1594553"/>
      </dsp:txXfrm>
    </dsp:sp>
    <dsp:sp modelId="{1FB1E072-5219-4375-8D61-28AB3D95E69E}">
      <dsp:nvSpPr>
        <dsp:cNvPr id="0" name=""/>
        <dsp:cNvSpPr/>
      </dsp:nvSpPr>
      <dsp:spPr>
        <a:xfrm>
          <a:off x="8680689" y="69035"/>
          <a:ext cx="2680618" cy="166776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CDDB0-9341-4754-BE49-F2634A355BC2}">
      <dsp:nvSpPr>
        <dsp:cNvPr id="0" name=""/>
        <dsp:cNvSpPr/>
      </dsp:nvSpPr>
      <dsp:spPr>
        <a:xfrm>
          <a:off x="456758" y="3200402"/>
          <a:ext cx="10505454" cy="597957"/>
        </a:xfrm>
        <a:prstGeom prst="leftRightArrow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AFE98-39BA-4DCE-8467-423D13AF0DE5}">
      <dsp:nvSpPr>
        <dsp:cNvPr id="0" name=""/>
        <dsp:cNvSpPr/>
      </dsp:nvSpPr>
      <dsp:spPr>
        <a:xfrm>
          <a:off x="4743322" y="2735787"/>
          <a:ext cx="3325418" cy="483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83"/>
              </a:lnTo>
              <a:lnTo>
                <a:pt x="3325418" y="176283"/>
              </a:lnTo>
              <a:lnTo>
                <a:pt x="3325418" y="4838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BE6C4-42E8-432E-AD62-81754BF3B655}">
      <dsp:nvSpPr>
        <dsp:cNvPr id="0" name=""/>
        <dsp:cNvSpPr/>
      </dsp:nvSpPr>
      <dsp:spPr>
        <a:xfrm>
          <a:off x="1956864" y="2735787"/>
          <a:ext cx="2786457" cy="483870"/>
        </a:xfrm>
        <a:custGeom>
          <a:avLst/>
          <a:gdLst/>
          <a:ahLst/>
          <a:cxnLst/>
          <a:rect l="0" t="0" r="0" b="0"/>
          <a:pathLst>
            <a:path>
              <a:moveTo>
                <a:pt x="2786457" y="0"/>
              </a:moveTo>
              <a:lnTo>
                <a:pt x="2786457" y="176283"/>
              </a:lnTo>
              <a:lnTo>
                <a:pt x="0" y="176283"/>
              </a:lnTo>
              <a:lnTo>
                <a:pt x="0" y="4838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600B8-49B6-4401-A891-3E99278AF83B}">
      <dsp:nvSpPr>
        <dsp:cNvPr id="0" name=""/>
        <dsp:cNvSpPr/>
      </dsp:nvSpPr>
      <dsp:spPr>
        <a:xfrm>
          <a:off x="2780950" y="7628"/>
          <a:ext cx="3924744" cy="272815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54000" b="-5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031B4-5130-41EC-9B9D-044664AD9C9B}">
      <dsp:nvSpPr>
        <dsp:cNvPr id="0" name=""/>
        <dsp:cNvSpPr/>
      </dsp:nvSpPr>
      <dsp:spPr>
        <a:xfrm>
          <a:off x="6629413" y="685795"/>
          <a:ext cx="3897322" cy="108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Qishloq</a:t>
          </a:r>
          <a:r>
            <a:rPr lang="en-US" sz="32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xo‘jaligi</a:t>
          </a:r>
          <a:endParaRPr lang="en-US" sz="32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29413" y="685795"/>
        <a:ext cx="3897322" cy="1082409"/>
      </dsp:txXfrm>
    </dsp:sp>
    <dsp:sp modelId="{122AF66A-B52B-426B-8CAF-B77F6AB38C6C}">
      <dsp:nvSpPr>
        <dsp:cNvPr id="0" name=""/>
        <dsp:cNvSpPr/>
      </dsp:nvSpPr>
      <dsp:spPr>
        <a:xfrm>
          <a:off x="351223" y="3219658"/>
          <a:ext cx="3211281" cy="219229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4DEF6-F55B-468E-A0AE-097EEBDAAE72}">
      <dsp:nvSpPr>
        <dsp:cNvPr id="0" name=""/>
        <dsp:cNvSpPr/>
      </dsp:nvSpPr>
      <dsp:spPr>
        <a:xfrm>
          <a:off x="3339497" y="4862111"/>
          <a:ext cx="3517706" cy="823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Dehqonchilik</a:t>
          </a:r>
          <a:r>
            <a:rPr lang="en-US" sz="28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800" b="1" kern="1200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ziroatchilik</a:t>
          </a:r>
          <a:r>
            <a:rPr lang="en-US" sz="28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3339497" y="4862111"/>
        <a:ext cx="3517706" cy="823071"/>
      </dsp:txXfrm>
    </dsp:sp>
    <dsp:sp modelId="{CDAF2C31-9B41-49EA-B784-008BD132D66A}">
      <dsp:nvSpPr>
        <dsp:cNvPr id="0" name=""/>
        <dsp:cNvSpPr/>
      </dsp:nvSpPr>
      <dsp:spPr>
        <a:xfrm>
          <a:off x="6421907" y="3219658"/>
          <a:ext cx="3293665" cy="226564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7E8D8-2F4A-41B9-AB4C-D3EBFC16A0A9}">
      <dsp:nvSpPr>
        <dsp:cNvPr id="0" name=""/>
        <dsp:cNvSpPr/>
      </dsp:nvSpPr>
      <dsp:spPr>
        <a:xfrm>
          <a:off x="8963295" y="4730808"/>
          <a:ext cx="2950408" cy="954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Chorvachilik</a:t>
          </a:r>
          <a:r>
            <a:rPr lang="en-US" sz="28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8963295" y="4730808"/>
        <a:ext cx="2950408" cy="954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0336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508618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GEOGRAFIYA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457689" y="2679726"/>
            <a:ext cx="764326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60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60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dehqonchiligi</a:t>
            </a:r>
            <a:r>
              <a:rPr lang="en-US" sz="60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geografiyasi</a:t>
            </a:r>
            <a:endParaRPr lang="be-BY" sz="60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18051" y="2131248"/>
            <a:ext cx="808384" cy="36027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89D118B4-025B-4A3E-9788-DF13CED6A040}"/>
              </a:ext>
            </a:extLst>
          </p:cNvPr>
          <p:cNvSpPr/>
          <p:nvPr/>
        </p:nvSpPr>
        <p:spPr>
          <a:xfrm>
            <a:off x="9829800" y="171449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A30635D3-73C6-497A-8B87-9966BF7A3676}"/>
              </a:ext>
            </a:extLst>
          </p:cNvPr>
          <p:cNvSpPr/>
          <p:nvPr/>
        </p:nvSpPr>
        <p:spPr>
          <a:xfrm>
            <a:off x="9829800" y="171449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9A958EA3-2351-4146-8AA3-02D962F56283}"/>
              </a:ext>
            </a:extLst>
          </p:cNvPr>
          <p:cNvSpPr txBox="1"/>
          <p:nvPr/>
        </p:nvSpPr>
        <p:spPr>
          <a:xfrm>
            <a:off x="10023881" y="358802"/>
            <a:ext cx="2244319" cy="772543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11266" name="Picture 2" descr="Клуб Органического Земледелия – Совершенствуем Среду Обитания - Клуб  Органического Земледелия">
            <a:extLst>
              <a:ext uri="{FF2B5EF4-FFF2-40B4-BE49-F238E27FC236}">
                <a16:creationId xmlns:a16="http://schemas.microsoft.com/office/drawing/2014/main" id="{1994E376-BCA0-4CB1-96EF-0D42649C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62" y="2119624"/>
            <a:ext cx="4406349" cy="38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826336" y="5667189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446614C-6B5F-45BC-AB69-7476E448E32F}"/>
              </a:ext>
            </a:extLst>
          </p:cNvPr>
          <p:cNvSpPr/>
          <p:nvPr/>
        </p:nvSpPr>
        <p:spPr>
          <a:xfrm>
            <a:off x="357256" y="1066800"/>
            <a:ext cx="5457687" cy="365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(AQSH,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Rossiya,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Argentina,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5A373E15-F569-4EE3-93A8-CC6903E7F84B}"/>
              </a:ext>
            </a:extLst>
          </p:cNvPr>
          <p:cNvSpPr/>
          <p:nvPr/>
        </p:nvSpPr>
        <p:spPr>
          <a:xfrm>
            <a:off x="76200" y="838200"/>
            <a:ext cx="6019800" cy="4114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D80768-A694-4864-AD8F-350DB8992B8B}"/>
              </a:ext>
            </a:extLst>
          </p:cNvPr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Картинки Природа Пшеница Поля колосья Крупным планом 2906x2236">
            <a:extLst>
              <a:ext uri="{FF2B5EF4-FFF2-40B4-BE49-F238E27FC236}">
                <a16:creationId xmlns:a16="http://schemas.microsoft.com/office/drawing/2014/main" id="{D9FE2860-1BC6-48D5-905F-D2E075F2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3048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5177C3-E803-4600-AE1A-45545BC6E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5" t="26667" r="17568" b="37778"/>
          <a:stretch/>
        </p:blipFill>
        <p:spPr>
          <a:xfrm>
            <a:off x="6176065" y="1560444"/>
            <a:ext cx="5943600" cy="522135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3826E0-FEE2-4035-9C58-519423932BF9}"/>
              </a:ext>
            </a:extLst>
          </p:cNvPr>
          <p:cNvSpPr/>
          <p:nvPr/>
        </p:nvSpPr>
        <p:spPr>
          <a:xfrm>
            <a:off x="11506200" y="5905500"/>
            <a:ext cx="609600" cy="801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05750F6-F981-469F-BF1D-E63089DBDBAE}"/>
              </a:ext>
            </a:extLst>
          </p:cNvPr>
          <p:cNvSpPr/>
          <p:nvPr/>
        </p:nvSpPr>
        <p:spPr>
          <a:xfrm>
            <a:off x="6553200" y="838200"/>
            <a:ext cx="5281544" cy="72224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2018-yil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yetishtirgan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6FC7F6-323F-439B-8DE7-1F152E0A8145}"/>
              </a:ext>
            </a:extLst>
          </p:cNvPr>
          <p:cNvSpPr/>
          <p:nvPr/>
        </p:nvSpPr>
        <p:spPr>
          <a:xfrm>
            <a:off x="6248400" y="1636644"/>
            <a:ext cx="1295400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7B1A33-4DE4-47BA-B355-EC0F84320C25}"/>
              </a:ext>
            </a:extLst>
          </p:cNvPr>
          <p:cNvSpPr/>
          <p:nvPr/>
        </p:nvSpPr>
        <p:spPr>
          <a:xfrm>
            <a:off x="6132994" y="2130287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3A9D588-5DFA-4D7A-8F93-402114BFBC05}"/>
              </a:ext>
            </a:extLst>
          </p:cNvPr>
          <p:cNvSpPr/>
          <p:nvPr/>
        </p:nvSpPr>
        <p:spPr>
          <a:xfrm>
            <a:off x="6144035" y="2645466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B34F67-2E55-4B9F-91EA-180CBD6B01D3}"/>
              </a:ext>
            </a:extLst>
          </p:cNvPr>
          <p:cNvSpPr/>
          <p:nvPr/>
        </p:nvSpPr>
        <p:spPr>
          <a:xfrm>
            <a:off x="6139071" y="3168927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	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588B93D-C990-488D-B3A6-78FA288EDED1}"/>
              </a:ext>
            </a:extLst>
          </p:cNvPr>
          <p:cNvSpPr/>
          <p:nvPr/>
        </p:nvSpPr>
        <p:spPr>
          <a:xfrm>
            <a:off x="6144035" y="3654288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3433A36-803E-4FBF-AB87-8D954C2F217E}"/>
              </a:ext>
            </a:extLst>
          </p:cNvPr>
          <p:cNvSpPr/>
          <p:nvPr/>
        </p:nvSpPr>
        <p:spPr>
          <a:xfrm>
            <a:off x="6128030" y="4140477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A7E605E-16C8-400D-911A-87C844152A60}"/>
              </a:ext>
            </a:extLst>
          </p:cNvPr>
          <p:cNvSpPr/>
          <p:nvPr/>
        </p:nvSpPr>
        <p:spPr>
          <a:xfrm>
            <a:off x="6139071" y="4628323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06C8AB1-3EBD-4EE2-A2E7-1BDA359B92D2}"/>
              </a:ext>
            </a:extLst>
          </p:cNvPr>
          <p:cNvSpPr/>
          <p:nvPr/>
        </p:nvSpPr>
        <p:spPr>
          <a:xfrm>
            <a:off x="6157840" y="5194854"/>
            <a:ext cx="1369395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9DBCEA3-3D31-43AE-B2F6-19B7A862A3C0}"/>
              </a:ext>
            </a:extLst>
          </p:cNvPr>
          <p:cNvSpPr/>
          <p:nvPr/>
        </p:nvSpPr>
        <p:spPr>
          <a:xfrm>
            <a:off x="6015936" y="5657026"/>
            <a:ext cx="1589710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Wallpaper miscellaneous Фотообои Раздел miscellaneous Номер 124 - fotooboi  хлеб, пшеница, рожь, поле - заказать">
            <a:extLst>
              <a:ext uri="{FF2B5EF4-FFF2-40B4-BE49-F238E27FC236}">
                <a16:creationId xmlns:a16="http://schemas.microsoft.com/office/drawing/2014/main" id="{A09F75E0-716D-452D-B6BE-9AC8ACDB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2895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B572184-7AF4-46C5-855E-749E9671EC9F}"/>
              </a:ext>
            </a:extLst>
          </p:cNvPr>
          <p:cNvSpPr/>
          <p:nvPr/>
        </p:nvSpPr>
        <p:spPr>
          <a:xfrm>
            <a:off x="6139071" y="6149014"/>
            <a:ext cx="1447801" cy="42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630041-5541-4DA7-B704-3D8F9EC1D55E}"/>
              </a:ext>
            </a:extLst>
          </p:cNvPr>
          <p:cNvSpPr/>
          <p:nvPr/>
        </p:nvSpPr>
        <p:spPr>
          <a:xfrm>
            <a:off x="304800" y="963266"/>
            <a:ext cx="5562600" cy="11430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69155F-EE7C-4485-B253-A36A855094FC}"/>
              </a:ext>
            </a:extLst>
          </p:cNvPr>
          <p:cNvSpPr/>
          <p:nvPr/>
        </p:nvSpPr>
        <p:spPr>
          <a:xfrm>
            <a:off x="1447800" y="2691239"/>
            <a:ext cx="6324600" cy="115001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hisoblansa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8962156-047A-49ED-B913-8C233CDBD94A}"/>
              </a:ext>
            </a:extLst>
          </p:cNvPr>
          <p:cNvSpPr/>
          <p:nvPr/>
        </p:nvSpPr>
        <p:spPr>
          <a:xfrm>
            <a:off x="2743200" y="4408834"/>
            <a:ext cx="7315200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sholichilik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32C24C2-CB2F-48B3-B5F4-387BCE9B9B3B}"/>
              </a:ext>
            </a:extLst>
          </p:cNvPr>
          <p:cNvSpPr/>
          <p:nvPr/>
        </p:nvSpPr>
        <p:spPr>
          <a:xfrm>
            <a:off x="2743200" y="5880461"/>
            <a:ext cx="9296400" cy="8017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Bangladesh,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Vyetnam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peshqadamlik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A4BFEB9B-3DDA-4F99-BAB4-D691CA5491A5}"/>
              </a:ext>
            </a:extLst>
          </p:cNvPr>
          <p:cNvSpPr/>
          <p:nvPr/>
        </p:nvSpPr>
        <p:spPr>
          <a:xfrm rot="5400000">
            <a:off x="3703616" y="2163271"/>
            <a:ext cx="517567" cy="457200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5C8ABA59-7C83-4826-8EE4-8157351C5839}"/>
              </a:ext>
            </a:extLst>
          </p:cNvPr>
          <p:cNvSpPr/>
          <p:nvPr/>
        </p:nvSpPr>
        <p:spPr>
          <a:xfrm rot="5400000">
            <a:off x="5227616" y="3881282"/>
            <a:ext cx="517567" cy="457200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A10EE624-BCB6-4EBA-951A-08629112FBD6}"/>
              </a:ext>
            </a:extLst>
          </p:cNvPr>
          <p:cNvSpPr/>
          <p:nvPr/>
        </p:nvSpPr>
        <p:spPr>
          <a:xfrm rot="5400000">
            <a:off x="7132617" y="5380143"/>
            <a:ext cx="517567" cy="457200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ШОЛӢ – Таджикистан – Энциклопедия на таджикском языке">
            <a:extLst>
              <a:ext uri="{FF2B5EF4-FFF2-40B4-BE49-F238E27FC236}">
                <a16:creationId xmlns:a16="http://schemas.microsoft.com/office/drawing/2014/main" id="{7F869AEF-E8DF-494D-9544-1BDC0ED45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"/>
          <a:stretch/>
        </p:blipFill>
        <p:spPr bwMode="auto">
          <a:xfrm>
            <a:off x="7885043" y="1070143"/>
            <a:ext cx="4191000" cy="275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АР ДУШАНБЕ МАГАР ШОЛӢ ОБ МЕМОНАНД? | Jovidmuqim's Blog">
            <a:extLst>
              <a:ext uri="{FF2B5EF4-FFF2-40B4-BE49-F238E27FC236}">
                <a16:creationId xmlns:a16="http://schemas.microsoft.com/office/drawing/2014/main" id="{92A217DC-38A8-4467-805B-EDB32FC3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90483"/>
            <a:ext cx="2514600" cy="11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oraqalpog'iston va xorazmliklar Jizzax va Sirdaryoda sholi yekadi">
            <a:extLst>
              <a:ext uri="{FF2B5EF4-FFF2-40B4-BE49-F238E27FC236}">
                <a16:creationId xmlns:a16="http://schemas.microsoft.com/office/drawing/2014/main" id="{1091EF30-A0DF-44D2-B10C-618CB14B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" y="5285453"/>
            <a:ext cx="2507974" cy="1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АКЦИОНЕРНОЕ ОБЩЕСТВО&lt;br&gt;«УЗАГРОКИМЁХИМОЯ»">
            <a:extLst>
              <a:ext uri="{FF2B5EF4-FFF2-40B4-BE49-F238E27FC236}">
                <a16:creationId xmlns:a16="http://schemas.microsoft.com/office/drawing/2014/main" id="{386BFB4E-5CA3-4566-B4CF-E1B42C35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095" y="4182864"/>
            <a:ext cx="2007705" cy="13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Qoraqalpog'iston va xorazmliklar Jizzax va Sirdaryoda sholi yekadi">
            <a:extLst>
              <a:ext uri="{FF2B5EF4-FFF2-40B4-BE49-F238E27FC236}">
                <a16:creationId xmlns:a16="http://schemas.microsoft.com/office/drawing/2014/main" id="{1091EF30-A0DF-44D2-B10C-618CB14B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1" y="5216335"/>
            <a:ext cx="3498574" cy="1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630041-5541-4DA7-B704-3D8F9EC1D55E}"/>
              </a:ext>
            </a:extLst>
          </p:cNvPr>
          <p:cNvSpPr/>
          <p:nvPr/>
        </p:nvSpPr>
        <p:spPr>
          <a:xfrm>
            <a:off x="304800" y="963266"/>
            <a:ext cx="55626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1/4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69155F-EE7C-4485-B253-A36A855094FC}"/>
              </a:ext>
            </a:extLst>
          </p:cNvPr>
          <p:cNvSpPr/>
          <p:nvPr/>
        </p:nvSpPr>
        <p:spPr>
          <a:xfrm>
            <a:off x="1447800" y="2691239"/>
            <a:ext cx="6324600" cy="11500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8962156-047A-49ED-B913-8C233CDBD94A}"/>
              </a:ext>
            </a:extLst>
          </p:cNvPr>
          <p:cNvSpPr/>
          <p:nvPr/>
        </p:nvSpPr>
        <p:spPr>
          <a:xfrm>
            <a:off x="2971800" y="4408834"/>
            <a:ext cx="708660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AQSH,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Argentina,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yetishtiruvchi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32C24C2-CB2F-48B3-B5F4-387BCE9B9B3B}"/>
              </a:ext>
            </a:extLst>
          </p:cNvPr>
          <p:cNvSpPr/>
          <p:nvPr/>
        </p:nvSpPr>
        <p:spPr>
          <a:xfrm>
            <a:off x="4419600" y="5880461"/>
            <a:ext cx="7620000" cy="8017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 % dan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ortig‘ini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A4BFEB9B-3DDA-4F99-BAB4-D691CA5491A5}"/>
              </a:ext>
            </a:extLst>
          </p:cNvPr>
          <p:cNvSpPr/>
          <p:nvPr/>
        </p:nvSpPr>
        <p:spPr>
          <a:xfrm rot="5400000">
            <a:off x="3703616" y="2163271"/>
            <a:ext cx="517567" cy="457200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5C8ABA59-7C83-4826-8EE4-8157351C5839}"/>
              </a:ext>
            </a:extLst>
          </p:cNvPr>
          <p:cNvSpPr/>
          <p:nvPr/>
        </p:nvSpPr>
        <p:spPr>
          <a:xfrm rot="5400000">
            <a:off x="5227616" y="3881282"/>
            <a:ext cx="517567" cy="457200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A10EE624-BCB6-4EBA-951A-08629112FBD6}"/>
              </a:ext>
            </a:extLst>
          </p:cNvPr>
          <p:cNvSpPr/>
          <p:nvPr/>
        </p:nvSpPr>
        <p:spPr>
          <a:xfrm rot="5400000">
            <a:off x="7132617" y="5380143"/>
            <a:ext cx="517567" cy="457200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ШОЛӢ – Таджикистан – Энциклопедия на таджикском языке">
            <a:extLst>
              <a:ext uri="{FF2B5EF4-FFF2-40B4-BE49-F238E27FC236}">
                <a16:creationId xmlns:a16="http://schemas.microsoft.com/office/drawing/2014/main" id="{7F869AEF-E8DF-494D-9544-1BDC0ED45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"/>
          <a:stretch/>
        </p:blipFill>
        <p:spPr bwMode="auto">
          <a:xfrm>
            <a:off x="7885043" y="1070143"/>
            <a:ext cx="4191000" cy="275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АР ДУШАНБЕ МАГАР ШОЛӢ ОБ МЕМОНАНД? | Jovidmuqim's Blog">
            <a:extLst>
              <a:ext uri="{FF2B5EF4-FFF2-40B4-BE49-F238E27FC236}">
                <a16:creationId xmlns:a16="http://schemas.microsoft.com/office/drawing/2014/main" id="{92A217DC-38A8-4467-805B-EDB32FC32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2" y="3938477"/>
            <a:ext cx="2514600" cy="11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АКЦИОНЕРНОЕ ОБЩЕСТВО&lt;br&gt;«УЗАГРОКИМЁХИМОЯ»">
            <a:extLst>
              <a:ext uri="{FF2B5EF4-FFF2-40B4-BE49-F238E27FC236}">
                <a16:creationId xmlns:a16="http://schemas.microsoft.com/office/drawing/2014/main" id="{386BFB4E-5CA3-4566-B4CF-E1B42C35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095" y="4182864"/>
            <a:ext cx="2007705" cy="13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Moyli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630041-5541-4DA7-B704-3D8F9EC1D55E}"/>
              </a:ext>
            </a:extLst>
          </p:cNvPr>
          <p:cNvSpPr/>
          <p:nvPr/>
        </p:nvSpPr>
        <p:spPr>
          <a:xfrm>
            <a:off x="1364973" y="838200"/>
            <a:ext cx="9226827" cy="801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soya,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kungaboqar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yeryong‘oq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zaytun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B6A4B746-E0BA-4945-A1A3-64193D8E0807}"/>
              </a:ext>
            </a:extLst>
          </p:cNvPr>
          <p:cNvSpPr/>
          <p:nvPr/>
        </p:nvSpPr>
        <p:spPr>
          <a:xfrm>
            <a:off x="4038600" y="1855304"/>
            <a:ext cx="4114800" cy="1371600"/>
          </a:xfrm>
          <a:prstGeom prst="round2DiagRect">
            <a:avLst/>
          </a:prstGeom>
          <a:solidFill>
            <a:srgbClr val="11FB4E"/>
          </a:solidFill>
          <a:ln>
            <a:solidFill>
              <a:srgbClr val="11F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soyasining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085FC5B-EEA3-4724-A899-67176800735F}"/>
              </a:ext>
            </a:extLst>
          </p:cNvPr>
          <p:cNvSpPr/>
          <p:nvPr/>
        </p:nvSpPr>
        <p:spPr>
          <a:xfrm>
            <a:off x="152400" y="3581400"/>
            <a:ext cx="4343400" cy="137160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Yeryong‘oq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0F33D493-3884-45C4-B27D-18483A45AE32}"/>
              </a:ext>
            </a:extLst>
          </p:cNvPr>
          <p:cNvSpPr/>
          <p:nvPr/>
        </p:nvSpPr>
        <p:spPr>
          <a:xfrm>
            <a:off x="7391400" y="3581400"/>
            <a:ext cx="4495800" cy="13716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Kungaboqar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Rossiya, Argentina.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42C0114E-3E6C-482A-B2BF-DD4993785863}"/>
              </a:ext>
            </a:extLst>
          </p:cNvPr>
          <p:cNvSpPr/>
          <p:nvPr/>
        </p:nvSpPr>
        <p:spPr>
          <a:xfrm>
            <a:off x="3654288" y="5244547"/>
            <a:ext cx="4343400" cy="1371600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Zaytun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oya Beans – KorrGreen">
            <a:extLst>
              <a:ext uri="{FF2B5EF4-FFF2-40B4-BE49-F238E27FC236}">
                <a16:creationId xmlns:a16="http://schemas.microsoft.com/office/drawing/2014/main" id="{61135126-C87A-4A34-AC2E-FB487816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7241"/>
            <a:ext cx="3733800" cy="1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er yong'oq po'chog'i va g'o'za po'chog'ini sotib olaman | AgroSale">
            <a:extLst>
              <a:ext uri="{FF2B5EF4-FFF2-40B4-BE49-F238E27FC236}">
                <a16:creationId xmlns:a16="http://schemas.microsoft.com/office/drawing/2014/main" id="{8A0182BE-5E4B-46BA-A906-CDAE045A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" y="5105399"/>
            <a:ext cx="3410777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hivit, rayhon, shovul va petrushka haqida HD - YouTube">
            <a:extLst>
              <a:ext uri="{FF2B5EF4-FFF2-40B4-BE49-F238E27FC236}">
                <a16:creationId xmlns:a16="http://schemas.microsoft.com/office/drawing/2014/main" id="{88804C37-CEF7-4D50-AF1D-E4A9578FD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4445" r="8406" b="17729"/>
          <a:stretch/>
        </p:blipFill>
        <p:spPr bwMode="auto">
          <a:xfrm>
            <a:off x="8229600" y="5042451"/>
            <a:ext cx="3410776" cy="17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ungaboqar moyi: issiqlik tarkibi, foydalanish, ishlab chiqarish">
            <a:extLst>
              <a:ext uri="{FF2B5EF4-FFF2-40B4-BE49-F238E27FC236}">
                <a16:creationId xmlns:a16="http://schemas.microsoft.com/office/drawing/2014/main" id="{C86B775E-B9D3-4C94-99B7-E6D822C8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716156"/>
            <a:ext cx="3224626" cy="18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Посев масличных культур продолжается">
            <a:extLst>
              <a:ext uri="{FF2B5EF4-FFF2-40B4-BE49-F238E27FC236}">
                <a16:creationId xmlns:a16="http://schemas.microsoft.com/office/drawing/2014/main" id="{5224C87B-42EF-4994-B289-B18EDF09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17320"/>
            <a:ext cx="2590800" cy="16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Ildizmevali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qandli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630041-5541-4DA7-B704-3D8F9EC1D55E}"/>
              </a:ext>
            </a:extLst>
          </p:cNvPr>
          <p:cNvSpPr/>
          <p:nvPr/>
        </p:nvSpPr>
        <p:spPr>
          <a:xfrm>
            <a:off x="3923421" y="1445674"/>
            <a:ext cx="4267200" cy="12763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Rossiya,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AE4E931-1BE1-45DC-83AD-6D07627C6D20}"/>
              </a:ext>
            </a:extLst>
          </p:cNvPr>
          <p:cNvSpPr/>
          <p:nvPr/>
        </p:nvSpPr>
        <p:spPr>
          <a:xfrm>
            <a:off x="6527497" y="3365536"/>
            <a:ext cx="5211419" cy="11239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Qandlavlagi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F608F34-D964-4C4B-AB4C-09F39AC3B08E}"/>
              </a:ext>
            </a:extLst>
          </p:cNvPr>
          <p:cNvSpPr/>
          <p:nvPr/>
        </p:nvSpPr>
        <p:spPr>
          <a:xfrm>
            <a:off x="609600" y="3337477"/>
            <a:ext cx="4686300" cy="11239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Кто дырявит картошку">
            <a:extLst>
              <a:ext uri="{FF2B5EF4-FFF2-40B4-BE49-F238E27FC236}">
                <a16:creationId xmlns:a16="http://schemas.microsoft.com/office/drawing/2014/main" id="{38C33DFB-8E0B-40EC-A4C4-FDD8DD92A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10520" r="3125" b="18831"/>
          <a:stretch/>
        </p:blipFill>
        <p:spPr bwMode="auto">
          <a:xfrm>
            <a:off x="0" y="1036154"/>
            <a:ext cx="38671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ᐈ Картошка рисунки, вектор картофель | скачать на Depositphotos®">
            <a:extLst>
              <a:ext uri="{FF2B5EF4-FFF2-40B4-BE49-F238E27FC236}">
                <a16:creationId xmlns:a16="http://schemas.microsoft.com/office/drawing/2014/main" id="{51BAA56E-C4DE-4FE1-8067-904C488D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996398"/>
            <a:ext cx="3592168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ng yaxshi Octacosanol Policosanol Shakar qamish mumi ekstrakti etkazib  beruvchilari, ishlab chiqaruvchilar - Factory Direct Wholesale">
            <a:extLst>
              <a:ext uri="{FF2B5EF4-FFF2-40B4-BE49-F238E27FC236}">
                <a16:creationId xmlns:a16="http://schemas.microsoft.com/office/drawing/2014/main" id="{CB8A4D8E-BAC1-40B0-905C-F843B63E6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2732405" cy="20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unyo o`simliklari » GeoOlamga xush kelibsiz!">
            <a:extLst>
              <a:ext uri="{FF2B5EF4-FFF2-40B4-BE49-F238E27FC236}">
                <a16:creationId xmlns:a16="http://schemas.microsoft.com/office/drawing/2014/main" id="{C37B7276-0B58-4D6B-8035-6FB5F3D8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05" y="4711149"/>
            <a:ext cx="3058795" cy="20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Qand lavlagi – qand-shakar sanoati xomashyosi - mirishkor.uz">
            <a:extLst>
              <a:ext uri="{FF2B5EF4-FFF2-40B4-BE49-F238E27FC236}">
                <a16:creationId xmlns:a16="http://schemas.microsoft.com/office/drawing/2014/main" id="{ECD8FFA0-6B32-4F56-92C3-F9DFE2B5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08" y="4711149"/>
            <a:ext cx="2819400" cy="20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hina Best Red Beet Root Juice Powder Manufacturers and Suppliers -  Wholesale Cheap Red Beet Root Juice Powder from Factory - DONGYU BIO-TECH">
            <a:extLst>
              <a:ext uri="{FF2B5EF4-FFF2-40B4-BE49-F238E27FC236}">
                <a16:creationId xmlns:a16="http://schemas.microsoft.com/office/drawing/2014/main" id="{0B1508F6-F265-4AEC-9BFE-46FC6EF8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2" y="4690552"/>
            <a:ext cx="2732405" cy="207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Quvvat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4A82919-680C-4F39-9130-E30D253B9C11}"/>
              </a:ext>
            </a:extLst>
          </p:cNvPr>
          <p:cNvSpPr/>
          <p:nvPr/>
        </p:nvSpPr>
        <p:spPr>
          <a:xfrm>
            <a:off x="762000" y="964224"/>
            <a:ext cx="457200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Choy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88967E4-82E9-43FA-9FEF-2FFDAADC228C}"/>
              </a:ext>
            </a:extLst>
          </p:cNvPr>
          <p:cNvSpPr/>
          <p:nvPr/>
        </p:nvSpPr>
        <p:spPr>
          <a:xfrm>
            <a:off x="7086600" y="859997"/>
            <a:ext cx="4572000" cy="11299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Vyetnam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68F2E2E-0788-43EC-90AA-9D2FC6D87588}"/>
              </a:ext>
            </a:extLst>
          </p:cNvPr>
          <p:cNvSpPr/>
          <p:nvPr/>
        </p:nvSpPr>
        <p:spPr>
          <a:xfrm>
            <a:off x="3810000" y="5067300"/>
            <a:ext cx="4572000" cy="12192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Kakao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dukkaklari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yig‘ish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Kot-d’Ivuar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4" name="Picture 2" descr="Tadqiqot: Choy yoki qahva? Qaysi mamlakatlarda bu ichimliklarga xohish bor?  » GeoOlamga xush kelibsiz!">
            <a:extLst>
              <a:ext uri="{FF2B5EF4-FFF2-40B4-BE49-F238E27FC236}">
                <a16:creationId xmlns:a16="http://schemas.microsoft.com/office/drawing/2014/main" id="{1D4AD984-BD1D-4964-B1C4-E8BC7714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9123"/>
            <a:ext cx="2667000" cy="18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 Сочи собрали рекордный урожай чая - TeaTerra | TeaTerra">
            <a:extLst>
              <a:ext uri="{FF2B5EF4-FFF2-40B4-BE49-F238E27FC236}">
                <a16:creationId xmlns:a16="http://schemas.microsoft.com/office/drawing/2014/main" id="{1ABD982D-040A-42E8-BDC5-7B8EFDC8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69123"/>
            <a:ext cx="2667000" cy="1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14 ta fakt: qahva to'g'risidagi bu ma'lumotlarni bilmaysiz | LifeHaq.uz">
            <a:extLst>
              <a:ext uri="{FF2B5EF4-FFF2-40B4-BE49-F238E27FC236}">
                <a16:creationId xmlns:a16="http://schemas.microsoft.com/office/drawing/2014/main" id="{2D412FE5-7D6C-432E-975D-6B5A1311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2069122"/>
            <a:ext cx="2590801" cy="1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к растет кофейное дерево: от ростка к кофе | Живой Кофе | Яндекс Дзен">
            <a:extLst>
              <a:ext uri="{FF2B5EF4-FFF2-40B4-BE49-F238E27FC236}">
                <a16:creationId xmlns:a16="http://schemas.microsoft.com/office/drawing/2014/main" id="{255CBE32-4FFD-4A87-A987-515900B7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069123"/>
            <a:ext cx="2590801" cy="1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Страны выращивающие какао. Новое золото: Как устроен рынок шоколада. Какие  страны производители какао">
            <a:extLst>
              <a:ext uri="{FF2B5EF4-FFF2-40B4-BE49-F238E27FC236}">
                <a16:creationId xmlns:a16="http://schemas.microsoft.com/office/drawing/2014/main" id="{F4ADAE48-08C2-4F4B-84B6-96D36989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199"/>
            <a:ext cx="3429000" cy="24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Мамина сказка: «Шоколадное дерево»">
            <a:extLst>
              <a:ext uri="{FF2B5EF4-FFF2-40B4-BE49-F238E27FC236}">
                <a16:creationId xmlns:a16="http://schemas.microsoft.com/office/drawing/2014/main" id="{4D6FF435-4751-4925-AF96-C823F625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267199"/>
            <a:ext cx="3481754" cy="24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3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Texnik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4A82919-680C-4F39-9130-E30D253B9C11}"/>
              </a:ext>
            </a:extLst>
          </p:cNvPr>
          <p:cNvSpPr/>
          <p:nvPr/>
        </p:nvSpPr>
        <p:spPr>
          <a:xfrm>
            <a:off x="5486400" y="942975"/>
            <a:ext cx="6324600" cy="1752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yetishtiradigan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18" name="Picture 2" descr="QUVA PAXTA TOZALASH AJ">
            <a:extLst>
              <a:ext uri="{FF2B5EF4-FFF2-40B4-BE49-F238E27FC236}">
                <a16:creationId xmlns:a16="http://schemas.microsoft.com/office/drawing/2014/main" id="{0CB17AFC-0E17-4870-8904-0DBC3679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9482"/>
            <a:ext cx="4876800" cy="28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arixiy hujjat imzolandi: Paxta bo'yicha majburiy davlat xaridlari bekor  qilindi — Review.uz">
            <a:extLst>
              <a:ext uri="{FF2B5EF4-FFF2-40B4-BE49-F238E27FC236}">
                <a16:creationId xmlns:a16="http://schemas.microsoft.com/office/drawing/2014/main" id="{C3811365-BD30-42A5-8561-04D3BC30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76550"/>
            <a:ext cx="6324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ahalladagi ishsizlar paxta terimiga o'z xohishlari bilan chiqishlari  mumkinmi? | UzReport.news">
            <a:extLst>
              <a:ext uri="{FF2B5EF4-FFF2-40B4-BE49-F238E27FC236}">
                <a16:creationId xmlns:a16="http://schemas.microsoft.com/office/drawing/2014/main" id="{A6E6A592-18BB-4A76-BD4A-F4CB629A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30081"/>
            <a:ext cx="4876799" cy="26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725557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kauchuk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geveya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BEF408-BE7F-46A2-AC79-62579989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89" y="889195"/>
            <a:ext cx="5379622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CC5F7A-7604-4981-BD2B-753F1914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1"/>
            <a:ext cx="2743200" cy="26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5F788D-56BA-442C-B71D-682A43873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114801"/>
            <a:ext cx="2887494" cy="2602286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8B63C79-EAC4-467E-B1AB-D18592DF116F}"/>
              </a:ext>
            </a:extLst>
          </p:cNvPr>
          <p:cNvSpPr/>
          <p:nvPr/>
        </p:nvSpPr>
        <p:spPr>
          <a:xfrm>
            <a:off x="6477000" y="4775395"/>
            <a:ext cx="5334000" cy="1670658"/>
          </a:xfrm>
          <a:prstGeom prst="roundRect">
            <a:avLst/>
          </a:prstGeom>
          <a:solidFill>
            <a:srgbClr val="11FB4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kauchuk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geveya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Tailand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Malayziya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salmoqqa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2" name="Picture 2" descr="Натуральный каучук - виды, характеристики, свойства| Rubicom.su">
            <a:extLst>
              <a:ext uri="{FF2B5EF4-FFF2-40B4-BE49-F238E27FC236}">
                <a16:creationId xmlns:a16="http://schemas.microsoft.com/office/drawing/2014/main" id="{E52F0674-8E77-47D2-88A3-4DC3CF20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95" y="889195"/>
            <a:ext cx="5494505" cy="368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061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397613"/>
              </p:ext>
            </p:extLst>
          </p:nvPr>
        </p:nvGraphicFramePr>
        <p:xfrm>
          <a:off x="228600" y="981869"/>
          <a:ext cx="11734800" cy="5723731"/>
        </p:xfrm>
        <a:graphic>
          <a:graphicData uri="http://schemas.openxmlformats.org/drawingml/2006/table">
            <a:tbl>
              <a:tblPr firstRow="1" bandRow="1"/>
              <a:tblGrid>
                <a:gridCol w="1173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908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Jahonda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qancha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aholi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qishloq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xo‘jaligida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band?</a:t>
                      </a:r>
                      <a:endParaRPr lang="ru-RU" sz="2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61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r>
                        <a:rPr lang="ru-RU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1,2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kishi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1,4 </a:t>
                      </a:r>
                      <a:r>
                        <a:rPr lang="en-US" sz="2600" b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kishi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kishi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2,3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mlrd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kishi</a:t>
                      </a:r>
                      <a:endParaRPr lang="ru-RU" sz="2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Dehqonchilikning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yirik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tarmog‘i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….</a:t>
                      </a:r>
                      <a:endParaRPr lang="ru-RU" sz="2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02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Donli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ekinlar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yetishtirish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Texnik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ekinlar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yetishtirish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26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</a:t>
                      </a:r>
                      <a:endParaRPr lang="en-US" sz="26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Moyli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ekinlar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yetishtirish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Dukkakli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ekinlar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yetishtirish</a:t>
                      </a:r>
                      <a:endParaRPr lang="ru-RU" sz="2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81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Sharqiy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Janubi-sharqiy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Janubiy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Osiyo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mintaqalari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qaysi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ekin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turini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yetishtirishda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yetakchi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hisoblanadi</a:t>
                      </a:r>
                      <a:r>
                        <a:rPr lang="en-US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61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r>
                        <a:rPr lang="ru-RU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Bug‘doy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Choy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Makkajo‘xori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Sholi</a:t>
                      </a:r>
                      <a:endParaRPr lang="ru-RU" sz="2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382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Jahonda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yetishtirilayotgan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makkajo‘xori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umumiy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hosilining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25 %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qaysi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davlat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hissasiga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keladi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163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r>
                        <a:rPr lang="ru-RU" sz="2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Bug‘doy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Choy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Makkajo‘xori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2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6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Sholi</a:t>
                      </a:r>
                      <a:endParaRPr lang="ru-RU" sz="2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нак ''минус'' 3">
            <a:extLst>
              <a:ext uri="{FF2B5EF4-FFF2-40B4-BE49-F238E27FC236}">
                <a16:creationId xmlns:a16="http://schemas.microsoft.com/office/drawing/2014/main" id="{B79A2D09-7480-4BFF-9DB2-ECDF624A2F7E}"/>
              </a:ext>
            </a:extLst>
          </p:cNvPr>
          <p:cNvSpPr/>
          <p:nvPr/>
        </p:nvSpPr>
        <p:spPr>
          <a:xfrm>
            <a:off x="2667000" y="1943100"/>
            <a:ext cx="3352800" cy="1143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нак ''минус'' 4">
            <a:extLst>
              <a:ext uri="{FF2B5EF4-FFF2-40B4-BE49-F238E27FC236}">
                <a16:creationId xmlns:a16="http://schemas.microsoft.com/office/drawing/2014/main" id="{7CDDE928-F6F8-4AAF-9582-5853276417B1}"/>
              </a:ext>
            </a:extLst>
          </p:cNvPr>
          <p:cNvSpPr/>
          <p:nvPr/>
        </p:nvSpPr>
        <p:spPr>
          <a:xfrm>
            <a:off x="-381000" y="2897550"/>
            <a:ext cx="5334000" cy="1143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нак ''минус'' 5">
            <a:extLst>
              <a:ext uri="{FF2B5EF4-FFF2-40B4-BE49-F238E27FC236}">
                <a16:creationId xmlns:a16="http://schemas.microsoft.com/office/drawing/2014/main" id="{F585DFBE-6136-4908-A412-B17E600038D5}"/>
              </a:ext>
            </a:extLst>
          </p:cNvPr>
          <p:cNvSpPr/>
          <p:nvPr/>
        </p:nvSpPr>
        <p:spPr>
          <a:xfrm>
            <a:off x="6400800" y="4724401"/>
            <a:ext cx="2057400" cy="1524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нак ''минус'' 6">
            <a:extLst>
              <a:ext uri="{FF2B5EF4-FFF2-40B4-BE49-F238E27FC236}">
                <a16:creationId xmlns:a16="http://schemas.microsoft.com/office/drawing/2014/main" id="{D71684C9-BD7C-4CD8-B681-496258FD4F90}"/>
              </a:ext>
            </a:extLst>
          </p:cNvPr>
          <p:cNvSpPr/>
          <p:nvPr/>
        </p:nvSpPr>
        <p:spPr>
          <a:xfrm>
            <a:off x="3505200" y="6376907"/>
            <a:ext cx="3429000" cy="1524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547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104900" y="946534"/>
            <a:ext cx="9982200" cy="1083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dehqonchiligi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143000" y="2170506"/>
            <a:ext cx="9944100" cy="1563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58-sahifasida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jadvalni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to‘ldiring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114C874C-45F3-471F-B21C-5A93DDD0B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318104"/>
              </p:ext>
            </p:extLst>
          </p:nvPr>
        </p:nvGraphicFramePr>
        <p:xfrm>
          <a:off x="1143000" y="3874727"/>
          <a:ext cx="9944100" cy="2752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285047075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14908988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910993113"/>
                    </a:ext>
                  </a:extLst>
                </a:gridCol>
              </a:tblGrid>
              <a:tr h="626616">
                <a:tc>
                  <a:txBody>
                    <a:bodyPr/>
                    <a:lstStyle/>
                    <a:p>
                      <a:pPr algn="ctr"/>
                      <a:r>
                        <a:rPr lang="uz-Cyrl-UZ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Ekin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Ekin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turini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yetishtiruvchi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peshqadam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davlatlar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73013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Sholi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06083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Kungaboqar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24901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Choy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930992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Paxta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170368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Shakarqamish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429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2AF3E-2ACE-42B7-B513-EB58C614A52C}"/>
              </a:ext>
            </a:extLst>
          </p:cNvPr>
          <p:cNvSpPr txBox="1"/>
          <p:nvPr/>
        </p:nvSpPr>
        <p:spPr>
          <a:xfrm>
            <a:off x="195512" y="865506"/>
            <a:ext cx="11800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insoniyat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tarixida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909DF1-C190-4C2A-B0FB-31BA7C84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53854"/>
            <a:ext cx="5967537" cy="4632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37F0AA-1B53-4D62-A1A1-EFF5209D9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95"/>
          <a:stretch/>
        </p:blipFill>
        <p:spPr>
          <a:xfrm>
            <a:off x="6781800" y="1839491"/>
            <a:ext cx="4724400" cy="27325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9229CA-5936-420F-8103-0390AB6F48A3}"/>
              </a:ext>
            </a:extLst>
          </p:cNvPr>
          <p:cNvSpPr txBox="1"/>
          <p:nvPr/>
        </p:nvSpPr>
        <p:spPr>
          <a:xfrm>
            <a:off x="6765235" y="4770060"/>
            <a:ext cx="5214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1,4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band. </a:t>
            </a:r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1292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tarmoqlarining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joylashuviga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37B789E-D2D6-47D6-908A-5B8B73617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984567"/>
              </p:ext>
            </p:extLst>
          </p:nvPr>
        </p:nvGraphicFramePr>
        <p:xfrm>
          <a:off x="379083" y="1752600"/>
          <a:ext cx="11418972" cy="398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11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86D2DC9-1152-4A48-B4F9-8AF26737A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956726"/>
              </p:ext>
            </p:extLst>
          </p:nvPr>
        </p:nvGraphicFramePr>
        <p:xfrm>
          <a:off x="609600" y="914400"/>
          <a:ext cx="11913704" cy="568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9757"/>
            <a:ext cx="12192000" cy="1167623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230469" y="4114800"/>
            <a:ext cx="76200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230469" y="2876181"/>
            <a:ext cx="70302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" name="Скругленный прямоугольник 9"/>
          <p:cNvSpPr/>
          <p:nvPr/>
        </p:nvSpPr>
        <p:spPr>
          <a:xfrm>
            <a:off x="1174805" y="1426406"/>
            <a:ext cx="4613287" cy="8577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tovar</a:t>
            </a:r>
            <a:r>
              <a:rPr lang="en-US" sz="28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3306" y="2442908"/>
            <a:ext cx="4613287" cy="9860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bozor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83306" y="3581773"/>
            <a:ext cx="4632215" cy="15172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 flipH="1">
            <a:off x="194439" y="1781475"/>
            <a:ext cx="36030" cy="390915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230469" y="1758435"/>
            <a:ext cx="93787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 flipV="1">
            <a:off x="6347110" y="1758434"/>
            <a:ext cx="951049" cy="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6356844" y="1781475"/>
            <a:ext cx="0" cy="3628725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>
            <a:off x="6356844" y="3124200"/>
            <a:ext cx="72975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Прямая соединительная линия 17"/>
          <p:cNvCxnSpPr>
            <a:cxnSpLocks/>
          </p:cNvCxnSpPr>
          <p:nvPr/>
        </p:nvCxnSpPr>
        <p:spPr>
          <a:xfrm>
            <a:off x="6356844" y="4267200"/>
            <a:ext cx="72975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Скругленный прямоугольник 19"/>
          <p:cNvSpPr/>
          <p:nvPr/>
        </p:nvSpPr>
        <p:spPr>
          <a:xfrm>
            <a:off x="7307893" y="1343067"/>
            <a:ext cx="4605341" cy="10998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uchungina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98159" y="2531597"/>
            <a:ext cx="4546937" cy="12784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an’anaviy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98159" y="3959387"/>
            <a:ext cx="4615075" cy="76199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ekstensiv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10">
            <a:extLst>
              <a:ext uri="{FF2B5EF4-FFF2-40B4-BE49-F238E27FC236}">
                <a16:creationId xmlns:a16="http://schemas.microsoft.com/office/drawing/2014/main" id="{7DFD0A36-5EEB-43D7-8657-F82AF9E46F30}"/>
              </a:ext>
            </a:extLst>
          </p:cNvPr>
          <p:cNvSpPr/>
          <p:nvPr/>
        </p:nvSpPr>
        <p:spPr>
          <a:xfrm>
            <a:off x="1174805" y="5264215"/>
            <a:ext cx="4650414" cy="11356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Tovar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mamlakatlarda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B73D79F-466E-4C3F-B3DC-0055AC79D93E}"/>
              </a:ext>
            </a:extLst>
          </p:cNvPr>
          <p:cNvCxnSpPr>
            <a:cxnSpLocks/>
          </p:cNvCxnSpPr>
          <p:nvPr/>
        </p:nvCxnSpPr>
        <p:spPr>
          <a:xfrm>
            <a:off x="212454" y="5690625"/>
            <a:ext cx="76200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7" name="Скругленный прямоугольник 21">
            <a:extLst>
              <a:ext uri="{FF2B5EF4-FFF2-40B4-BE49-F238E27FC236}">
                <a16:creationId xmlns:a16="http://schemas.microsoft.com/office/drawing/2014/main" id="{32772750-02F7-45D6-B8E7-B4B005CFFE8C}"/>
              </a:ext>
            </a:extLst>
          </p:cNvPr>
          <p:cNvSpPr/>
          <p:nvPr/>
        </p:nvSpPr>
        <p:spPr>
          <a:xfrm>
            <a:off x="7307893" y="4870772"/>
            <a:ext cx="4650414" cy="18348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qoloq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xo‘jaliklari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400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E08ADE5-877C-47A3-8368-7EC1BBABD10C}"/>
              </a:ext>
            </a:extLst>
          </p:cNvPr>
          <p:cNvCxnSpPr>
            <a:cxnSpLocks/>
          </p:cNvCxnSpPr>
          <p:nvPr/>
        </p:nvCxnSpPr>
        <p:spPr>
          <a:xfrm>
            <a:off x="6347110" y="5410200"/>
            <a:ext cx="72975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0" grpId="0" animBg="1"/>
      <p:bldP spid="21" grpId="0" animBg="1"/>
      <p:bldP spid="22" grpId="0" animBg="1"/>
      <p:bldP spid="25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8382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F1B93D-F338-46B7-9146-63CD6E3A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4800600" cy="32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E6F0C5-414A-41AC-9EEF-18255796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19600"/>
            <a:ext cx="2476500" cy="228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83012-2599-428A-9973-90CB4EE59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522" y="4419600"/>
            <a:ext cx="2209800" cy="228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E522DC-A2DF-4F8C-B3F9-29C7256E0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744" y="4419600"/>
            <a:ext cx="2209800" cy="228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A59AFC-5165-40A7-994E-3DFCCC069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966" y="4419599"/>
            <a:ext cx="2209800" cy="2285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CB2ED5-F085-4D4B-AA3A-773917F50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3844" y="4419600"/>
            <a:ext cx="2249556" cy="228599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A2D96C0-5D0E-421D-AD7E-83EA6AAE955D}"/>
              </a:ext>
            </a:extLst>
          </p:cNvPr>
          <p:cNvSpPr/>
          <p:nvPr/>
        </p:nvSpPr>
        <p:spPr>
          <a:xfrm>
            <a:off x="5181600" y="1066800"/>
            <a:ext cx="6781800" cy="32004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xo'jaligi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birligida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agrotexnika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vositalaridan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unumdorligiga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chorvaning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zotlarini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oshsa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 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xo'jaligi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8382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Ekstensiv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A2D96C0-5D0E-421D-AD7E-83EA6AAE955D}"/>
              </a:ext>
            </a:extLst>
          </p:cNvPr>
          <p:cNvSpPr/>
          <p:nvPr/>
        </p:nvSpPr>
        <p:spPr>
          <a:xfrm>
            <a:off x="5893904" y="1050234"/>
            <a:ext cx="6096000" cy="30976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xo'jaligi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ko'paysa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ekstensiv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xo'jaligi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6C2A26-147C-4878-845C-A178F831B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" y="4572000"/>
            <a:ext cx="2751483" cy="19745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9FD62-E4A9-433F-82F6-B17F098D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7" y="4572000"/>
            <a:ext cx="2751483" cy="20043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FA58B2-6026-4BA5-BCF8-2CEDB458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8" y="4591878"/>
            <a:ext cx="2751483" cy="19745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F3F0BA-F793-4573-BC1A-4D0A9F0A6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4591878"/>
            <a:ext cx="2751483" cy="19745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656777-0584-4798-82DC-80DF68720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5" y="990600"/>
            <a:ext cx="2922104" cy="23400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72553B-3E3C-4015-866B-26ABE770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2079588"/>
            <a:ext cx="2915913" cy="23400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99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10303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F13FF53-D523-40C8-977B-6BBF98EE633A}"/>
              </a:ext>
            </a:extLst>
          </p:cNvPr>
          <p:cNvSpPr/>
          <p:nvPr/>
        </p:nvSpPr>
        <p:spPr>
          <a:xfrm>
            <a:off x="152400" y="1123122"/>
            <a:ext cx="6248400" cy="25908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dehqonchilikning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tarmog‘idir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(0,7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CED4EFC-8E1A-4B52-8F44-B02F4DE1DD2C}"/>
              </a:ext>
            </a:extLst>
          </p:cNvPr>
          <p:cNvSpPr/>
          <p:nvPr/>
        </p:nvSpPr>
        <p:spPr>
          <a:xfrm>
            <a:off x="5867400" y="4191000"/>
            <a:ext cx="6096000" cy="2590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sohalarining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hosilining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80 %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turlariga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javdar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Olimlar bug'doy donining o'lim xavfi bo'lgan kasalliklarni davolovchi  xususiyatini aniqlashdi">
            <a:extLst>
              <a:ext uri="{FF2B5EF4-FFF2-40B4-BE49-F238E27FC236}">
                <a16:creationId xmlns:a16="http://schemas.microsoft.com/office/drawing/2014/main" id="{CA5A8485-86DC-4840-8F46-24C0F2A6A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13055" r="3652" b="8514"/>
          <a:stretch/>
        </p:blipFill>
        <p:spPr bwMode="auto">
          <a:xfrm>
            <a:off x="6477000" y="1123122"/>
            <a:ext cx="2629334" cy="12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oraqalpog'iston va xorazmliklar Jizzax va Sirdaryoda sholi yekadi">
            <a:extLst>
              <a:ext uri="{FF2B5EF4-FFF2-40B4-BE49-F238E27FC236}">
                <a16:creationId xmlns:a16="http://schemas.microsoft.com/office/drawing/2014/main" id="{BFEA40CF-CDB9-4FD7-B89F-452A7F99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278304"/>
            <a:ext cx="3048000" cy="26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kkajo'xorining dorivor xususiyatlari — Avitsenna.uz">
            <a:extLst>
              <a:ext uri="{FF2B5EF4-FFF2-40B4-BE49-F238E27FC236}">
                <a16:creationId xmlns:a16="http://schemas.microsoft.com/office/drawing/2014/main" id="{48B116FE-6462-461D-837F-921584E9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36889"/>
            <a:ext cx="2484783" cy="15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LBINA ARPA BO'TQASI | korzinka.uz">
            <a:extLst>
              <a:ext uri="{FF2B5EF4-FFF2-40B4-BE49-F238E27FC236}">
                <a16:creationId xmlns:a16="http://schemas.microsoft.com/office/drawing/2014/main" id="{087F428D-C0C9-46B7-B952-666E12882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48" y="4190999"/>
            <a:ext cx="2435304" cy="20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avdarni qanday etishtirish kerak. Bug'doyni javdardan qanday ajratish  mumkin? Javdar: foydalari, shifobaxsh xususiyatlari, vitaminlar va  minerallar">
            <a:extLst>
              <a:ext uri="{FF2B5EF4-FFF2-40B4-BE49-F238E27FC236}">
                <a16:creationId xmlns:a16="http://schemas.microsoft.com/office/drawing/2014/main" id="{FEEDD544-6CE9-4E36-8A29-C90D6A71B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" y="3962400"/>
            <a:ext cx="3157329" cy="229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630041-5541-4DA7-B704-3D8F9EC1D55E}"/>
              </a:ext>
            </a:extLst>
          </p:cNvPr>
          <p:cNvSpPr/>
          <p:nvPr/>
        </p:nvSpPr>
        <p:spPr>
          <a:xfrm>
            <a:off x="228600" y="914400"/>
            <a:ext cx="5410200" cy="19244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2016-yil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69155F-EE7C-4485-B253-A36A855094FC}"/>
              </a:ext>
            </a:extLst>
          </p:cNvPr>
          <p:cNvSpPr/>
          <p:nvPr/>
        </p:nvSpPr>
        <p:spPr>
          <a:xfrm>
            <a:off x="6019800" y="4362890"/>
            <a:ext cx="6019800" cy="23427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(131,7 mln.t),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(86,9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t), Rossiya (73,3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t), AQSH (62,9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t),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(30,5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Казахстанская пшеница идет на экспорт в 70 стран мира | Новости Казахстана:  последние новости на Kazakh TV | Kazakh TV">
            <a:extLst>
              <a:ext uri="{FF2B5EF4-FFF2-40B4-BE49-F238E27FC236}">
                <a16:creationId xmlns:a16="http://schemas.microsoft.com/office/drawing/2014/main" id="{215D619B-307A-4614-9E5C-A102D6B8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" y="2951528"/>
            <a:ext cx="5646515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захстан ограничит экспорт зерна и муки">
            <a:extLst>
              <a:ext uri="{FF2B5EF4-FFF2-40B4-BE49-F238E27FC236}">
                <a16:creationId xmlns:a16="http://schemas.microsoft.com/office/drawing/2014/main" id="{90697303-7CFD-46A6-865A-1FFCB258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5943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8317846abbf1613d373690b2de41728c0d11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1079</Words>
  <Application>Microsoft Office PowerPoint</Application>
  <PresentationFormat>Широкоэкранный</PresentationFormat>
  <Paragraphs>122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 Light</vt:lpstr>
      <vt:lpstr>Verdana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119</cp:revision>
  <dcterms:created xsi:type="dcterms:W3CDTF">2020-06-30T15:34:35Z</dcterms:created>
  <dcterms:modified xsi:type="dcterms:W3CDTF">2021-02-19T09:15:47Z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