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356" r:id="rId2"/>
    <p:sldId id="1361" r:id="rId3"/>
    <p:sldId id="1400" r:id="rId4"/>
    <p:sldId id="1363" r:id="rId5"/>
    <p:sldId id="1456" r:id="rId6"/>
    <p:sldId id="1362" r:id="rId7"/>
    <p:sldId id="1440" r:id="rId8"/>
    <p:sldId id="1364" r:id="rId9"/>
    <p:sldId id="1458" r:id="rId10"/>
    <p:sldId id="1441" r:id="rId11"/>
    <p:sldId id="1474" r:id="rId12"/>
    <p:sldId id="1497" r:id="rId13"/>
    <p:sldId id="1499" r:id="rId14"/>
    <p:sldId id="1513" r:id="rId15"/>
    <p:sldId id="1500" r:id="rId16"/>
    <p:sldId id="1501" r:id="rId17"/>
    <p:sldId id="1502" r:id="rId18"/>
    <p:sldId id="1503" r:id="rId19"/>
    <p:sldId id="1504" r:id="rId20"/>
    <p:sldId id="1505" r:id="rId21"/>
    <p:sldId id="1506" r:id="rId22"/>
    <p:sldId id="1498" r:id="rId23"/>
    <p:sldId id="1508" r:id="rId24"/>
    <p:sldId id="1509" r:id="rId25"/>
    <p:sldId id="1510" r:id="rId26"/>
    <p:sldId id="1511" r:id="rId27"/>
    <p:sldId id="25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F7892-EB9B-4ED0-AF10-75C24BBE835E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EEB174-0EF1-47F1-A235-7B49A7C5889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</a:t>
          </a:r>
          <a:endParaRPr lang="ru-RU" sz="3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7D23E-A401-4F3B-95B0-CA557F575CBC}" type="parTrans" cxnId="{798C8125-6BCB-4D46-BF67-DBF2F24D7EE5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B2F41-22D4-4C65-85B0-EB7C24ACACC6}" type="sibTrans" cxnId="{798C8125-6BCB-4D46-BF67-DBF2F24D7EE5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FC35C9-9767-4FA5-8E5D-81895502A114}">
      <dgm:prSet phldrT="[Текст]" custT="1"/>
      <dgm:spPr/>
      <dgm:t>
        <a:bodyPr/>
        <a:lstStyle/>
        <a:p>
          <a:r>
            <a:rPr lang="es-E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Mineral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809D1-CFA4-4C15-A360-0570112C2F13}" type="parTrans" cxnId="{6ECB1744-06D9-4114-BF13-C0B8517FA97B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C308D-AC0B-4BE9-BEE0-2F18032778B5}" type="sibTrans" cxnId="{6ECB1744-06D9-4114-BF13-C0B8517FA97B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94C0-B239-4CD9-9375-A936B4FBAE80}">
      <dgm:prSet phldrT="[Текст]"/>
      <dgm:spPr/>
      <dgm:t>
        <a:bodyPr/>
        <a:lstStyle/>
        <a:p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C72E6-C46F-42F6-A609-7FDE920098F9}" type="parTrans" cxnId="{5E87AE6E-F927-408C-8B09-B826640D3424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B9A45-F17A-4335-B18E-AF5FD7C34C04}" type="sibTrans" cxnId="{5E87AE6E-F927-408C-8B09-B826640D3424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C09B1-0947-4640-8D8B-67EFE6B9F813}">
      <dgm:prSet phldrT="[Текст]" phldr="1"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E84BA-E278-47FB-9710-EDBBEE299A91}" type="parTrans" cxnId="{7650801F-78F2-444A-B21E-78D1E4C5632D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983D9-8E01-4200-B9D7-1974BD632A0C}" type="sibTrans" cxnId="{7650801F-78F2-444A-B21E-78D1E4C5632D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A57CC-E0B0-499C-A1C3-DE51BE6A4A28}">
      <dgm:prSet phldrT="[Текст]" phldr="1"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79296-4B6B-4642-A7AC-569962C34682}" type="parTrans" cxnId="{5802B528-7701-4088-BB62-012325A28A11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E817A-CEDA-43CA-920F-BAD71627A18C}" type="sibTrans" cxnId="{5802B528-7701-4088-BB62-012325A28A11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89176-5EEE-46F8-87D7-FCE9ADA792A7}">
      <dgm:prSet phldrT="[Текст]" custT="1"/>
      <dgm:spPr/>
      <dgm:t>
        <a:bodyPr/>
        <a:lstStyle/>
        <a:p>
          <a:r>
            <a:rPr lang="es-E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BA633-F49B-47EA-B876-8450C1289CC3}" type="parTrans" cxnId="{C95AD739-E096-4C6B-B2BD-04C010251560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F8E29-E5DE-49DD-B412-32C21AA6CD0C}" type="sibTrans" cxnId="{C95AD739-E096-4C6B-B2BD-04C010251560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56BE5-BA10-4C59-93C9-8CBC1971FBC9}">
      <dgm:prSet phldrT="[Текст]" custT="1"/>
      <dgm:spPr/>
      <dgm:t>
        <a:bodyPr/>
        <a:lstStyle/>
        <a:p>
          <a:r>
            <a:rPr lang="es-E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FBAC8-DA26-4A19-9BEB-ECE6C0C6AC96}" type="parTrans" cxnId="{B8D64099-9C2B-4695-BA58-A03286819571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FE759-7D49-4A28-A0B7-713D418F888B}" type="sibTrans" cxnId="{B8D64099-9C2B-4695-BA58-A03286819571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09ACE-8E2F-4A35-9BFF-BC53AC06B285}">
      <dgm:prSet phldrT="[Текст]" custT="1"/>
      <dgm:spPr/>
      <dgm:t>
        <a:bodyPr/>
        <a:lstStyle/>
        <a:p>
          <a:r>
            <a:rPr lang="es-E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Biologik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BDC1C7-3C00-4ECC-ACEF-B7A4C797F4A6}" type="parTrans" cxnId="{D36BE9C4-0397-4FB2-9FBB-62D8BD0201EC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19271-9541-4A51-9787-7A354249BDFC}" type="sibTrans" cxnId="{D36BE9C4-0397-4FB2-9FBB-62D8BD0201EC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9C7D1-03D0-486C-893F-B0CE430CC19F}">
      <dgm:prSet phldrT="[Текст]" custT="1"/>
      <dgm:spPr/>
      <dgm:t>
        <a:bodyPr/>
        <a:lstStyle/>
        <a:p>
          <a:r>
            <a:rPr lang="es-E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Iqlimiy</a:t>
          </a:r>
          <a:r>
            <a:rPr lang="es-E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2AFA2-71DB-49CC-A055-5C53830F9E40}" type="parTrans" cxnId="{B83D5395-88EC-4CCA-AE01-7690D5282CA9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61D33-D1BD-4F95-ABC3-6107AD2C58DE}" type="sibTrans" cxnId="{B83D5395-88EC-4CCA-AE01-7690D5282CA9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A3997D-2692-4C99-B671-A51A23291242}" type="pres">
      <dgm:prSet presAssocID="{C3EF7892-EB9B-4ED0-AF10-75C24BBE83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BF3B0-7B5F-41A7-9364-0393ABC2B4E3}" type="pres">
      <dgm:prSet presAssocID="{6BEEB174-0EF1-47F1-A235-7B49A7C58899}" presName="centerShape" presStyleLbl="node0" presStyleIdx="0" presStyleCnt="1" custScaleX="198833"/>
      <dgm:spPr/>
      <dgm:t>
        <a:bodyPr/>
        <a:lstStyle/>
        <a:p>
          <a:endParaRPr lang="ru-RU"/>
        </a:p>
      </dgm:t>
    </dgm:pt>
    <dgm:pt modelId="{8790B44D-ADEE-4F3F-8D50-40249219945B}" type="pres">
      <dgm:prSet presAssocID="{8DFC35C9-9767-4FA5-8E5D-81895502A114}" presName="node" presStyleLbl="node1" presStyleIdx="0" presStyleCnt="5" custScaleX="150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2C0DC-1676-45D6-90E3-98B50B3A4820}" type="pres">
      <dgm:prSet presAssocID="{8DFC35C9-9767-4FA5-8E5D-81895502A114}" presName="dummy" presStyleCnt="0"/>
      <dgm:spPr/>
    </dgm:pt>
    <dgm:pt modelId="{9F0B935B-ED2F-4DFD-9D8C-51284A93D9B7}" type="pres">
      <dgm:prSet presAssocID="{0F1C308D-AC0B-4BE9-BEE0-2F18032778B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8733A9E-A1E2-45D4-8AD6-6A0F5A116BA6}" type="pres">
      <dgm:prSet presAssocID="{25689176-5EEE-46F8-87D7-FCE9ADA792A7}" presName="node" presStyleLbl="node1" presStyleIdx="1" presStyleCnt="5" custScaleX="138338" custRadScaleRad="138145" custRadScaleInc="1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86779-C8E8-45B3-9B5C-619FCDBD1737}" type="pres">
      <dgm:prSet presAssocID="{25689176-5EEE-46F8-87D7-FCE9ADA792A7}" presName="dummy" presStyleCnt="0"/>
      <dgm:spPr/>
    </dgm:pt>
    <dgm:pt modelId="{816D6172-A77B-4DC4-B6EE-EDDC6AF7D7C6}" type="pres">
      <dgm:prSet presAssocID="{250F8E29-E5DE-49DD-B412-32C21AA6CD0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20F6681-5121-4818-B159-8A7A75D4706B}" type="pres">
      <dgm:prSet presAssocID="{5DE56BE5-BA10-4C59-93C9-8CBC1971FBC9}" presName="node" presStyleLbl="node1" presStyleIdx="2" presStyleCnt="5" custScaleX="150327" custRadScaleRad="104441" custRadScaleInc="-17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B8B96-5187-45D3-87CA-68745CE8F39C}" type="pres">
      <dgm:prSet presAssocID="{5DE56BE5-BA10-4C59-93C9-8CBC1971FBC9}" presName="dummy" presStyleCnt="0"/>
      <dgm:spPr/>
    </dgm:pt>
    <dgm:pt modelId="{19B86658-1488-4115-9091-6FDE9D2029A8}" type="pres">
      <dgm:prSet presAssocID="{6AFFE759-7D49-4A28-A0B7-713D418F888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9CC0AE4-3D00-4F3A-B1B5-9DA1955BE986}" type="pres">
      <dgm:prSet presAssocID="{E5E09ACE-8E2F-4A35-9BFF-BC53AC06B285}" presName="node" presStyleLbl="node1" presStyleIdx="3" presStyleCnt="5" custScaleX="172686" custRadScaleRad="105983" custRadScaleInc="2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CDD78-B2BF-49E9-BF64-0ABB2B70B6E0}" type="pres">
      <dgm:prSet presAssocID="{E5E09ACE-8E2F-4A35-9BFF-BC53AC06B285}" presName="dummy" presStyleCnt="0"/>
      <dgm:spPr/>
    </dgm:pt>
    <dgm:pt modelId="{6CC68F10-D291-4066-B444-BC9F2536D593}" type="pres">
      <dgm:prSet presAssocID="{4F919271-9541-4A51-9787-7A354249BDF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8C9D5AE-DDEA-4AF4-BDDA-D1660380812C}" type="pres">
      <dgm:prSet presAssocID="{01F9C7D1-03D0-486C-893F-B0CE430CC19F}" presName="node" presStyleLbl="node1" presStyleIdx="4" presStyleCnt="5" custScaleX="156347" custRadScaleRad="134063" custRadScaleInc="6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AE97B-ABDD-4273-B8CE-C288E79003FA}" type="pres">
      <dgm:prSet presAssocID="{01F9C7D1-03D0-486C-893F-B0CE430CC19F}" presName="dummy" presStyleCnt="0"/>
      <dgm:spPr/>
    </dgm:pt>
    <dgm:pt modelId="{50883B91-3722-4490-AAE9-CFB2DF119D38}" type="pres">
      <dgm:prSet presAssocID="{3D261D33-D1BD-4F95-ABC3-6107AD2C58DE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99958E7-3053-423D-A6CF-4C7AFD48E5D0}" type="presOf" srcId="{6BEEB174-0EF1-47F1-A235-7B49A7C58899}" destId="{DE7BF3B0-7B5F-41A7-9364-0393ABC2B4E3}" srcOrd="0" destOrd="0" presId="urn:microsoft.com/office/officeart/2005/8/layout/radial6"/>
    <dgm:cxn modelId="{B83D5395-88EC-4CCA-AE01-7690D5282CA9}" srcId="{6BEEB174-0EF1-47F1-A235-7B49A7C58899}" destId="{01F9C7D1-03D0-486C-893F-B0CE430CC19F}" srcOrd="4" destOrd="0" parTransId="{1FE2AFA2-71DB-49CC-A055-5C53830F9E40}" sibTransId="{3D261D33-D1BD-4F95-ABC3-6107AD2C58DE}"/>
    <dgm:cxn modelId="{7650801F-78F2-444A-B21E-78D1E4C5632D}" srcId="{A63594C0-B239-4CD9-9375-A936B4FBAE80}" destId="{6C4C09B1-0947-4640-8D8B-67EFE6B9F813}" srcOrd="0" destOrd="0" parTransId="{15BE84BA-E278-47FB-9710-EDBBEE299A91}" sibTransId="{6D0983D9-8E01-4200-B9D7-1974BD632A0C}"/>
    <dgm:cxn modelId="{B8D64099-9C2B-4695-BA58-A03286819571}" srcId="{6BEEB174-0EF1-47F1-A235-7B49A7C58899}" destId="{5DE56BE5-BA10-4C59-93C9-8CBC1971FBC9}" srcOrd="2" destOrd="0" parTransId="{E4EFBAC8-DA26-4A19-9BEB-ECE6C0C6AC96}" sibTransId="{6AFFE759-7D49-4A28-A0B7-713D418F888B}"/>
    <dgm:cxn modelId="{C95AD739-E096-4C6B-B2BD-04C010251560}" srcId="{6BEEB174-0EF1-47F1-A235-7B49A7C58899}" destId="{25689176-5EEE-46F8-87D7-FCE9ADA792A7}" srcOrd="1" destOrd="0" parTransId="{955BA633-F49B-47EA-B876-8450C1289CC3}" sibTransId="{250F8E29-E5DE-49DD-B412-32C21AA6CD0C}"/>
    <dgm:cxn modelId="{56B68670-B2AE-4E96-B16E-3EB15A79FCBF}" type="presOf" srcId="{25689176-5EEE-46F8-87D7-FCE9ADA792A7}" destId="{98733A9E-A1E2-45D4-8AD6-6A0F5A116BA6}" srcOrd="0" destOrd="0" presId="urn:microsoft.com/office/officeart/2005/8/layout/radial6"/>
    <dgm:cxn modelId="{5802B528-7701-4088-BB62-012325A28A11}" srcId="{A63594C0-B239-4CD9-9375-A936B4FBAE80}" destId="{8EEA57CC-E0B0-499C-A1C3-DE51BE6A4A28}" srcOrd="1" destOrd="0" parTransId="{ED879296-4B6B-4642-A7AC-569962C34682}" sibTransId="{2E7E817A-CEDA-43CA-920F-BAD71627A18C}"/>
    <dgm:cxn modelId="{798C8125-6BCB-4D46-BF67-DBF2F24D7EE5}" srcId="{C3EF7892-EB9B-4ED0-AF10-75C24BBE835E}" destId="{6BEEB174-0EF1-47F1-A235-7B49A7C58899}" srcOrd="0" destOrd="0" parTransId="{90F7D23E-A401-4F3B-95B0-CA557F575CBC}" sibTransId="{6FEB2F41-22D4-4C65-85B0-EB7C24ACACC6}"/>
    <dgm:cxn modelId="{D9AC5448-DE73-4766-8997-4D95CACD9F28}" type="presOf" srcId="{01F9C7D1-03D0-486C-893F-B0CE430CC19F}" destId="{B8C9D5AE-DDEA-4AF4-BDDA-D1660380812C}" srcOrd="0" destOrd="0" presId="urn:microsoft.com/office/officeart/2005/8/layout/radial6"/>
    <dgm:cxn modelId="{D36BE9C4-0397-4FB2-9FBB-62D8BD0201EC}" srcId="{6BEEB174-0EF1-47F1-A235-7B49A7C58899}" destId="{E5E09ACE-8E2F-4A35-9BFF-BC53AC06B285}" srcOrd="3" destOrd="0" parTransId="{0ABDC1C7-3C00-4ECC-ACEF-B7A4C797F4A6}" sibTransId="{4F919271-9541-4A51-9787-7A354249BDFC}"/>
    <dgm:cxn modelId="{9EA75563-CDA3-4F42-943D-4A419A3F7E13}" type="presOf" srcId="{8DFC35C9-9767-4FA5-8E5D-81895502A114}" destId="{8790B44D-ADEE-4F3F-8D50-40249219945B}" srcOrd="0" destOrd="0" presId="urn:microsoft.com/office/officeart/2005/8/layout/radial6"/>
    <dgm:cxn modelId="{5E87AE6E-F927-408C-8B09-B826640D3424}" srcId="{C3EF7892-EB9B-4ED0-AF10-75C24BBE835E}" destId="{A63594C0-B239-4CD9-9375-A936B4FBAE80}" srcOrd="1" destOrd="0" parTransId="{844C72E6-C46F-42F6-A609-7FDE920098F9}" sibTransId="{DADB9A45-F17A-4335-B18E-AF5FD7C34C04}"/>
    <dgm:cxn modelId="{C5416B33-1FDF-4997-A45C-CBB06F3B3F8F}" type="presOf" srcId="{C3EF7892-EB9B-4ED0-AF10-75C24BBE835E}" destId="{28A3997D-2692-4C99-B671-A51A23291242}" srcOrd="0" destOrd="0" presId="urn:microsoft.com/office/officeart/2005/8/layout/radial6"/>
    <dgm:cxn modelId="{04A535C0-4611-4BF3-8E92-0AFA5FD57E1F}" type="presOf" srcId="{3D261D33-D1BD-4F95-ABC3-6107AD2C58DE}" destId="{50883B91-3722-4490-AAE9-CFB2DF119D38}" srcOrd="0" destOrd="0" presId="urn:microsoft.com/office/officeart/2005/8/layout/radial6"/>
    <dgm:cxn modelId="{F00367A6-A403-468A-86BF-671136D67BC4}" type="presOf" srcId="{4F919271-9541-4A51-9787-7A354249BDFC}" destId="{6CC68F10-D291-4066-B444-BC9F2536D593}" srcOrd="0" destOrd="0" presId="urn:microsoft.com/office/officeart/2005/8/layout/radial6"/>
    <dgm:cxn modelId="{170F7AB8-AB0C-4C71-99EA-2B1DECA8E56B}" type="presOf" srcId="{E5E09ACE-8E2F-4A35-9BFF-BC53AC06B285}" destId="{A9CC0AE4-3D00-4F3A-B1B5-9DA1955BE986}" srcOrd="0" destOrd="0" presId="urn:microsoft.com/office/officeart/2005/8/layout/radial6"/>
    <dgm:cxn modelId="{C8CCAF04-13F3-4CF7-AC9D-ABE12E4932BB}" type="presOf" srcId="{0F1C308D-AC0B-4BE9-BEE0-2F18032778B5}" destId="{9F0B935B-ED2F-4DFD-9D8C-51284A93D9B7}" srcOrd="0" destOrd="0" presId="urn:microsoft.com/office/officeart/2005/8/layout/radial6"/>
    <dgm:cxn modelId="{879982CA-973D-4F17-AEDA-4C61656C4CA4}" type="presOf" srcId="{250F8E29-E5DE-49DD-B412-32C21AA6CD0C}" destId="{816D6172-A77B-4DC4-B6EE-EDDC6AF7D7C6}" srcOrd="0" destOrd="0" presId="urn:microsoft.com/office/officeart/2005/8/layout/radial6"/>
    <dgm:cxn modelId="{74AB05CD-A731-4D31-8F41-ACBCE8C14954}" type="presOf" srcId="{5DE56BE5-BA10-4C59-93C9-8CBC1971FBC9}" destId="{620F6681-5121-4818-B159-8A7A75D4706B}" srcOrd="0" destOrd="0" presId="urn:microsoft.com/office/officeart/2005/8/layout/radial6"/>
    <dgm:cxn modelId="{6ECB1744-06D9-4114-BF13-C0B8517FA97B}" srcId="{6BEEB174-0EF1-47F1-A235-7B49A7C58899}" destId="{8DFC35C9-9767-4FA5-8E5D-81895502A114}" srcOrd="0" destOrd="0" parTransId="{838809D1-CFA4-4C15-A360-0570112C2F13}" sibTransId="{0F1C308D-AC0B-4BE9-BEE0-2F18032778B5}"/>
    <dgm:cxn modelId="{D3D4E9BB-4B2B-432A-B0DF-74A253DD1539}" type="presOf" srcId="{6AFFE759-7D49-4A28-A0B7-713D418F888B}" destId="{19B86658-1488-4115-9091-6FDE9D2029A8}" srcOrd="0" destOrd="0" presId="urn:microsoft.com/office/officeart/2005/8/layout/radial6"/>
    <dgm:cxn modelId="{136D3010-23F9-4B46-B7F4-1FCF7F52F7EF}" type="presParOf" srcId="{28A3997D-2692-4C99-B671-A51A23291242}" destId="{DE7BF3B0-7B5F-41A7-9364-0393ABC2B4E3}" srcOrd="0" destOrd="0" presId="urn:microsoft.com/office/officeart/2005/8/layout/radial6"/>
    <dgm:cxn modelId="{F60BD431-2838-4470-BB49-6DE7623CECD0}" type="presParOf" srcId="{28A3997D-2692-4C99-B671-A51A23291242}" destId="{8790B44D-ADEE-4F3F-8D50-40249219945B}" srcOrd="1" destOrd="0" presId="urn:microsoft.com/office/officeart/2005/8/layout/radial6"/>
    <dgm:cxn modelId="{1A2CE02D-BC2A-4840-BC51-19E05152436E}" type="presParOf" srcId="{28A3997D-2692-4C99-B671-A51A23291242}" destId="{F962C0DC-1676-45D6-90E3-98B50B3A4820}" srcOrd="2" destOrd="0" presId="urn:microsoft.com/office/officeart/2005/8/layout/radial6"/>
    <dgm:cxn modelId="{693F6F2C-739A-426E-98FD-C957672E8F3B}" type="presParOf" srcId="{28A3997D-2692-4C99-B671-A51A23291242}" destId="{9F0B935B-ED2F-4DFD-9D8C-51284A93D9B7}" srcOrd="3" destOrd="0" presId="urn:microsoft.com/office/officeart/2005/8/layout/radial6"/>
    <dgm:cxn modelId="{2274CD0F-0335-4129-B083-D3D095E2222F}" type="presParOf" srcId="{28A3997D-2692-4C99-B671-A51A23291242}" destId="{98733A9E-A1E2-45D4-8AD6-6A0F5A116BA6}" srcOrd="4" destOrd="0" presId="urn:microsoft.com/office/officeart/2005/8/layout/radial6"/>
    <dgm:cxn modelId="{FC2306BA-8CBA-435C-BBB8-DB2702B28911}" type="presParOf" srcId="{28A3997D-2692-4C99-B671-A51A23291242}" destId="{4E386779-C8E8-45B3-9B5C-619FCDBD1737}" srcOrd="5" destOrd="0" presId="urn:microsoft.com/office/officeart/2005/8/layout/radial6"/>
    <dgm:cxn modelId="{54C45E7D-F8E0-4A88-8C7D-2C39FDB6A845}" type="presParOf" srcId="{28A3997D-2692-4C99-B671-A51A23291242}" destId="{816D6172-A77B-4DC4-B6EE-EDDC6AF7D7C6}" srcOrd="6" destOrd="0" presId="urn:microsoft.com/office/officeart/2005/8/layout/radial6"/>
    <dgm:cxn modelId="{89D2B1ED-AE57-4E0F-B428-F6B7B4D2B2D9}" type="presParOf" srcId="{28A3997D-2692-4C99-B671-A51A23291242}" destId="{620F6681-5121-4818-B159-8A7A75D4706B}" srcOrd="7" destOrd="0" presId="urn:microsoft.com/office/officeart/2005/8/layout/radial6"/>
    <dgm:cxn modelId="{3492AACE-47BA-4AD0-9873-BDA28AB5C30B}" type="presParOf" srcId="{28A3997D-2692-4C99-B671-A51A23291242}" destId="{E47B8B96-5187-45D3-87CA-68745CE8F39C}" srcOrd="8" destOrd="0" presId="urn:microsoft.com/office/officeart/2005/8/layout/radial6"/>
    <dgm:cxn modelId="{559F62DA-404B-4EA5-854E-17FF3251507B}" type="presParOf" srcId="{28A3997D-2692-4C99-B671-A51A23291242}" destId="{19B86658-1488-4115-9091-6FDE9D2029A8}" srcOrd="9" destOrd="0" presId="urn:microsoft.com/office/officeart/2005/8/layout/radial6"/>
    <dgm:cxn modelId="{7D2035BA-AA13-4761-8D87-F508C07309FF}" type="presParOf" srcId="{28A3997D-2692-4C99-B671-A51A23291242}" destId="{A9CC0AE4-3D00-4F3A-B1B5-9DA1955BE986}" srcOrd="10" destOrd="0" presId="urn:microsoft.com/office/officeart/2005/8/layout/radial6"/>
    <dgm:cxn modelId="{9F156FBF-3C24-45AA-97C3-87BF224770FE}" type="presParOf" srcId="{28A3997D-2692-4C99-B671-A51A23291242}" destId="{24ACDD78-B2BF-49E9-BF64-0ABB2B70B6E0}" srcOrd="11" destOrd="0" presId="urn:microsoft.com/office/officeart/2005/8/layout/radial6"/>
    <dgm:cxn modelId="{8A851BE8-6DB2-44D1-ABEC-59A92B1CFF97}" type="presParOf" srcId="{28A3997D-2692-4C99-B671-A51A23291242}" destId="{6CC68F10-D291-4066-B444-BC9F2536D593}" srcOrd="12" destOrd="0" presId="urn:microsoft.com/office/officeart/2005/8/layout/radial6"/>
    <dgm:cxn modelId="{83FC1F23-0383-4104-AA0F-10396B48EAA5}" type="presParOf" srcId="{28A3997D-2692-4C99-B671-A51A23291242}" destId="{B8C9D5AE-DDEA-4AF4-BDDA-D1660380812C}" srcOrd="13" destOrd="0" presId="urn:microsoft.com/office/officeart/2005/8/layout/radial6"/>
    <dgm:cxn modelId="{705FB524-330E-4352-AB15-F548CE17B534}" type="presParOf" srcId="{28A3997D-2692-4C99-B671-A51A23291242}" destId="{95BAE97B-ABDD-4273-B8CE-C288E79003FA}" srcOrd="14" destOrd="0" presId="urn:microsoft.com/office/officeart/2005/8/layout/radial6"/>
    <dgm:cxn modelId="{5D3D7FE2-7602-4AC0-A865-4F819D05CF9D}" type="presParOf" srcId="{28A3997D-2692-4C99-B671-A51A23291242}" destId="{50883B91-3722-4490-AAE9-CFB2DF119D3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98A08-6465-4447-898F-B6D86D065F3E}" type="doc">
      <dgm:prSet loTypeId="urn:microsoft.com/office/officeart/2005/8/layout/arrow6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93DA66D-2767-4F77-8131-ECBE71CC90A2}">
      <dgm:prSet phldrT="[Текст]" custT="1"/>
      <dgm:spPr/>
      <dgm:t>
        <a:bodyPr/>
        <a:lstStyle/>
        <a:p>
          <a:r>
            <a:rPr lang="en-US" sz="6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Tugaydigan</a:t>
          </a:r>
          <a:r>
            <a:rPr lang="en-US" sz="7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FE095-C67D-496B-9041-4DDEA0C62E87}" type="parTrans" cxnId="{7226BFB1-D4AB-4E50-BD72-1905E8A1736D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6B719-1E11-424F-9DC1-99BC2E68714D}" type="sibTrans" cxnId="{7226BFB1-D4AB-4E50-BD72-1905E8A1736D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C59C1-B0FA-4F41-A45F-B09619DF227F}">
      <dgm:prSet phldrT="[Текст]" custT="1"/>
      <dgm:spPr/>
      <dgm:t>
        <a:bodyPr/>
        <a:lstStyle/>
        <a:p>
          <a:r>
            <a:rPr lang="en-US" sz="6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Tugamaydigan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F7886-2C7A-41CB-A8BB-69671C4CC122}" type="parTrans" cxnId="{25F2B0E4-7877-4945-AE99-4C460E7D05CB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1BEB2-3EC0-4B2B-A9FB-34E6DD09A3C7}" type="sibTrans" cxnId="{25F2B0E4-7877-4945-AE99-4C460E7D05CB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028F4-C8D0-4B61-B04D-137967C881D1}" type="pres">
      <dgm:prSet presAssocID="{02398A08-6465-4447-898F-B6D86D065F3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CBEAC-AD80-4B6B-9A6E-311F0D1A3731}" type="pres">
      <dgm:prSet presAssocID="{02398A08-6465-4447-898F-B6D86D065F3E}" presName="ribbon" presStyleLbl="node1" presStyleIdx="0" presStyleCnt="1" custLinFactNeighborY="-1890"/>
      <dgm:spPr/>
    </dgm:pt>
    <dgm:pt modelId="{62B696AF-C96C-4342-93A9-AA016D4C514B}" type="pres">
      <dgm:prSet presAssocID="{02398A08-6465-4447-898F-B6D86D065F3E}" presName="leftArrowText" presStyleLbl="node1" presStyleIdx="0" presStyleCnt="1" custScaleX="134833" custLinFactNeighborX="-12440" custLinFactNeighborY="-25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771F4-6958-480D-8156-D94E37DC2E57}" type="pres">
      <dgm:prSet presAssocID="{02398A08-6465-4447-898F-B6D86D065F3E}" presName="rightArrowText" presStyleLbl="node1" presStyleIdx="0" presStyleCnt="1" custScaleX="134340" custLinFactNeighborX="3190" custLinFactNeighborY="-9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377432-6875-4C10-8924-FF374D258F21}" type="presOf" srcId="{893DA66D-2767-4F77-8131-ECBE71CC90A2}" destId="{62B696AF-C96C-4342-93A9-AA016D4C514B}" srcOrd="0" destOrd="0" presId="urn:microsoft.com/office/officeart/2005/8/layout/arrow6"/>
    <dgm:cxn modelId="{7226BFB1-D4AB-4E50-BD72-1905E8A1736D}" srcId="{02398A08-6465-4447-898F-B6D86D065F3E}" destId="{893DA66D-2767-4F77-8131-ECBE71CC90A2}" srcOrd="0" destOrd="0" parTransId="{92BFE095-C67D-496B-9041-4DDEA0C62E87}" sibTransId="{5836B719-1E11-424F-9DC1-99BC2E68714D}"/>
    <dgm:cxn modelId="{25F2B0E4-7877-4945-AE99-4C460E7D05CB}" srcId="{02398A08-6465-4447-898F-B6D86D065F3E}" destId="{1EAC59C1-B0FA-4F41-A45F-B09619DF227F}" srcOrd="1" destOrd="0" parTransId="{A1EF7886-2C7A-41CB-A8BB-69671C4CC122}" sibTransId="{FE31BEB2-3EC0-4B2B-A9FB-34E6DD09A3C7}"/>
    <dgm:cxn modelId="{D59DD233-0315-4F6D-9022-3BAC3D163855}" type="presOf" srcId="{1EAC59C1-B0FA-4F41-A45F-B09619DF227F}" destId="{71C771F4-6958-480D-8156-D94E37DC2E57}" srcOrd="0" destOrd="0" presId="urn:microsoft.com/office/officeart/2005/8/layout/arrow6"/>
    <dgm:cxn modelId="{56CB9F35-CCB4-438E-B3DE-C6618D3DBFF4}" type="presOf" srcId="{02398A08-6465-4447-898F-B6D86D065F3E}" destId="{6FC028F4-C8D0-4B61-B04D-137967C881D1}" srcOrd="0" destOrd="0" presId="urn:microsoft.com/office/officeart/2005/8/layout/arrow6"/>
    <dgm:cxn modelId="{F4F4612F-7A95-4FA0-8A1C-88D43E09BA74}" type="presParOf" srcId="{6FC028F4-C8D0-4B61-B04D-137967C881D1}" destId="{132CBEAC-AD80-4B6B-9A6E-311F0D1A3731}" srcOrd="0" destOrd="0" presId="urn:microsoft.com/office/officeart/2005/8/layout/arrow6"/>
    <dgm:cxn modelId="{8E8100EB-3CE0-4DCD-B3B2-93AAAC2E0688}" type="presParOf" srcId="{6FC028F4-C8D0-4B61-B04D-137967C881D1}" destId="{62B696AF-C96C-4342-93A9-AA016D4C514B}" srcOrd="1" destOrd="0" presId="urn:microsoft.com/office/officeart/2005/8/layout/arrow6"/>
    <dgm:cxn modelId="{940D99F8-A77E-48AF-BB5A-87F4BF89769D}" type="presParOf" srcId="{6FC028F4-C8D0-4B61-B04D-137967C881D1}" destId="{71C771F4-6958-480D-8156-D94E37DC2E5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908BA-5C16-4B2C-8EF3-1CA1329BB366}" type="doc">
      <dgm:prSet loTypeId="urn:microsoft.com/office/officeart/2008/layout/RadialCluster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CE5B62-9469-4CE6-B862-0549777E7EC3}">
      <dgm:prSet phldrT="[Текст]"/>
      <dgm:spPr>
        <a:solidFill>
          <a:srgbClr val="00B050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Tugaydigan resurslar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A1B5B-2AE0-4021-9A7D-C371BFA73FD9}" type="parTrans" cxnId="{851FF85C-9A78-48AC-AF95-879EF91D03A7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539E1-860F-49F2-8117-9FDC56BCDF47}" type="sibTrans" cxnId="{851FF85C-9A78-48AC-AF95-879EF91D03A7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BF9AB-AAA9-466B-8B82-3173D30E9527}">
      <dgm:prSet phldrT="[Текст]"/>
      <dgm:spPr/>
      <dgm:t>
        <a:bodyPr/>
        <a:lstStyle/>
        <a:p>
          <a:endParaRPr lang="ru-RU" dirty="0"/>
        </a:p>
      </dgm:t>
    </dgm:pt>
    <dgm:pt modelId="{0E1CF6E6-3B78-45D0-B34B-75257292036D}" type="parTrans" cxnId="{ECF8DA17-3BD5-437F-B7E7-84D57D7D007B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28914-54A7-48AE-B1A4-0AF43E2F5E5A}" type="sibTrans" cxnId="{ECF8DA17-3BD5-437F-B7E7-84D57D7D007B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87059-B28D-446D-9DF7-54D3A44BB9D0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5D64F-C1CD-4447-BA5A-B6C8813F30D1}" type="parTrans" cxnId="{CF8B62A0-95E9-4144-AF4A-D8E06D17C76A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052F7-D146-4C53-B941-7595058F2256}" type="sibTrans" cxnId="{CF8B62A0-95E9-4144-AF4A-D8E06D17C76A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F5716-BF5E-4A2B-B674-FFBED3420F49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YER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E2D52F-860B-44A6-B8CA-9769284A65A6}" type="parTrans" cxnId="{A2FA64F0-6601-45D1-B3C4-CB487A958731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EB13E-2EDD-4B55-9131-A2706239C95E}" type="sibTrans" cxnId="{A2FA64F0-6601-45D1-B3C4-CB487A958731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A693E-DA2F-425E-8C68-718F01C47224}">
      <dgm:prSet phldrT="[Текст]"/>
      <dgm:spPr>
        <a:solidFill>
          <a:srgbClr val="00B0F0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59392-D3C6-4C45-838A-E1AAEAB86D5E}" type="parTrans" cxnId="{C5EB1C67-12A8-4939-8E29-57923E0974D2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D47A2-7219-4CC6-A314-366514D37D50}" type="sibTrans" cxnId="{C5EB1C67-12A8-4939-8E29-57923E0974D2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F2CB8-66B8-4E1B-8594-0EFF66F5A379}">
      <dgm:prSet phldrT="[Текст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MINERAL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818913-B411-412A-9FE1-908EED3D39BF}" type="parTrans" cxnId="{9A8BCD0C-9EFD-4C6B-A662-9C4512AA0EF4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3E9D5-FBF5-46B8-BCCB-DEDFCC5802FA}" type="sibTrans" cxnId="{9A8BCD0C-9EFD-4C6B-A662-9C4512AA0EF4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49BF4-BE09-42C1-8B5A-4C821531B0C6}">
      <dgm:prSet phldrT="[Текст]"/>
      <dgm:spPr>
        <a:solidFill>
          <a:srgbClr val="92D050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BIOLOGIK 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44407-F895-4412-B963-16649B695DBE}" type="parTrans" cxnId="{D074ECDA-ECD0-401A-9887-36CFFC48EFD7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F4225-F41A-4789-950C-68588294F0E1}" type="sibTrans" cxnId="{D074ECDA-ECD0-401A-9887-36CFFC48EFD7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590AD-6718-43A8-BA43-7EAB38E399D5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7E5AA-5562-4DC7-B5C1-7A25AC5F9B9A}" type="parTrans" cxnId="{9D7389C8-6A6D-4132-A397-D792DF08086E}">
      <dgm:prSet/>
      <dgm:spPr/>
      <dgm:t>
        <a:bodyPr/>
        <a:lstStyle/>
        <a:p>
          <a:endParaRPr lang="ru-RU"/>
        </a:p>
      </dgm:t>
    </dgm:pt>
    <dgm:pt modelId="{5935E30D-D50C-4D63-B970-7CA9A92E0844}" type="sibTrans" cxnId="{9D7389C8-6A6D-4132-A397-D792DF08086E}">
      <dgm:prSet/>
      <dgm:spPr/>
      <dgm:t>
        <a:bodyPr/>
        <a:lstStyle/>
        <a:p>
          <a:endParaRPr lang="ru-RU"/>
        </a:p>
      </dgm:t>
    </dgm:pt>
    <dgm:pt modelId="{E57DA724-6D1E-4824-A6C7-0A1E810E3C73}" type="pres">
      <dgm:prSet presAssocID="{1AC908BA-5C16-4B2C-8EF3-1CA1329BB3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B1C870-37B8-4496-B536-2365740B2F22}" type="pres">
      <dgm:prSet presAssocID="{7BCE5B62-9469-4CE6-B862-0549777E7EC3}" presName="singleCycle" presStyleCnt="0"/>
      <dgm:spPr/>
      <dgm:t>
        <a:bodyPr/>
        <a:lstStyle/>
        <a:p>
          <a:endParaRPr lang="ru-RU"/>
        </a:p>
      </dgm:t>
    </dgm:pt>
    <dgm:pt modelId="{541E2575-F398-44C7-B81A-0917EAE2B99C}" type="pres">
      <dgm:prSet presAssocID="{7BCE5B62-9469-4CE6-B862-0549777E7EC3}" presName="singleCenter" presStyleLbl="node1" presStyleIdx="0" presStyleCnt="5" custScaleX="19051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8CAF6CB-1D7B-44FF-A5AC-B66FCE5817A6}" type="pres">
      <dgm:prSet presAssocID="{50E2D52F-860B-44A6-B8CA-9769284A65A6}" presName="Name56" presStyleLbl="parChTrans1D2" presStyleIdx="0" presStyleCnt="4"/>
      <dgm:spPr/>
      <dgm:t>
        <a:bodyPr/>
        <a:lstStyle/>
        <a:p>
          <a:endParaRPr lang="ru-RU"/>
        </a:p>
      </dgm:t>
    </dgm:pt>
    <dgm:pt modelId="{25BFB217-94C1-4453-875F-F0FDFEEFF031}" type="pres">
      <dgm:prSet presAssocID="{AB4F5716-BF5E-4A2B-B674-FFBED3420F49}" presName="text0" presStyleLbl="node1" presStyleIdx="1" presStyleCnt="5" custScaleX="23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8D212-DDAB-431E-9042-C428D9F07CD0}" type="pres">
      <dgm:prSet presAssocID="{92059392-D3C6-4C45-838A-E1AAEAB86D5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CA9B1A59-4F5B-4635-959C-B690C8C01F29}" type="pres">
      <dgm:prSet presAssocID="{4EBA693E-DA2F-425E-8C68-718F01C47224}" presName="text0" presStyleLbl="node1" presStyleIdx="2" presStyleCnt="5" custScaleX="213854" custRadScaleRad="136298" custRadScaleInc="-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CF846-9B23-41E2-B804-DF42E0CF9B69}" type="pres">
      <dgm:prSet presAssocID="{00818913-B411-412A-9FE1-908EED3D39BF}" presName="Name56" presStyleLbl="parChTrans1D2" presStyleIdx="2" presStyleCnt="4"/>
      <dgm:spPr/>
      <dgm:t>
        <a:bodyPr/>
        <a:lstStyle/>
        <a:p>
          <a:endParaRPr lang="ru-RU"/>
        </a:p>
      </dgm:t>
    </dgm:pt>
    <dgm:pt modelId="{13AD1571-8950-4B84-B61B-8B9137D31950}" type="pres">
      <dgm:prSet presAssocID="{568F2CB8-66B8-4E1B-8594-0EFF66F5A379}" presName="text0" presStyleLbl="node1" presStyleIdx="3" presStyleCnt="5" custScaleX="24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A597-DD42-49D1-8602-55164DC80D73}" type="pres">
      <dgm:prSet presAssocID="{9BB44407-F895-4412-B963-16649B695DBE}" presName="Name56" presStyleLbl="parChTrans1D2" presStyleIdx="3" presStyleCnt="4"/>
      <dgm:spPr/>
      <dgm:t>
        <a:bodyPr/>
        <a:lstStyle/>
        <a:p>
          <a:endParaRPr lang="ru-RU"/>
        </a:p>
      </dgm:t>
    </dgm:pt>
    <dgm:pt modelId="{4F9C27B5-E36E-4828-8700-725B7942A896}" type="pres">
      <dgm:prSet presAssocID="{81249BF4-BE09-42C1-8B5A-4C821531B0C6}" presName="text0" presStyleLbl="node1" presStyleIdx="4" presStyleCnt="5" custScaleX="215601" custRadScaleRad="140218" custRadScaleInc="-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08904-5F78-499F-A9BD-D6816C4C348F}" type="presOf" srcId="{568F2CB8-66B8-4E1B-8594-0EFF66F5A379}" destId="{13AD1571-8950-4B84-B61B-8B9137D31950}" srcOrd="0" destOrd="0" presId="urn:microsoft.com/office/officeart/2008/layout/RadialCluster"/>
    <dgm:cxn modelId="{2552C472-6E06-45D9-A40F-864E4F35521A}" type="presOf" srcId="{9BB44407-F895-4412-B963-16649B695DBE}" destId="{746CA597-DD42-49D1-8602-55164DC80D73}" srcOrd="0" destOrd="0" presId="urn:microsoft.com/office/officeart/2008/layout/RadialCluster"/>
    <dgm:cxn modelId="{ECF8DA17-3BD5-437F-B7E7-84D57D7D007B}" srcId="{1AC908BA-5C16-4B2C-8EF3-1CA1329BB366}" destId="{F5DBF9AB-AAA9-466B-8B82-3173D30E9527}" srcOrd="1" destOrd="0" parTransId="{0E1CF6E6-3B78-45D0-B34B-75257292036D}" sibTransId="{DC428914-54A7-48AE-B1A4-0AF43E2F5E5A}"/>
    <dgm:cxn modelId="{D074ECDA-ECD0-401A-9887-36CFFC48EFD7}" srcId="{7BCE5B62-9469-4CE6-B862-0549777E7EC3}" destId="{81249BF4-BE09-42C1-8B5A-4C821531B0C6}" srcOrd="3" destOrd="0" parTransId="{9BB44407-F895-4412-B963-16649B695DBE}" sibTransId="{E85F4225-F41A-4789-950C-68588294F0E1}"/>
    <dgm:cxn modelId="{A2FA64F0-6601-45D1-B3C4-CB487A958731}" srcId="{7BCE5B62-9469-4CE6-B862-0549777E7EC3}" destId="{AB4F5716-BF5E-4A2B-B674-FFBED3420F49}" srcOrd="0" destOrd="0" parTransId="{50E2D52F-860B-44A6-B8CA-9769284A65A6}" sibTransId="{ECCEB13E-2EDD-4B55-9131-A2706239C95E}"/>
    <dgm:cxn modelId="{F3A7F32C-95D9-4E69-B0BE-08E6A7941D79}" type="presOf" srcId="{1AC908BA-5C16-4B2C-8EF3-1CA1329BB366}" destId="{E57DA724-6D1E-4824-A6C7-0A1E810E3C73}" srcOrd="0" destOrd="0" presId="urn:microsoft.com/office/officeart/2008/layout/RadialCluster"/>
    <dgm:cxn modelId="{129683D7-7FE7-4547-B039-1CB8FD907535}" type="presOf" srcId="{7BCE5B62-9469-4CE6-B862-0549777E7EC3}" destId="{541E2575-F398-44C7-B81A-0917EAE2B99C}" srcOrd="0" destOrd="0" presId="urn:microsoft.com/office/officeart/2008/layout/RadialCluster"/>
    <dgm:cxn modelId="{D6025476-8FFF-4CD8-961E-D62AE3D8537D}" type="presOf" srcId="{50E2D52F-860B-44A6-B8CA-9769284A65A6}" destId="{D8CAF6CB-1D7B-44FF-A5AC-B66FCE5817A6}" srcOrd="0" destOrd="0" presId="urn:microsoft.com/office/officeart/2008/layout/RadialCluster"/>
    <dgm:cxn modelId="{43F77196-92C1-479C-BB99-9DBF893E8CAE}" type="presOf" srcId="{92059392-D3C6-4C45-838A-E1AAEAB86D5E}" destId="{02E8D212-DDAB-431E-9042-C428D9F07CD0}" srcOrd="0" destOrd="0" presId="urn:microsoft.com/office/officeart/2008/layout/RadialCluster"/>
    <dgm:cxn modelId="{CF8B62A0-95E9-4144-AF4A-D8E06D17C76A}" srcId="{1AC908BA-5C16-4B2C-8EF3-1CA1329BB366}" destId="{70F87059-B28D-446D-9DF7-54D3A44BB9D0}" srcOrd="3" destOrd="0" parTransId="{22E5D64F-C1CD-4447-BA5A-B6C8813F30D1}" sibTransId="{7FB052F7-D146-4C53-B941-7595058F2256}"/>
    <dgm:cxn modelId="{9A8BCD0C-9EFD-4C6B-A662-9C4512AA0EF4}" srcId="{7BCE5B62-9469-4CE6-B862-0549777E7EC3}" destId="{568F2CB8-66B8-4E1B-8594-0EFF66F5A379}" srcOrd="2" destOrd="0" parTransId="{00818913-B411-412A-9FE1-908EED3D39BF}" sibTransId="{BD73E9D5-FBF5-46B8-BCCB-DEDFCC5802FA}"/>
    <dgm:cxn modelId="{851FF85C-9A78-48AC-AF95-879EF91D03A7}" srcId="{1AC908BA-5C16-4B2C-8EF3-1CA1329BB366}" destId="{7BCE5B62-9469-4CE6-B862-0549777E7EC3}" srcOrd="0" destOrd="0" parTransId="{B28A1B5B-2AE0-4021-9A7D-C371BFA73FD9}" sibTransId="{65E539E1-860F-49F2-8117-9FDC56BCDF47}"/>
    <dgm:cxn modelId="{C5EB1C67-12A8-4939-8E29-57923E0974D2}" srcId="{7BCE5B62-9469-4CE6-B862-0549777E7EC3}" destId="{4EBA693E-DA2F-425E-8C68-718F01C47224}" srcOrd="1" destOrd="0" parTransId="{92059392-D3C6-4C45-838A-E1AAEAB86D5E}" sibTransId="{479D47A2-7219-4CC6-A314-366514D37D50}"/>
    <dgm:cxn modelId="{9D7389C8-6A6D-4132-A397-D792DF08086E}" srcId="{1AC908BA-5C16-4B2C-8EF3-1CA1329BB366}" destId="{795590AD-6718-43A8-BA43-7EAB38E399D5}" srcOrd="2" destOrd="0" parTransId="{8EB7E5AA-5562-4DC7-B5C1-7A25AC5F9B9A}" sibTransId="{5935E30D-D50C-4D63-B970-7CA9A92E0844}"/>
    <dgm:cxn modelId="{6FB28785-2B5A-491A-B6BB-63624124A50A}" type="presOf" srcId="{4EBA693E-DA2F-425E-8C68-718F01C47224}" destId="{CA9B1A59-4F5B-4635-959C-B690C8C01F29}" srcOrd="0" destOrd="0" presId="urn:microsoft.com/office/officeart/2008/layout/RadialCluster"/>
    <dgm:cxn modelId="{E32C7067-D636-4F9B-AD6C-9BE111F6D0E6}" type="presOf" srcId="{81249BF4-BE09-42C1-8B5A-4C821531B0C6}" destId="{4F9C27B5-E36E-4828-8700-725B7942A896}" srcOrd="0" destOrd="0" presId="urn:microsoft.com/office/officeart/2008/layout/RadialCluster"/>
    <dgm:cxn modelId="{8BE890C3-B853-4901-BC25-58BF6155C951}" type="presOf" srcId="{AB4F5716-BF5E-4A2B-B674-FFBED3420F49}" destId="{25BFB217-94C1-4453-875F-F0FDFEEFF031}" srcOrd="0" destOrd="0" presId="urn:microsoft.com/office/officeart/2008/layout/RadialCluster"/>
    <dgm:cxn modelId="{6F466A91-090A-491B-8C97-AB66BD8D8742}" type="presOf" srcId="{00818913-B411-412A-9FE1-908EED3D39BF}" destId="{D75CF846-9B23-41E2-B804-DF42E0CF9B69}" srcOrd="0" destOrd="0" presId="urn:microsoft.com/office/officeart/2008/layout/RadialCluster"/>
    <dgm:cxn modelId="{CC0D13F7-904F-4B15-B35A-19B4C4F7400D}" type="presParOf" srcId="{E57DA724-6D1E-4824-A6C7-0A1E810E3C73}" destId="{F7B1C870-37B8-4496-B536-2365740B2F22}" srcOrd="0" destOrd="0" presId="urn:microsoft.com/office/officeart/2008/layout/RadialCluster"/>
    <dgm:cxn modelId="{F0D48804-DF0E-4BF5-AE46-568F7FCEF676}" type="presParOf" srcId="{F7B1C870-37B8-4496-B536-2365740B2F22}" destId="{541E2575-F398-44C7-B81A-0917EAE2B99C}" srcOrd="0" destOrd="0" presId="urn:microsoft.com/office/officeart/2008/layout/RadialCluster"/>
    <dgm:cxn modelId="{B947A3A7-E66F-4648-A11E-48FE194CA2E3}" type="presParOf" srcId="{F7B1C870-37B8-4496-B536-2365740B2F22}" destId="{D8CAF6CB-1D7B-44FF-A5AC-B66FCE5817A6}" srcOrd="1" destOrd="0" presId="urn:microsoft.com/office/officeart/2008/layout/RadialCluster"/>
    <dgm:cxn modelId="{7ADCDD27-4649-40DA-8415-92D164F43F4C}" type="presParOf" srcId="{F7B1C870-37B8-4496-B536-2365740B2F22}" destId="{25BFB217-94C1-4453-875F-F0FDFEEFF031}" srcOrd="2" destOrd="0" presId="urn:microsoft.com/office/officeart/2008/layout/RadialCluster"/>
    <dgm:cxn modelId="{49D6A5CC-2103-40E7-9160-0398E6546E66}" type="presParOf" srcId="{F7B1C870-37B8-4496-B536-2365740B2F22}" destId="{02E8D212-DDAB-431E-9042-C428D9F07CD0}" srcOrd="3" destOrd="0" presId="urn:microsoft.com/office/officeart/2008/layout/RadialCluster"/>
    <dgm:cxn modelId="{1825CFE2-71FF-424D-AC92-B1DAD995EC99}" type="presParOf" srcId="{F7B1C870-37B8-4496-B536-2365740B2F22}" destId="{CA9B1A59-4F5B-4635-959C-B690C8C01F29}" srcOrd="4" destOrd="0" presId="urn:microsoft.com/office/officeart/2008/layout/RadialCluster"/>
    <dgm:cxn modelId="{D402EE6C-4C6F-431D-86D0-A336FFBBFFF4}" type="presParOf" srcId="{F7B1C870-37B8-4496-B536-2365740B2F22}" destId="{D75CF846-9B23-41E2-B804-DF42E0CF9B69}" srcOrd="5" destOrd="0" presId="urn:microsoft.com/office/officeart/2008/layout/RadialCluster"/>
    <dgm:cxn modelId="{21024F09-CAC2-46E9-B44B-3042CA94BDED}" type="presParOf" srcId="{F7B1C870-37B8-4496-B536-2365740B2F22}" destId="{13AD1571-8950-4B84-B61B-8B9137D31950}" srcOrd="6" destOrd="0" presId="urn:microsoft.com/office/officeart/2008/layout/RadialCluster"/>
    <dgm:cxn modelId="{5F8CF41E-9409-4C0D-9896-9E3A02DB06E4}" type="presParOf" srcId="{F7B1C870-37B8-4496-B536-2365740B2F22}" destId="{746CA597-DD42-49D1-8602-55164DC80D73}" srcOrd="7" destOrd="0" presId="urn:microsoft.com/office/officeart/2008/layout/RadialCluster"/>
    <dgm:cxn modelId="{9FABE380-664E-47D5-A902-D98600D102D4}" type="presParOf" srcId="{F7B1C870-37B8-4496-B536-2365740B2F22}" destId="{4F9C27B5-E36E-4828-8700-725B7942A89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2EA17F-46D2-40F6-A9C4-4E0E9088ADA7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B1FC90-511F-421A-95E4-DCD648AB88CC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Quyosh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gelioresurslar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FFFDA-9E7A-4B3E-BA0B-09B09C346F5C}" type="parTrans" cxnId="{5E6DE778-9C43-48E6-A31F-4AC2D24782E2}">
      <dgm:prSet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B1294-FA04-429B-AFD0-510CDC0745CB}" type="sibTrans" cxnId="{5E6DE778-9C43-48E6-A31F-4AC2D24782E2}">
      <dgm:prSet custT="1"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4CBF0-6E65-4588-8AA6-464873E417BA}">
      <dgm:prSet phldrT="[Текст]" custT="1"/>
      <dgm:spPr/>
      <dgm:t>
        <a:bodyPr/>
        <a:lstStyle/>
        <a:p>
          <a:pPr algn="l"/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Shamol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qalqishlari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5B597-CD95-46E2-92EA-1F5EF4728578}" type="parTrans" cxnId="{E12F97A0-7DF3-4E40-BF76-56DA97BD7F37}">
      <dgm:prSet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1366B-CE82-4EF7-B956-2C19A89DE129}" type="sibTrans" cxnId="{E12F97A0-7DF3-4E40-BF76-56DA97BD7F37}">
      <dgm:prSet custT="1"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F956E-936A-44EA-93F3-B7B6BDB318E1}">
      <dgm:prSet phldrT="[Текст]" custT="1"/>
      <dgm:spPr/>
      <dgm:t>
        <a:bodyPr/>
        <a:lstStyle/>
        <a:p>
          <a:pPr algn="l"/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Yerning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ichki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geotermal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6FDAB-BB37-4507-928E-7C7F329116B0}" type="parTrans" cxnId="{702542FF-2D3F-4823-8631-BEE7D09AED50}">
      <dgm:prSet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11D05-DDB9-410B-A678-BE43EABCB223}" type="sibTrans" cxnId="{702542FF-2D3F-4823-8631-BEE7D09AED50}">
      <dgm:prSet custT="1"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03875-9B12-4B5C-B6F9-2CF6099412BD}">
      <dgm:prSet phldrT="[Текст]" custT="1"/>
      <dgm:spPr/>
      <dgm:t>
        <a:bodyPr/>
        <a:lstStyle/>
        <a:p>
          <a:pPr algn="l"/>
          <a:r>
            <a: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Agroiqlimiy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resurslardan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iborat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61AF0-63BC-4CED-A947-4C76ACA34917}" type="parTrans" cxnId="{EBFA25D6-7735-450B-937A-93AE7343F6F9}">
      <dgm:prSet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9393D-8DB0-42C6-B4B3-EE4D709EA452}" type="sibTrans" cxnId="{EBFA25D6-7735-450B-937A-93AE7343F6F9}">
      <dgm:prSet/>
      <dgm:spPr/>
      <dgm:t>
        <a:bodyPr/>
        <a:lstStyle/>
        <a:p>
          <a:pPr algn="l"/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2A7B8-8E7C-4D15-87D2-90CE69918E73}" type="pres">
      <dgm:prSet presAssocID="{D32EA17F-46D2-40F6-A9C4-4E0E9088AD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8CA7EC-837B-4B2A-8023-E576BE8E6A31}" type="pres">
      <dgm:prSet presAssocID="{D32EA17F-46D2-40F6-A9C4-4E0E9088ADA7}" presName="dummyMaxCanvas" presStyleCnt="0">
        <dgm:presLayoutVars/>
      </dgm:prSet>
      <dgm:spPr/>
    </dgm:pt>
    <dgm:pt modelId="{1BAD43EF-9AC2-44E3-A858-CA5C964937A0}" type="pres">
      <dgm:prSet presAssocID="{D32EA17F-46D2-40F6-A9C4-4E0E9088ADA7}" presName="FourNodes_1" presStyleLbl="node1" presStyleIdx="0" presStyleCnt="4" custScaleX="94462" custLinFactNeighborX="-7032" custLinFactNeighborY="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323F9-069D-49C3-9792-D34B107EDE5D}" type="pres">
      <dgm:prSet presAssocID="{D32EA17F-46D2-40F6-A9C4-4E0E9088ADA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6F372-FC83-4814-BB6D-276337AD4A36}" type="pres">
      <dgm:prSet presAssocID="{D32EA17F-46D2-40F6-A9C4-4E0E9088AD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1423-C5A2-4B1F-A5BC-0FCE6D60F56F}" type="pres">
      <dgm:prSet presAssocID="{D32EA17F-46D2-40F6-A9C4-4E0E9088ADA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5A009-2C17-450C-9104-C184B9A0B18C}" type="pres">
      <dgm:prSet presAssocID="{D32EA17F-46D2-40F6-A9C4-4E0E9088ADA7}" presName="FourConn_1-2" presStyleLbl="fgAccFollowNode1" presStyleIdx="0" presStyleCnt="3" custLinFactNeighborX="-75236" custLinFactNeighborY="-19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B9251-6992-4B7A-854A-C99CCE53B886}" type="pres">
      <dgm:prSet presAssocID="{D32EA17F-46D2-40F6-A9C4-4E0E9088AD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B6AE8-F509-4D07-893C-95954B0CB04E}" type="pres">
      <dgm:prSet presAssocID="{D32EA17F-46D2-40F6-A9C4-4E0E9088AD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7818D-6B43-4A1E-A7C2-A751E60E238D}" type="pres">
      <dgm:prSet presAssocID="{D32EA17F-46D2-40F6-A9C4-4E0E9088AD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B294B-1FD6-48CF-91A8-400F7C522BBA}" type="pres">
      <dgm:prSet presAssocID="{D32EA17F-46D2-40F6-A9C4-4E0E9088AD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22A6F-7520-4F7C-ACB5-D2C36AE0AD52}" type="pres">
      <dgm:prSet presAssocID="{D32EA17F-46D2-40F6-A9C4-4E0E9088AD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0A1D3-E919-4034-976B-66722B6F2EAF}" type="pres">
      <dgm:prSet presAssocID="{D32EA17F-46D2-40F6-A9C4-4E0E9088AD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9DFF6-5BC3-462D-B9C2-530A4A9DBDEA}" type="presOf" srcId="{A9211D05-DDB9-410B-A678-BE43EABCB223}" destId="{72DB6AE8-F509-4D07-893C-95954B0CB04E}" srcOrd="0" destOrd="0" presId="urn:microsoft.com/office/officeart/2005/8/layout/vProcess5"/>
    <dgm:cxn modelId="{AD98B671-9252-44AD-9A9F-6A62A1024076}" type="presOf" srcId="{ACBF956E-936A-44EA-93F3-B7B6BDB318E1}" destId="{2AE22A6F-7520-4F7C-ACB5-D2C36AE0AD52}" srcOrd="1" destOrd="0" presId="urn:microsoft.com/office/officeart/2005/8/layout/vProcess5"/>
    <dgm:cxn modelId="{4C9490B5-4873-4AD6-8D05-27CC2658E77C}" type="presOf" srcId="{60403875-9B12-4B5C-B6F9-2CF6099412BD}" destId="{67D0A1D3-E919-4034-976B-66722B6F2EAF}" srcOrd="1" destOrd="0" presId="urn:microsoft.com/office/officeart/2005/8/layout/vProcess5"/>
    <dgm:cxn modelId="{BAF90854-610F-4A1B-96F2-57661AB3DB4E}" type="presOf" srcId="{60403875-9B12-4B5C-B6F9-2CF6099412BD}" destId="{063D1423-C5A2-4B1F-A5BC-0FCE6D60F56F}" srcOrd="0" destOrd="0" presId="urn:microsoft.com/office/officeart/2005/8/layout/vProcess5"/>
    <dgm:cxn modelId="{E12F97A0-7DF3-4E40-BF76-56DA97BD7F37}" srcId="{D32EA17F-46D2-40F6-A9C4-4E0E9088ADA7}" destId="{A194CBF0-6E65-4588-8AA6-464873E417BA}" srcOrd="1" destOrd="0" parTransId="{AF65B597-CD95-46E2-92EA-1F5EF4728578}" sibTransId="{0E01366B-CE82-4EF7-B956-2C19A89DE129}"/>
    <dgm:cxn modelId="{BF91B850-82BA-4D8E-A2B5-D473FA74CC69}" type="presOf" srcId="{A194CBF0-6E65-4588-8AA6-464873E417BA}" destId="{131323F9-069D-49C3-9792-D34B107EDE5D}" srcOrd="0" destOrd="0" presId="urn:microsoft.com/office/officeart/2005/8/layout/vProcess5"/>
    <dgm:cxn modelId="{702542FF-2D3F-4823-8631-BEE7D09AED50}" srcId="{D32EA17F-46D2-40F6-A9C4-4E0E9088ADA7}" destId="{ACBF956E-936A-44EA-93F3-B7B6BDB318E1}" srcOrd="2" destOrd="0" parTransId="{AA86FDAB-BB37-4507-928E-7C7F329116B0}" sibTransId="{A9211D05-DDB9-410B-A678-BE43EABCB223}"/>
    <dgm:cxn modelId="{9E0958B3-C500-4157-A30C-13ADD4C0FA45}" type="presOf" srcId="{ACBF956E-936A-44EA-93F3-B7B6BDB318E1}" destId="{5116F372-FC83-4814-BB6D-276337AD4A36}" srcOrd="0" destOrd="0" presId="urn:microsoft.com/office/officeart/2005/8/layout/vProcess5"/>
    <dgm:cxn modelId="{653C6ACB-8FE9-4275-9A7D-1BC87FB20E3A}" type="presOf" srcId="{A3B1FC90-511F-421A-95E4-DCD648AB88CC}" destId="{1BAD43EF-9AC2-44E3-A858-CA5C964937A0}" srcOrd="0" destOrd="0" presId="urn:microsoft.com/office/officeart/2005/8/layout/vProcess5"/>
    <dgm:cxn modelId="{5E6DE778-9C43-48E6-A31F-4AC2D24782E2}" srcId="{D32EA17F-46D2-40F6-A9C4-4E0E9088ADA7}" destId="{A3B1FC90-511F-421A-95E4-DCD648AB88CC}" srcOrd="0" destOrd="0" parTransId="{186FFFDA-9E7A-4B3E-BA0B-09B09C346F5C}" sibTransId="{0D0B1294-FA04-429B-AFD0-510CDC0745CB}"/>
    <dgm:cxn modelId="{C6A58A1A-F443-4007-BF58-B1D01F1DABB4}" type="presOf" srcId="{0D0B1294-FA04-429B-AFD0-510CDC0745CB}" destId="{E945A009-2C17-450C-9104-C184B9A0B18C}" srcOrd="0" destOrd="0" presId="urn:microsoft.com/office/officeart/2005/8/layout/vProcess5"/>
    <dgm:cxn modelId="{4909C9CE-969E-46A1-9D83-20256BB33746}" type="presOf" srcId="{A3B1FC90-511F-421A-95E4-DCD648AB88CC}" destId="{94E7818D-6B43-4A1E-A7C2-A751E60E238D}" srcOrd="1" destOrd="0" presId="urn:microsoft.com/office/officeart/2005/8/layout/vProcess5"/>
    <dgm:cxn modelId="{F11250F3-ED76-4F84-A09B-D972CC05275D}" type="presOf" srcId="{A194CBF0-6E65-4588-8AA6-464873E417BA}" destId="{97DB294B-1FD6-48CF-91A8-400F7C522BBA}" srcOrd="1" destOrd="0" presId="urn:microsoft.com/office/officeart/2005/8/layout/vProcess5"/>
    <dgm:cxn modelId="{399946BD-1C16-4C79-8C2C-4E13E330DAFE}" type="presOf" srcId="{D32EA17F-46D2-40F6-A9C4-4E0E9088ADA7}" destId="{33D2A7B8-8E7C-4D15-87D2-90CE69918E73}" srcOrd="0" destOrd="0" presId="urn:microsoft.com/office/officeart/2005/8/layout/vProcess5"/>
    <dgm:cxn modelId="{EBFA25D6-7735-450B-937A-93AE7343F6F9}" srcId="{D32EA17F-46D2-40F6-A9C4-4E0E9088ADA7}" destId="{60403875-9B12-4B5C-B6F9-2CF6099412BD}" srcOrd="3" destOrd="0" parTransId="{8DA61AF0-63BC-4CED-A947-4C76ACA34917}" sibTransId="{6CE9393D-8DB0-42C6-B4B3-EE4D709EA452}"/>
    <dgm:cxn modelId="{EB988CA9-53BE-4757-8293-4C0056B6DCB2}" type="presOf" srcId="{0E01366B-CE82-4EF7-B956-2C19A89DE129}" destId="{E09B9251-6992-4B7A-854A-C99CCE53B886}" srcOrd="0" destOrd="0" presId="urn:microsoft.com/office/officeart/2005/8/layout/vProcess5"/>
    <dgm:cxn modelId="{1B0DD0CB-8B39-4B83-89CB-8435E398CCDB}" type="presParOf" srcId="{33D2A7B8-8E7C-4D15-87D2-90CE69918E73}" destId="{6B8CA7EC-837B-4B2A-8023-E576BE8E6A31}" srcOrd="0" destOrd="0" presId="urn:microsoft.com/office/officeart/2005/8/layout/vProcess5"/>
    <dgm:cxn modelId="{6440F615-F8D7-485E-8EAA-3C51F7DD78BC}" type="presParOf" srcId="{33D2A7B8-8E7C-4D15-87D2-90CE69918E73}" destId="{1BAD43EF-9AC2-44E3-A858-CA5C964937A0}" srcOrd="1" destOrd="0" presId="urn:microsoft.com/office/officeart/2005/8/layout/vProcess5"/>
    <dgm:cxn modelId="{038F9749-5DAF-42BC-B16D-42F1160B20FE}" type="presParOf" srcId="{33D2A7B8-8E7C-4D15-87D2-90CE69918E73}" destId="{131323F9-069D-49C3-9792-D34B107EDE5D}" srcOrd="2" destOrd="0" presId="urn:microsoft.com/office/officeart/2005/8/layout/vProcess5"/>
    <dgm:cxn modelId="{597BDBF3-9297-4E70-B6DF-9273B0A5524C}" type="presParOf" srcId="{33D2A7B8-8E7C-4D15-87D2-90CE69918E73}" destId="{5116F372-FC83-4814-BB6D-276337AD4A36}" srcOrd="3" destOrd="0" presId="urn:microsoft.com/office/officeart/2005/8/layout/vProcess5"/>
    <dgm:cxn modelId="{0F5DEA18-94DF-4919-934A-943ECA12B15E}" type="presParOf" srcId="{33D2A7B8-8E7C-4D15-87D2-90CE69918E73}" destId="{063D1423-C5A2-4B1F-A5BC-0FCE6D60F56F}" srcOrd="4" destOrd="0" presId="urn:microsoft.com/office/officeart/2005/8/layout/vProcess5"/>
    <dgm:cxn modelId="{3B8A9D3E-F8E0-4A47-A2C8-345DF39E0203}" type="presParOf" srcId="{33D2A7B8-8E7C-4D15-87D2-90CE69918E73}" destId="{E945A009-2C17-450C-9104-C184B9A0B18C}" srcOrd="5" destOrd="0" presId="urn:microsoft.com/office/officeart/2005/8/layout/vProcess5"/>
    <dgm:cxn modelId="{0640828B-0A72-4912-B715-67B5833DA4E5}" type="presParOf" srcId="{33D2A7B8-8E7C-4D15-87D2-90CE69918E73}" destId="{E09B9251-6992-4B7A-854A-C99CCE53B886}" srcOrd="6" destOrd="0" presId="urn:microsoft.com/office/officeart/2005/8/layout/vProcess5"/>
    <dgm:cxn modelId="{28B8201E-D4BB-426B-8B8C-94E3489E501B}" type="presParOf" srcId="{33D2A7B8-8E7C-4D15-87D2-90CE69918E73}" destId="{72DB6AE8-F509-4D07-893C-95954B0CB04E}" srcOrd="7" destOrd="0" presId="urn:microsoft.com/office/officeart/2005/8/layout/vProcess5"/>
    <dgm:cxn modelId="{0C35FA6B-C2C5-4B84-9F54-2D381F3995F0}" type="presParOf" srcId="{33D2A7B8-8E7C-4D15-87D2-90CE69918E73}" destId="{94E7818D-6B43-4A1E-A7C2-A751E60E238D}" srcOrd="8" destOrd="0" presId="urn:microsoft.com/office/officeart/2005/8/layout/vProcess5"/>
    <dgm:cxn modelId="{A4C74C3A-7364-4891-BD54-F8AC015759E2}" type="presParOf" srcId="{33D2A7B8-8E7C-4D15-87D2-90CE69918E73}" destId="{97DB294B-1FD6-48CF-91A8-400F7C522BBA}" srcOrd="9" destOrd="0" presId="urn:microsoft.com/office/officeart/2005/8/layout/vProcess5"/>
    <dgm:cxn modelId="{C86D6E53-3C64-41D4-A7DB-01E2074F2C0F}" type="presParOf" srcId="{33D2A7B8-8E7C-4D15-87D2-90CE69918E73}" destId="{2AE22A6F-7520-4F7C-ACB5-D2C36AE0AD52}" srcOrd="10" destOrd="0" presId="urn:microsoft.com/office/officeart/2005/8/layout/vProcess5"/>
    <dgm:cxn modelId="{B2CC452D-3D5D-4A82-81F0-CF819C0E43C8}" type="presParOf" srcId="{33D2A7B8-8E7C-4D15-87D2-90CE69918E73}" destId="{67D0A1D3-E919-4034-976B-66722B6F2EA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AB752-A144-49A4-B96C-155FAB18395D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9667C2-FD1C-4C51-B9A6-A7019351723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po‘stining</a:t>
          </a:r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geologik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tuzilishi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EB34C-8AA4-4583-BEF3-D98E436B09E4}" type="parTrans" cxnId="{C3372883-99C7-47E6-ABFC-8EEBA814377B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C3A3C2-8BD2-4E3A-9FE8-08CF1B63C73C}" type="sibTrans" cxnId="{C3372883-99C7-47E6-ABFC-8EEBA814377B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9AE96-D1D7-44CF-AFA2-6BE69F70D0DA}">
      <dgm:prSet phldrT="[Текст]" custT="1"/>
      <dgm:spPr/>
      <dgm:t>
        <a:bodyPr/>
        <a:lstStyle/>
        <a:p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Rivojlanish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tarixi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8157D-5C9E-4C21-AD73-A50F0CC488D6}" type="parTrans" cxnId="{B223C2B6-0012-4C5B-A925-D70F02017CBD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9B39A-4C95-4ABB-94B9-5EC2BB046F6F}" type="sibTrans" cxnId="{B223C2B6-0012-4C5B-A925-D70F02017CBD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AC68F-CE6C-4A3A-85C7-4AB4B57CB756}">
      <dgm:prSet phldrT="[Текст]" custT="1"/>
      <dgm:spPr/>
      <dgm:t>
        <a:bodyPr/>
        <a:lstStyle/>
        <a:p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Iqlimiy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biologik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sharoitning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xilma-xilligidir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08A6E-403B-48AF-AF39-38D9F2724E9F}" type="parTrans" cxnId="{59A244BE-6D71-4A74-9F58-C1232D1EFD04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E32299-3470-43B1-855B-A9D00F676094}" type="sibTrans" cxnId="{59A244BE-6D71-4A74-9F58-C1232D1EFD04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AAA43-9BF4-4E41-936D-C8C4275B9D8A}" type="pres">
      <dgm:prSet presAssocID="{E3BAB752-A144-49A4-B96C-155FAB183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6266F-62DF-4767-AF7F-F15B3355A29F}" type="pres">
      <dgm:prSet presAssocID="{C39667C2-FD1C-4C51-B9A6-A70193517239}" presName="parentLin" presStyleCnt="0"/>
      <dgm:spPr/>
    </dgm:pt>
    <dgm:pt modelId="{A61E9619-9A30-49C4-813E-63BD3C9ACC12}" type="pres">
      <dgm:prSet presAssocID="{C39667C2-FD1C-4C51-B9A6-A701935172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4FC572-CC11-4994-B522-B32067EF17B0}" type="pres">
      <dgm:prSet presAssocID="{C39667C2-FD1C-4C51-B9A6-A701935172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AF97F-61A9-4B34-BA5F-EB21C606966D}" type="pres">
      <dgm:prSet presAssocID="{C39667C2-FD1C-4C51-B9A6-A70193517239}" presName="negativeSpace" presStyleCnt="0"/>
      <dgm:spPr/>
    </dgm:pt>
    <dgm:pt modelId="{0B4406FA-D5B5-4D7F-AC52-F1CBDD6B2D9A}" type="pres">
      <dgm:prSet presAssocID="{C39667C2-FD1C-4C51-B9A6-A70193517239}" presName="childText" presStyleLbl="conFgAcc1" presStyleIdx="0" presStyleCnt="3">
        <dgm:presLayoutVars>
          <dgm:bulletEnabled val="1"/>
        </dgm:presLayoutVars>
      </dgm:prSet>
      <dgm:spPr/>
    </dgm:pt>
    <dgm:pt modelId="{6CFBF7CF-2718-4373-AE7A-69075A7DEE8E}" type="pres">
      <dgm:prSet presAssocID="{47C3A3C2-8BD2-4E3A-9FE8-08CF1B63C73C}" presName="spaceBetweenRectangles" presStyleCnt="0"/>
      <dgm:spPr/>
    </dgm:pt>
    <dgm:pt modelId="{9F544260-6D1C-4C24-BC11-16CE04685C45}" type="pres">
      <dgm:prSet presAssocID="{CE19AE96-D1D7-44CF-AFA2-6BE69F70D0DA}" presName="parentLin" presStyleCnt="0"/>
      <dgm:spPr/>
    </dgm:pt>
    <dgm:pt modelId="{8A6C764E-2EFB-47B1-8D94-F3A3CB594436}" type="pres">
      <dgm:prSet presAssocID="{CE19AE96-D1D7-44CF-AFA2-6BE69F70D0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081EE2-42D5-4494-864F-E34524B6F72C}" type="pres">
      <dgm:prSet presAssocID="{CE19AE96-D1D7-44CF-AFA2-6BE69F70D0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D8807-F157-4955-BEDF-BAED031FC2D7}" type="pres">
      <dgm:prSet presAssocID="{CE19AE96-D1D7-44CF-AFA2-6BE69F70D0DA}" presName="negativeSpace" presStyleCnt="0"/>
      <dgm:spPr/>
    </dgm:pt>
    <dgm:pt modelId="{2739776F-E017-477F-9D0F-461282CFF080}" type="pres">
      <dgm:prSet presAssocID="{CE19AE96-D1D7-44CF-AFA2-6BE69F70D0DA}" presName="childText" presStyleLbl="conFgAcc1" presStyleIdx="1" presStyleCnt="3">
        <dgm:presLayoutVars>
          <dgm:bulletEnabled val="1"/>
        </dgm:presLayoutVars>
      </dgm:prSet>
      <dgm:spPr/>
    </dgm:pt>
    <dgm:pt modelId="{CB0FA623-3DD9-4346-8CA0-FBE91BCE2965}" type="pres">
      <dgm:prSet presAssocID="{C9F9B39A-4C95-4ABB-94B9-5EC2BB046F6F}" presName="spaceBetweenRectangles" presStyleCnt="0"/>
      <dgm:spPr/>
    </dgm:pt>
    <dgm:pt modelId="{7D523AED-7370-41F5-B56A-C1AA6CA92116}" type="pres">
      <dgm:prSet presAssocID="{26BAC68F-CE6C-4A3A-85C7-4AB4B57CB756}" presName="parentLin" presStyleCnt="0"/>
      <dgm:spPr/>
    </dgm:pt>
    <dgm:pt modelId="{4014F1E6-1C11-4AE2-B560-F416C9B92E60}" type="pres">
      <dgm:prSet presAssocID="{26BAC68F-CE6C-4A3A-85C7-4AB4B57CB75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EC8092-3C2C-4339-81C5-D3A977BF4760}" type="pres">
      <dgm:prSet presAssocID="{26BAC68F-CE6C-4A3A-85C7-4AB4B57CB7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5BD6B-3BEC-4ADE-AF71-4081D9A387AB}" type="pres">
      <dgm:prSet presAssocID="{26BAC68F-CE6C-4A3A-85C7-4AB4B57CB756}" presName="negativeSpace" presStyleCnt="0"/>
      <dgm:spPr/>
    </dgm:pt>
    <dgm:pt modelId="{598F3C50-913E-412A-A54A-4C58D33362D2}" type="pres">
      <dgm:prSet presAssocID="{26BAC68F-CE6C-4A3A-85C7-4AB4B57CB7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372883-99C7-47E6-ABFC-8EEBA814377B}" srcId="{E3BAB752-A144-49A4-B96C-155FAB18395D}" destId="{C39667C2-FD1C-4C51-B9A6-A70193517239}" srcOrd="0" destOrd="0" parTransId="{DCBEB34C-8AA4-4583-BEF3-D98E436B09E4}" sibTransId="{47C3A3C2-8BD2-4E3A-9FE8-08CF1B63C73C}"/>
    <dgm:cxn modelId="{19C528E0-F92C-4A1E-AAE8-35AE6A685C47}" type="presOf" srcId="{CE19AE96-D1D7-44CF-AFA2-6BE69F70D0DA}" destId="{8A6C764E-2EFB-47B1-8D94-F3A3CB594436}" srcOrd="0" destOrd="0" presId="urn:microsoft.com/office/officeart/2005/8/layout/list1"/>
    <dgm:cxn modelId="{B419EBE0-33CF-4352-95A9-BAB8B15A3625}" type="presOf" srcId="{C39667C2-FD1C-4C51-B9A6-A70193517239}" destId="{A61E9619-9A30-49C4-813E-63BD3C9ACC12}" srcOrd="0" destOrd="0" presId="urn:microsoft.com/office/officeart/2005/8/layout/list1"/>
    <dgm:cxn modelId="{BBA76330-05FC-4D2F-BE6F-8D710E6BD6DE}" type="presOf" srcId="{26BAC68F-CE6C-4A3A-85C7-4AB4B57CB756}" destId="{4014F1E6-1C11-4AE2-B560-F416C9B92E60}" srcOrd="0" destOrd="0" presId="urn:microsoft.com/office/officeart/2005/8/layout/list1"/>
    <dgm:cxn modelId="{B223C2B6-0012-4C5B-A925-D70F02017CBD}" srcId="{E3BAB752-A144-49A4-B96C-155FAB18395D}" destId="{CE19AE96-D1D7-44CF-AFA2-6BE69F70D0DA}" srcOrd="1" destOrd="0" parTransId="{DBB8157D-5C9E-4C21-AD73-A50F0CC488D6}" sibTransId="{C9F9B39A-4C95-4ABB-94B9-5EC2BB046F6F}"/>
    <dgm:cxn modelId="{E9F55CE2-A131-4AB7-9F8E-E1BD65F28A74}" type="presOf" srcId="{CE19AE96-D1D7-44CF-AFA2-6BE69F70D0DA}" destId="{9A081EE2-42D5-4494-864F-E34524B6F72C}" srcOrd="1" destOrd="0" presId="urn:microsoft.com/office/officeart/2005/8/layout/list1"/>
    <dgm:cxn modelId="{02C45B51-932B-4856-8F09-383659066F23}" type="presOf" srcId="{E3BAB752-A144-49A4-B96C-155FAB18395D}" destId="{84EAAA43-9BF4-4E41-936D-C8C4275B9D8A}" srcOrd="0" destOrd="0" presId="urn:microsoft.com/office/officeart/2005/8/layout/list1"/>
    <dgm:cxn modelId="{4EBB82A4-CD51-49B9-B974-0D8A45210362}" type="presOf" srcId="{C39667C2-FD1C-4C51-B9A6-A70193517239}" destId="{714FC572-CC11-4994-B522-B32067EF17B0}" srcOrd="1" destOrd="0" presId="urn:microsoft.com/office/officeart/2005/8/layout/list1"/>
    <dgm:cxn modelId="{59A244BE-6D71-4A74-9F58-C1232D1EFD04}" srcId="{E3BAB752-A144-49A4-B96C-155FAB18395D}" destId="{26BAC68F-CE6C-4A3A-85C7-4AB4B57CB756}" srcOrd="2" destOrd="0" parTransId="{95C08A6E-403B-48AF-AF39-38D9F2724E9F}" sibTransId="{50E32299-3470-43B1-855B-A9D00F676094}"/>
    <dgm:cxn modelId="{107B8847-9849-411C-B431-930000F75DA3}" type="presOf" srcId="{26BAC68F-CE6C-4A3A-85C7-4AB4B57CB756}" destId="{5DEC8092-3C2C-4339-81C5-D3A977BF4760}" srcOrd="1" destOrd="0" presId="urn:microsoft.com/office/officeart/2005/8/layout/list1"/>
    <dgm:cxn modelId="{0C251A37-2B9C-4198-BB6E-1D340BC87132}" type="presParOf" srcId="{84EAAA43-9BF4-4E41-936D-C8C4275B9D8A}" destId="{4CE6266F-62DF-4767-AF7F-F15B3355A29F}" srcOrd="0" destOrd="0" presId="urn:microsoft.com/office/officeart/2005/8/layout/list1"/>
    <dgm:cxn modelId="{88B85C8F-1DE4-4D34-BD2B-B163FEAC6AE6}" type="presParOf" srcId="{4CE6266F-62DF-4767-AF7F-F15B3355A29F}" destId="{A61E9619-9A30-49C4-813E-63BD3C9ACC12}" srcOrd="0" destOrd="0" presId="urn:microsoft.com/office/officeart/2005/8/layout/list1"/>
    <dgm:cxn modelId="{2A797BCF-F6DF-4845-9920-6EE3F37B2499}" type="presParOf" srcId="{4CE6266F-62DF-4767-AF7F-F15B3355A29F}" destId="{714FC572-CC11-4994-B522-B32067EF17B0}" srcOrd="1" destOrd="0" presId="urn:microsoft.com/office/officeart/2005/8/layout/list1"/>
    <dgm:cxn modelId="{7F0E52B4-42AB-490F-8909-CAD48C022CD6}" type="presParOf" srcId="{84EAAA43-9BF4-4E41-936D-C8C4275B9D8A}" destId="{2D1AF97F-61A9-4B34-BA5F-EB21C606966D}" srcOrd="1" destOrd="0" presId="urn:microsoft.com/office/officeart/2005/8/layout/list1"/>
    <dgm:cxn modelId="{58830E2D-8A6B-44A5-A092-0911F2F6A913}" type="presParOf" srcId="{84EAAA43-9BF4-4E41-936D-C8C4275B9D8A}" destId="{0B4406FA-D5B5-4D7F-AC52-F1CBDD6B2D9A}" srcOrd="2" destOrd="0" presId="urn:microsoft.com/office/officeart/2005/8/layout/list1"/>
    <dgm:cxn modelId="{90454FBC-E881-43AC-9026-CBF06BA3BEC5}" type="presParOf" srcId="{84EAAA43-9BF4-4E41-936D-C8C4275B9D8A}" destId="{6CFBF7CF-2718-4373-AE7A-69075A7DEE8E}" srcOrd="3" destOrd="0" presId="urn:microsoft.com/office/officeart/2005/8/layout/list1"/>
    <dgm:cxn modelId="{B2DC6803-157F-43A5-B75C-F3F775121527}" type="presParOf" srcId="{84EAAA43-9BF4-4E41-936D-C8C4275B9D8A}" destId="{9F544260-6D1C-4C24-BC11-16CE04685C45}" srcOrd="4" destOrd="0" presId="urn:microsoft.com/office/officeart/2005/8/layout/list1"/>
    <dgm:cxn modelId="{B09E0CA2-93E9-41DA-86B5-82BCD152209B}" type="presParOf" srcId="{9F544260-6D1C-4C24-BC11-16CE04685C45}" destId="{8A6C764E-2EFB-47B1-8D94-F3A3CB594436}" srcOrd="0" destOrd="0" presId="urn:microsoft.com/office/officeart/2005/8/layout/list1"/>
    <dgm:cxn modelId="{A6E8B860-0470-47FA-8BFF-3AD32ACDB79A}" type="presParOf" srcId="{9F544260-6D1C-4C24-BC11-16CE04685C45}" destId="{9A081EE2-42D5-4494-864F-E34524B6F72C}" srcOrd="1" destOrd="0" presId="urn:microsoft.com/office/officeart/2005/8/layout/list1"/>
    <dgm:cxn modelId="{CCD5C699-83F0-4A00-92A0-C293FAD92A54}" type="presParOf" srcId="{84EAAA43-9BF4-4E41-936D-C8C4275B9D8A}" destId="{3CBD8807-F157-4955-BEDF-BAED031FC2D7}" srcOrd="5" destOrd="0" presId="urn:microsoft.com/office/officeart/2005/8/layout/list1"/>
    <dgm:cxn modelId="{25B4454A-170A-430F-A331-533745854B52}" type="presParOf" srcId="{84EAAA43-9BF4-4E41-936D-C8C4275B9D8A}" destId="{2739776F-E017-477F-9D0F-461282CFF080}" srcOrd="6" destOrd="0" presId="urn:microsoft.com/office/officeart/2005/8/layout/list1"/>
    <dgm:cxn modelId="{EBCEF921-DC67-4E01-848A-FA1C3E9740F4}" type="presParOf" srcId="{84EAAA43-9BF4-4E41-936D-C8C4275B9D8A}" destId="{CB0FA623-3DD9-4346-8CA0-FBE91BCE2965}" srcOrd="7" destOrd="0" presId="urn:microsoft.com/office/officeart/2005/8/layout/list1"/>
    <dgm:cxn modelId="{AD74459E-B745-4A6E-A1CE-308AD4325873}" type="presParOf" srcId="{84EAAA43-9BF4-4E41-936D-C8C4275B9D8A}" destId="{7D523AED-7370-41F5-B56A-C1AA6CA92116}" srcOrd="8" destOrd="0" presId="urn:microsoft.com/office/officeart/2005/8/layout/list1"/>
    <dgm:cxn modelId="{315E6282-0762-45E4-9F9E-59DAD1A24F64}" type="presParOf" srcId="{7D523AED-7370-41F5-B56A-C1AA6CA92116}" destId="{4014F1E6-1C11-4AE2-B560-F416C9B92E60}" srcOrd="0" destOrd="0" presId="urn:microsoft.com/office/officeart/2005/8/layout/list1"/>
    <dgm:cxn modelId="{93CAE18B-15E7-4F02-A19F-8BA3E20C4524}" type="presParOf" srcId="{7D523AED-7370-41F5-B56A-C1AA6CA92116}" destId="{5DEC8092-3C2C-4339-81C5-D3A977BF4760}" srcOrd="1" destOrd="0" presId="urn:microsoft.com/office/officeart/2005/8/layout/list1"/>
    <dgm:cxn modelId="{61E3CCDB-EF05-439A-898E-1CBDB704E607}" type="presParOf" srcId="{84EAAA43-9BF4-4E41-936D-C8C4275B9D8A}" destId="{C655BD6B-3BEC-4ADE-AF71-4081D9A387AB}" srcOrd="9" destOrd="0" presId="urn:microsoft.com/office/officeart/2005/8/layout/list1"/>
    <dgm:cxn modelId="{D5E82A4C-6D01-4220-BD0E-E0B4907BB876}" type="presParOf" srcId="{84EAAA43-9BF4-4E41-936D-C8C4275B9D8A}" destId="{598F3C50-913E-412A-A54A-4C58D33362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975778-9798-4A86-9639-87E99D749E58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3A714D-6531-44E9-9FE2-066C4811313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guruh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D72F2-1CB4-45C3-90CF-BB959B4840AC}" type="parTrans" cxnId="{DDEAEB62-C425-449D-8739-4C866784C67E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CECF2-BBC9-4A2F-84FC-9B6D5C2B9A78}" type="sibTrans" cxnId="{DDEAEB62-C425-449D-8739-4C866784C67E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9E366-2117-420A-8A43-8C9A445EA8FB}">
      <dgm:prSet phldrT="[Текст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4F1F0-D71B-44D7-9BD6-DD2063375E52}" type="parTrans" cxnId="{0CE6D492-94EC-45ED-8717-8E1E245F6391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A64FC-EE16-4146-8257-BC382B78FC79}" type="sibTrans" cxnId="{0CE6D492-94EC-45ED-8717-8E1E245F6391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41844-7BCC-4CFE-9281-DCC84A5C6D86}">
      <dgm:prSet phldrT="[Текст]" phldr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8BB2D-0316-48E5-83E5-7E5196369133}" type="parTrans" cxnId="{ED51516C-0ED5-4498-831E-C9E6489EB60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8FC63-46DE-40E0-8250-657E30CFF0FB}" type="sibTrans" cxnId="{ED51516C-0ED5-4498-831E-C9E6489EB60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76EB7-3288-4EF9-BA66-DF9BBBA20A3E}">
      <dgm:prSet phldrT="[Текст]" phldr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41B47-D102-47BE-9F58-F7A8C256597A}" type="parTrans" cxnId="{A10B7D3A-52A6-4321-9A49-DA7815BA5B9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52865-2739-46EC-ABCA-3E9F7064EE4F}" type="sibTrans" cxnId="{A10B7D3A-52A6-4321-9A49-DA7815BA5B9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C5785-768A-4FE5-BA20-3407140E3140}">
      <dgm:prSet phldrT="[Текст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197C1-E1B7-4E4F-BCA8-00EB63B1DB8D}" type="parTrans" cxnId="{3986E585-07C4-4204-A611-DBDABBCD0C23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C8960-0C1D-4356-80FB-53E8D4692884}" type="sibTrans" cxnId="{3986E585-07C4-4204-A611-DBDABBCD0C2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17846-F3FD-4F01-B2B8-CDF76EB0B2EB}">
      <dgm:prSet phldrT="[Текст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AQSH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DAE57-8871-46EB-BDA3-BAEF103501F2}" type="parTrans" cxnId="{7EE01A30-744B-4C85-8901-6DAF55E11D32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FDDFB-D802-47C3-9A7E-CAD96FC4D2FD}" type="sibTrans" cxnId="{7EE01A30-744B-4C85-8901-6DAF55E11D32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BBBA4-3792-446F-BCF6-DEBAB39747F6}">
      <dgm:prSet phldrT="[Текст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6008E-F87D-432D-B8F9-7578D17E19C4}" type="parTrans" cxnId="{BA7E2B42-70CC-4F67-9B0E-19B7A38CAA8F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C7FBC-4F00-41BD-9790-8E360CB24B49}" type="sibTrans" cxnId="{BA7E2B42-70CC-4F67-9B0E-19B7A38CAA8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1B0EF-72C5-4029-9A71-21FE482FC354}">
      <dgm:prSet phldrT="[Текст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Braziliya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BE439-CF1C-443A-A40F-E40E294F5711}" type="parTrans" cxnId="{8DB09DDF-C3C4-4C9B-853B-1E042DD8E7EB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369DF-70BD-488C-AC90-3370DAA9FD1A}" type="sibTrans" cxnId="{8DB09DDF-C3C4-4C9B-853B-1E042DD8E7EB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D53F9-C8DA-4054-BC7D-12BE9B5775E4}">
      <dgm:prSet phldrT="[Текст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Avstraliya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3371A-F3F4-4D1B-B5A4-0DFCFED74633}" type="parTrans" cxnId="{4BF6314F-8342-4D46-B110-4F707D2C3E2C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AF922-7638-4507-AF9A-8CA6485C3B11}" type="sibTrans" cxnId="{4BF6314F-8342-4D46-B110-4F707D2C3E2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B1D8B-4F03-4FFB-B207-9B0927FDCB16}">
      <dgm:prSet phldrT="[Текст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CD9DFC-120B-478F-88C1-CFCA78DA80E1}" type="parTrans" cxnId="{7F73B586-32FA-412D-8053-B997BB89F3ED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EF879-C25B-4C71-A563-6B580AC7CBBE}" type="sibTrans" cxnId="{7F73B586-32FA-412D-8053-B997BB89F3ED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2F1BE-8A6F-40BD-BC3E-A9260E4B28F9}">
      <dgm:prSet phldrT="[Текст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JAR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2301B-C899-444D-8EF9-E9079454ED17}" type="parTrans" cxnId="{04C9C668-FE5E-42FB-8C6E-0063C5A1DF04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5225A-27F0-44F6-9C67-D1F02313F8E3}" type="sibTrans" cxnId="{04C9C668-FE5E-42FB-8C6E-0063C5A1DF0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387BE-C90F-4E6D-A5C7-FB7F197968F0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38CF4-4D80-4791-8574-5C1B8917B316}" type="parTrans" cxnId="{FCE4461F-D608-479D-B400-26C41C4C25FA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5205A-2D23-4E8B-ABA7-58C961C3A80B}" type="sibTrans" cxnId="{FCE4461F-D608-479D-B400-26C41C4C25F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B178C-32FD-44B7-A2AB-6E5DF134850E}">
      <dgm:prSet/>
      <dgm:spPr/>
      <dgm:t>
        <a:bodyPr/>
        <a:lstStyle/>
        <a:p>
          <a:endParaRPr lang="ru-RU"/>
        </a:p>
      </dgm:t>
    </dgm:pt>
    <dgm:pt modelId="{DFF63345-21F1-434D-A214-C113F7FF661B}" type="parTrans" cxnId="{07F0740C-878F-4163-9541-4E8ACC85868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C91A2-9AB9-4A56-AB4D-D40071F56C82}" type="sibTrans" cxnId="{07F0740C-878F-4163-9541-4E8ACC85868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F0DBB-7705-4815-9271-BDBA16D80A4E}" type="pres">
      <dgm:prSet presAssocID="{82975778-9798-4A86-9639-87E99D749E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E32D6-62B1-4E2E-AC34-3CB9C334F9A0}" type="pres">
      <dgm:prSet presAssocID="{F23A714D-6531-44E9-9FE2-066C48113138}" presName="centerShape" presStyleLbl="node0" presStyleIdx="0" presStyleCnt="1" custScaleX="168517"/>
      <dgm:spPr/>
      <dgm:t>
        <a:bodyPr/>
        <a:lstStyle/>
        <a:p>
          <a:endParaRPr lang="ru-RU"/>
        </a:p>
      </dgm:t>
    </dgm:pt>
    <dgm:pt modelId="{13BEFA9F-7ED7-4CC7-B8F8-450533067879}" type="pres">
      <dgm:prSet presAssocID="{5FC4F1F0-D71B-44D7-9BD6-DD2063375E52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5AD54C4-7975-4FA2-9962-C06146E6C7F6}" type="pres">
      <dgm:prSet presAssocID="{5FC4F1F0-D71B-44D7-9BD6-DD2063375E52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BEE49950-7323-4B8C-A298-6A39DB174BD1}" type="pres">
      <dgm:prSet presAssocID="{D4F9E366-2117-420A-8A43-8C9A445EA8FB}" presName="node" presStyleLbl="node1" presStyleIdx="0" presStyleCnt="9" custScaleX="174175" custRadScaleRad="99529" custRadScaleInc="-1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B3ACA-3216-4C12-ACA2-40431B2B2EBD}" type="pres">
      <dgm:prSet presAssocID="{E5D197C1-E1B7-4E4F-BCA8-00EB63B1DB8D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D08CB0B-FDDC-466D-BECE-6765A4EDD6D8}" type="pres">
      <dgm:prSet presAssocID="{E5D197C1-E1B7-4E4F-BCA8-00EB63B1DB8D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670BD295-B4CF-4F11-BC20-1BF7A8CE6385}" type="pres">
      <dgm:prSet presAssocID="{273C5785-768A-4FE5-BA20-3407140E3140}" presName="node" presStyleLbl="node1" presStyleIdx="1" presStyleCnt="9" custScaleX="173771" custRadScaleRad="120264" custRadScaleInc="5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01F95-CA33-42C1-848B-B55354707640}" type="pres">
      <dgm:prSet presAssocID="{2B8DAE57-8871-46EB-BDA3-BAEF103501F2}" presName="parTrans" presStyleLbl="sibTrans2D1" presStyleIdx="2" presStyleCnt="9"/>
      <dgm:spPr/>
      <dgm:t>
        <a:bodyPr/>
        <a:lstStyle/>
        <a:p>
          <a:endParaRPr lang="ru-RU"/>
        </a:p>
      </dgm:t>
    </dgm:pt>
    <dgm:pt modelId="{02DF200E-990A-4D06-8190-8447B2992331}" type="pres">
      <dgm:prSet presAssocID="{2B8DAE57-8871-46EB-BDA3-BAEF103501F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2129735-9E6D-4921-89AB-4CDC6F1CC0E7}" type="pres">
      <dgm:prSet presAssocID="{E6B17846-F3FD-4F01-B2B8-CDF76EB0B2EB}" presName="node" presStyleLbl="node1" presStyleIdx="2" presStyleCnt="9" custScaleX="150466" custRadScaleRad="128274" custRadScaleInc="1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C2213-1401-4B5C-949D-C0E7D263EBD9}" type="pres">
      <dgm:prSet presAssocID="{3D86008E-F87D-432D-B8F9-7578D17E19C4}" presName="parTrans" presStyleLbl="sibTrans2D1" presStyleIdx="3" presStyleCnt="9"/>
      <dgm:spPr/>
      <dgm:t>
        <a:bodyPr/>
        <a:lstStyle/>
        <a:p>
          <a:endParaRPr lang="ru-RU"/>
        </a:p>
      </dgm:t>
    </dgm:pt>
    <dgm:pt modelId="{4BA61CB5-76E9-41F1-AA41-4DDF3A47B6D4}" type="pres">
      <dgm:prSet presAssocID="{3D86008E-F87D-432D-B8F9-7578D17E19C4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D660E76-394B-43DA-9C6B-C27127218840}" type="pres">
      <dgm:prSet presAssocID="{A81BBBA4-3792-446F-BCF6-DEBAB39747F6}" presName="node" presStyleLbl="node1" presStyleIdx="3" presStyleCnt="9" custScaleX="165896" custRadScaleRad="119817" custRadScaleInc="-28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BE5E-AE7E-4512-B1A1-552B8C3D6D3B}" type="pres">
      <dgm:prSet presAssocID="{0D8BE439-CF1C-443A-A40F-E40E294F5711}" presName="parTrans" presStyleLbl="sibTrans2D1" presStyleIdx="4" presStyleCnt="9"/>
      <dgm:spPr/>
      <dgm:t>
        <a:bodyPr/>
        <a:lstStyle/>
        <a:p>
          <a:endParaRPr lang="ru-RU"/>
        </a:p>
      </dgm:t>
    </dgm:pt>
    <dgm:pt modelId="{66638242-2DE6-40A5-AD1E-6F3932467DB0}" type="pres">
      <dgm:prSet presAssocID="{0D8BE439-CF1C-443A-A40F-E40E294F5711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B2ED657-4B84-4B4C-A932-EEB9B3A9CF12}" type="pres">
      <dgm:prSet presAssocID="{B5B1B0EF-72C5-4029-9A71-21FE482FC354}" presName="node" presStyleLbl="node1" presStyleIdx="4" presStyleCnt="9" custScaleX="169500" custRadScaleRad="102316" custRadScaleInc="-2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E3076-0911-47F8-998C-90348B57B732}" type="pres">
      <dgm:prSet presAssocID="{3EF3371A-F3F4-4D1B-B5A4-0DFCFED74633}" presName="parTrans" presStyleLbl="sibTrans2D1" presStyleIdx="5" presStyleCnt="9"/>
      <dgm:spPr/>
      <dgm:t>
        <a:bodyPr/>
        <a:lstStyle/>
        <a:p>
          <a:endParaRPr lang="ru-RU"/>
        </a:p>
      </dgm:t>
    </dgm:pt>
    <dgm:pt modelId="{A859283D-32D9-4B81-AA1A-3D20FC005EDC}" type="pres">
      <dgm:prSet presAssocID="{3EF3371A-F3F4-4D1B-B5A4-0DFCFED74633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C4EE98D-0983-4B7A-B73F-9B35622E632A}" type="pres">
      <dgm:prSet presAssocID="{608D53F9-C8DA-4054-BC7D-12BE9B5775E4}" presName="node" presStyleLbl="node1" presStyleIdx="5" presStyleCnt="9" custScaleX="187733" custRadScaleRad="110863" custRadScaleInc="7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90B26-353D-4557-B94B-24ED9AC5A6F9}" type="pres">
      <dgm:prSet presAssocID="{35CD9DFC-120B-478F-88C1-CFCA78DA80E1}" presName="parTrans" presStyleLbl="sibTrans2D1" presStyleIdx="6" presStyleCnt="9"/>
      <dgm:spPr/>
      <dgm:t>
        <a:bodyPr/>
        <a:lstStyle/>
        <a:p>
          <a:endParaRPr lang="ru-RU"/>
        </a:p>
      </dgm:t>
    </dgm:pt>
    <dgm:pt modelId="{2B121B02-0024-4A28-A820-4502E9D511FA}" type="pres">
      <dgm:prSet presAssocID="{35CD9DFC-120B-478F-88C1-CFCA78DA80E1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CAB14520-C0F4-4860-AF23-934AB712B2F4}" type="pres">
      <dgm:prSet presAssocID="{9A2B1D8B-4F03-4FFB-B207-9B0927FDCB16}" presName="node" presStyleLbl="node1" presStyleIdx="6" presStyleCnt="9" custScaleX="175930" custRadScaleRad="131085" custRadScaleInc="7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F1127-956A-412B-945B-881935762323}" type="pres">
      <dgm:prSet presAssocID="{C6C2301B-C899-444D-8EF9-E9079454ED17}" presName="parTrans" presStyleLbl="sibTrans2D1" presStyleIdx="7" presStyleCnt="9"/>
      <dgm:spPr/>
      <dgm:t>
        <a:bodyPr/>
        <a:lstStyle/>
        <a:p>
          <a:endParaRPr lang="ru-RU"/>
        </a:p>
      </dgm:t>
    </dgm:pt>
    <dgm:pt modelId="{861E32B8-3991-460A-A925-266F83C62D13}" type="pres">
      <dgm:prSet presAssocID="{C6C2301B-C899-444D-8EF9-E9079454ED17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9D6CAAB6-9F00-4ECE-BCB1-4F94A4A59299}" type="pres">
      <dgm:prSet presAssocID="{65B2F1BE-8A6F-40BD-BC3E-A9260E4B28F9}" presName="node" presStyleLbl="node1" presStyleIdx="7" presStyleCnt="9" custScaleX="157381" custRadScaleRad="135835" custRadScaleInc="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17A0C-3D8C-4C69-B3B5-E28BE90040D2}" type="pres">
      <dgm:prSet presAssocID="{A2D38CF4-4D80-4791-8574-5C1B8917B316}" presName="parTrans" presStyleLbl="sibTrans2D1" presStyleIdx="8" presStyleCnt="9"/>
      <dgm:spPr/>
      <dgm:t>
        <a:bodyPr/>
        <a:lstStyle/>
        <a:p>
          <a:endParaRPr lang="ru-RU"/>
        </a:p>
      </dgm:t>
    </dgm:pt>
    <dgm:pt modelId="{DC83A8A3-0BEF-462A-AB87-6549354B656B}" type="pres">
      <dgm:prSet presAssocID="{A2D38CF4-4D80-4791-8574-5C1B8917B316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9D2451B-AFD5-460E-BA9F-6D06B102430E}" type="pres">
      <dgm:prSet presAssocID="{8E0387BE-C90F-4E6D-A5C7-FB7F197968F0}" presName="node" presStyleLbl="node1" presStyleIdx="8" presStyleCnt="9" custScaleX="223786" custRadScaleRad="135311" custRadScaleInc="-65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DC8E2-D742-4F76-935D-5361311238D3}" type="presOf" srcId="{A2D38CF4-4D80-4791-8574-5C1B8917B316}" destId="{01217A0C-3D8C-4C69-B3B5-E28BE90040D2}" srcOrd="0" destOrd="0" presId="urn:microsoft.com/office/officeart/2005/8/layout/radial5"/>
    <dgm:cxn modelId="{04C9C668-FE5E-42FB-8C6E-0063C5A1DF04}" srcId="{F23A714D-6531-44E9-9FE2-066C48113138}" destId="{65B2F1BE-8A6F-40BD-BC3E-A9260E4B28F9}" srcOrd="7" destOrd="0" parTransId="{C6C2301B-C899-444D-8EF9-E9079454ED17}" sibTransId="{9635225A-27F0-44F6-9C67-D1F02313F8E3}"/>
    <dgm:cxn modelId="{CEACF2BE-F0E0-4DDD-ACE7-1C0B00C73C85}" type="presOf" srcId="{5FC4F1F0-D71B-44D7-9BD6-DD2063375E52}" destId="{13BEFA9F-7ED7-4CC7-B8F8-450533067879}" srcOrd="0" destOrd="0" presId="urn:microsoft.com/office/officeart/2005/8/layout/radial5"/>
    <dgm:cxn modelId="{12A75869-5FF5-4E11-8C9E-3F2309D78B8B}" type="presOf" srcId="{E6B17846-F3FD-4F01-B2B8-CDF76EB0B2EB}" destId="{92129735-9E6D-4921-89AB-4CDC6F1CC0E7}" srcOrd="0" destOrd="0" presId="urn:microsoft.com/office/officeart/2005/8/layout/radial5"/>
    <dgm:cxn modelId="{2E555892-64B6-464B-9A10-36D3E012079E}" type="presOf" srcId="{0D8BE439-CF1C-443A-A40F-E40E294F5711}" destId="{66638242-2DE6-40A5-AD1E-6F3932467DB0}" srcOrd="1" destOrd="0" presId="urn:microsoft.com/office/officeart/2005/8/layout/radial5"/>
    <dgm:cxn modelId="{32B7F534-EC4B-4E01-BBAE-C81239FCDF24}" type="presOf" srcId="{3EF3371A-F3F4-4D1B-B5A4-0DFCFED74633}" destId="{A859283D-32D9-4B81-AA1A-3D20FC005EDC}" srcOrd="1" destOrd="0" presId="urn:microsoft.com/office/officeart/2005/8/layout/radial5"/>
    <dgm:cxn modelId="{07F0740C-878F-4163-9541-4E8ACC858684}" srcId="{82975778-9798-4A86-9639-87E99D749E58}" destId="{70AB178C-32FD-44B7-A2AB-6E5DF134850E}" srcOrd="1" destOrd="0" parTransId="{DFF63345-21F1-434D-A214-C113F7FF661B}" sibTransId="{4B1C91A2-9AB9-4A56-AB4D-D40071F56C82}"/>
    <dgm:cxn modelId="{A10B7D3A-52A6-4321-9A49-DA7815BA5B99}" srcId="{DBF41844-7BCC-4CFE-9281-DCC84A5C6D86}" destId="{57D76EB7-3288-4EF9-BA66-DF9BBBA20A3E}" srcOrd="0" destOrd="0" parTransId="{10A41B47-D102-47BE-9F58-F7A8C256597A}" sibTransId="{82052865-2739-46EC-ABCA-3E9F7064EE4F}"/>
    <dgm:cxn modelId="{65374E21-632F-4881-B625-F568351A783B}" type="presOf" srcId="{273C5785-768A-4FE5-BA20-3407140E3140}" destId="{670BD295-B4CF-4F11-BC20-1BF7A8CE6385}" srcOrd="0" destOrd="0" presId="urn:microsoft.com/office/officeart/2005/8/layout/radial5"/>
    <dgm:cxn modelId="{FCE4461F-D608-479D-B400-26C41C4C25FA}" srcId="{F23A714D-6531-44E9-9FE2-066C48113138}" destId="{8E0387BE-C90F-4E6D-A5C7-FB7F197968F0}" srcOrd="8" destOrd="0" parTransId="{A2D38CF4-4D80-4791-8574-5C1B8917B316}" sibTransId="{8435205A-2D23-4E8B-ABA7-58C961C3A80B}"/>
    <dgm:cxn modelId="{92A75116-AAD8-494F-83FA-B72230A14D09}" type="presOf" srcId="{82975778-9798-4A86-9639-87E99D749E58}" destId="{2DCF0DBB-7705-4815-9271-BDBA16D80A4E}" srcOrd="0" destOrd="0" presId="urn:microsoft.com/office/officeart/2005/8/layout/radial5"/>
    <dgm:cxn modelId="{BA7E2B42-70CC-4F67-9B0E-19B7A38CAA8F}" srcId="{F23A714D-6531-44E9-9FE2-066C48113138}" destId="{A81BBBA4-3792-446F-BCF6-DEBAB39747F6}" srcOrd="3" destOrd="0" parTransId="{3D86008E-F87D-432D-B8F9-7578D17E19C4}" sibTransId="{C3DC7FBC-4F00-41BD-9790-8E360CB24B49}"/>
    <dgm:cxn modelId="{8DB09DDF-C3C4-4C9B-853B-1E042DD8E7EB}" srcId="{F23A714D-6531-44E9-9FE2-066C48113138}" destId="{B5B1B0EF-72C5-4029-9A71-21FE482FC354}" srcOrd="4" destOrd="0" parTransId="{0D8BE439-CF1C-443A-A40F-E40E294F5711}" sibTransId="{BE4369DF-70BD-488C-AC90-3370DAA9FD1A}"/>
    <dgm:cxn modelId="{7A007FF3-6479-4776-AB42-F18318EF9B15}" type="presOf" srcId="{2B8DAE57-8871-46EB-BDA3-BAEF103501F2}" destId="{02DF200E-990A-4D06-8190-8447B2992331}" srcOrd="1" destOrd="0" presId="urn:microsoft.com/office/officeart/2005/8/layout/radial5"/>
    <dgm:cxn modelId="{0CE6D492-94EC-45ED-8717-8E1E245F6391}" srcId="{F23A714D-6531-44E9-9FE2-066C48113138}" destId="{D4F9E366-2117-420A-8A43-8C9A445EA8FB}" srcOrd="0" destOrd="0" parTransId="{5FC4F1F0-D71B-44D7-9BD6-DD2063375E52}" sibTransId="{FA8A64FC-EE16-4146-8257-BC382B78FC79}"/>
    <dgm:cxn modelId="{58274F0F-BD51-4481-A772-80B7C55D5711}" type="presOf" srcId="{F23A714D-6531-44E9-9FE2-066C48113138}" destId="{20DE32D6-62B1-4E2E-AC34-3CB9C334F9A0}" srcOrd="0" destOrd="0" presId="urn:microsoft.com/office/officeart/2005/8/layout/radial5"/>
    <dgm:cxn modelId="{7EE01A30-744B-4C85-8901-6DAF55E11D32}" srcId="{F23A714D-6531-44E9-9FE2-066C48113138}" destId="{E6B17846-F3FD-4F01-B2B8-CDF76EB0B2EB}" srcOrd="2" destOrd="0" parTransId="{2B8DAE57-8871-46EB-BDA3-BAEF103501F2}" sibTransId="{463FDDFB-D802-47C3-9A7E-CAD96FC4D2FD}"/>
    <dgm:cxn modelId="{9FA687F8-F163-45B8-B8AA-E9DE514DB051}" type="presOf" srcId="{E5D197C1-E1B7-4E4F-BCA8-00EB63B1DB8D}" destId="{407B3ACA-3216-4C12-ACA2-40431B2B2EBD}" srcOrd="0" destOrd="0" presId="urn:microsoft.com/office/officeart/2005/8/layout/radial5"/>
    <dgm:cxn modelId="{15E5C64D-20EE-48BA-984E-8215EAD2F987}" type="presOf" srcId="{E5D197C1-E1B7-4E4F-BCA8-00EB63B1DB8D}" destId="{4D08CB0B-FDDC-466D-BECE-6765A4EDD6D8}" srcOrd="1" destOrd="0" presId="urn:microsoft.com/office/officeart/2005/8/layout/radial5"/>
    <dgm:cxn modelId="{4BF6314F-8342-4D46-B110-4F707D2C3E2C}" srcId="{F23A714D-6531-44E9-9FE2-066C48113138}" destId="{608D53F9-C8DA-4054-BC7D-12BE9B5775E4}" srcOrd="5" destOrd="0" parTransId="{3EF3371A-F3F4-4D1B-B5A4-0DFCFED74633}" sibTransId="{670AF922-7638-4507-AF9A-8CA6485C3B11}"/>
    <dgm:cxn modelId="{B9B6F2C7-A909-480A-9A05-9134B026E675}" type="presOf" srcId="{35CD9DFC-120B-478F-88C1-CFCA78DA80E1}" destId="{2B121B02-0024-4A28-A820-4502E9D511FA}" srcOrd="1" destOrd="0" presId="urn:microsoft.com/office/officeart/2005/8/layout/radial5"/>
    <dgm:cxn modelId="{51B9FA6E-8CC2-4B50-9014-E591EF6964D0}" type="presOf" srcId="{A2D38CF4-4D80-4791-8574-5C1B8917B316}" destId="{DC83A8A3-0BEF-462A-AB87-6549354B656B}" srcOrd="1" destOrd="0" presId="urn:microsoft.com/office/officeart/2005/8/layout/radial5"/>
    <dgm:cxn modelId="{DD31A3B8-832F-4380-808F-DC4D3BBF0229}" type="presOf" srcId="{2B8DAE57-8871-46EB-BDA3-BAEF103501F2}" destId="{24E01F95-CA33-42C1-848B-B55354707640}" srcOrd="0" destOrd="0" presId="urn:microsoft.com/office/officeart/2005/8/layout/radial5"/>
    <dgm:cxn modelId="{7F73B586-32FA-412D-8053-B997BB89F3ED}" srcId="{F23A714D-6531-44E9-9FE2-066C48113138}" destId="{9A2B1D8B-4F03-4FFB-B207-9B0927FDCB16}" srcOrd="6" destOrd="0" parTransId="{35CD9DFC-120B-478F-88C1-CFCA78DA80E1}" sibTransId="{549EF879-C25B-4C71-A563-6B580AC7CBBE}"/>
    <dgm:cxn modelId="{0D0A6B86-EEE1-42C0-9061-06B4170B6500}" type="presOf" srcId="{0D8BE439-CF1C-443A-A40F-E40E294F5711}" destId="{8EC4BE5E-AE7E-4512-B1A1-552B8C3D6D3B}" srcOrd="0" destOrd="0" presId="urn:microsoft.com/office/officeart/2005/8/layout/radial5"/>
    <dgm:cxn modelId="{877996F4-39E3-429B-A9A2-6584AF319EE0}" type="presOf" srcId="{9A2B1D8B-4F03-4FFB-B207-9B0927FDCB16}" destId="{CAB14520-C0F4-4860-AF23-934AB712B2F4}" srcOrd="0" destOrd="0" presId="urn:microsoft.com/office/officeart/2005/8/layout/radial5"/>
    <dgm:cxn modelId="{B3D2CF3F-9A1E-4952-8D73-A14A8C427F35}" type="presOf" srcId="{65B2F1BE-8A6F-40BD-BC3E-A9260E4B28F9}" destId="{9D6CAAB6-9F00-4ECE-BCB1-4F94A4A59299}" srcOrd="0" destOrd="0" presId="urn:microsoft.com/office/officeart/2005/8/layout/radial5"/>
    <dgm:cxn modelId="{EF9A4AFB-7004-4223-B9FE-B94A5CF17BAE}" type="presOf" srcId="{D4F9E366-2117-420A-8A43-8C9A445EA8FB}" destId="{BEE49950-7323-4B8C-A298-6A39DB174BD1}" srcOrd="0" destOrd="0" presId="urn:microsoft.com/office/officeart/2005/8/layout/radial5"/>
    <dgm:cxn modelId="{90BBF9B5-9BC8-4557-AECA-6B660A828A14}" type="presOf" srcId="{C6C2301B-C899-444D-8EF9-E9079454ED17}" destId="{F26F1127-956A-412B-945B-881935762323}" srcOrd="0" destOrd="0" presId="urn:microsoft.com/office/officeart/2005/8/layout/radial5"/>
    <dgm:cxn modelId="{25174FE9-F6DD-4091-A420-4DF167E90480}" type="presOf" srcId="{3EF3371A-F3F4-4D1B-B5A4-0DFCFED74633}" destId="{178E3076-0911-47F8-998C-90348B57B732}" srcOrd="0" destOrd="0" presId="urn:microsoft.com/office/officeart/2005/8/layout/radial5"/>
    <dgm:cxn modelId="{33F750E8-4BC4-48D4-97B5-F0E97402A5A1}" type="presOf" srcId="{B5B1B0EF-72C5-4029-9A71-21FE482FC354}" destId="{7B2ED657-4B84-4B4C-A932-EEB9B3A9CF12}" srcOrd="0" destOrd="0" presId="urn:microsoft.com/office/officeart/2005/8/layout/radial5"/>
    <dgm:cxn modelId="{2C4D2892-1BD0-40D5-BFE0-10822FD7C08D}" type="presOf" srcId="{A81BBBA4-3792-446F-BCF6-DEBAB39747F6}" destId="{ED660E76-394B-43DA-9C6B-C27127218840}" srcOrd="0" destOrd="0" presId="urn:microsoft.com/office/officeart/2005/8/layout/radial5"/>
    <dgm:cxn modelId="{C3E01232-F2FB-4126-AB0F-440A35F7C1C5}" type="presOf" srcId="{3D86008E-F87D-432D-B8F9-7578D17E19C4}" destId="{4BA61CB5-76E9-41F1-AA41-4DDF3A47B6D4}" srcOrd="1" destOrd="0" presId="urn:microsoft.com/office/officeart/2005/8/layout/radial5"/>
    <dgm:cxn modelId="{ED51516C-0ED5-4498-831E-C9E6489EB609}" srcId="{82975778-9798-4A86-9639-87E99D749E58}" destId="{DBF41844-7BCC-4CFE-9281-DCC84A5C6D86}" srcOrd="2" destOrd="0" parTransId="{6708BB2D-0316-48E5-83E5-7E5196369133}" sibTransId="{BE98FC63-46DE-40E0-8250-657E30CFF0FB}"/>
    <dgm:cxn modelId="{2DC5E5A3-52EE-4ED3-AFF0-641D3ED139E0}" type="presOf" srcId="{3D86008E-F87D-432D-B8F9-7578D17E19C4}" destId="{BE3C2213-1401-4B5C-949D-C0E7D263EBD9}" srcOrd="0" destOrd="0" presId="urn:microsoft.com/office/officeart/2005/8/layout/radial5"/>
    <dgm:cxn modelId="{470A6B43-854A-4653-9819-B6C908A6E645}" type="presOf" srcId="{C6C2301B-C899-444D-8EF9-E9079454ED17}" destId="{861E32B8-3991-460A-A925-266F83C62D13}" srcOrd="1" destOrd="0" presId="urn:microsoft.com/office/officeart/2005/8/layout/radial5"/>
    <dgm:cxn modelId="{A8E3BAF3-0CAB-4E76-BBBD-C0A7852D06A1}" type="presOf" srcId="{35CD9DFC-120B-478F-88C1-CFCA78DA80E1}" destId="{D7690B26-353D-4557-B94B-24ED9AC5A6F9}" srcOrd="0" destOrd="0" presId="urn:microsoft.com/office/officeart/2005/8/layout/radial5"/>
    <dgm:cxn modelId="{3986E585-07C4-4204-A611-DBDABBCD0C23}" srcId="{F23A714D-6531-44E9-9FE2-066C48113138}" destId="{273C5785-768A-4FE5-BA20-3407140E3140}" srcOrd="1" destOrd="0" parTransId="{E5D197C1-E1B7-4E4F-BCA8-00EB63B1DB8D}" sibTransId="{7CBC8960-0C1D-4356-80FB-53E8D4692884}"/>
    <dgm:cxn modelId="{DDEAEB62-C425-449D-8739-4C866784C67E}" srcId="{82975778-9798-4A86-9639-87E99D749E58}" destId="{F23A714D-6531-44E9-9FE2-066C48113138}" srcOrd="0" destOrd="0" parTransId="{A62D72F2-1CB4-45C3-90CF-BB959B4840AC}" sibTransId="{7F4CECF2-BBC9-4A2F-84FC-9B6D5C2B9A78}"/>
    <dgm:cxn modelId="{1957CE24-8251-432E-B7F0-927FE6D34AF2}" type="presOf" srcId="{5FC4F1F0-D71B-44D7-9BD6-DD2063375E52}" destId="{85AD54C4-7975-4FA2-9962-C06146E6C7F6}" srcOrd="1" destOrd="0" presId="urn:microsoft.com/office/officeart/2005/8/layout/radial5"/>
    <dgm:cxn modelId="{F31C2B26-6672-433C-983E-6DA59D9728F6}" type="presOf" srcId="{608D53F9-C8DA-4054-BC7D-12BE9B5775E4}" destId="{4C4EE98D-0983-4B7A-B73F-9B35622E632A}" srcOrd="0" destOrd="0" presId="urn:microsoft.com/office/officeart/2005/8/layout/radial5"/>
    <dgm:cxn modelId="{494E86F2-D957-4329-8F1A-51CDC6D84193}" type="presOf" srcId="{8E0387BE-C90F-4E6D-A5C7-FB7F197968F0}" destId="{A9D2451B-AFD5-460E-BA9F-6D06B102430E}" srcOrd="0" destOrd="0" presId="urn:microsoft.com/office/officeart/2005/8/layout/radial5"/>
    <dgm:cxn modelId="{4358A7A7-6B41-4FB4-A6BB-AFDB46313060}" type="presParOf" srcId="{2DCF0DBB-7705-4815-9271-BDBA16D80A4E}" destId="{20DE32D6-62B1-4E2E-AC34-3CB9C334F9A0}" srcOrd="0" destOrd="0" presId="urn:microsoft.com/office/officeart/2005/8/layout/radial5"/>
    <dgm:cxn modelId="{14B05DA3-0C29-43D3-8E36-827CCD983E21}" type="presParOf" srcId="{2DCF0DBB-7705-4815-9271-BDBA16D80A4E}" destId="{13BEFA9F-7ED7-4CC7-B8F8-450533067879}" srcOrd="1" destOrd="0" presId="urn:microsoft.com/office/officeart/2005/8/layout/radial5"/>
    <dgm:cxn modelId="{8B0A9EAF-7F72-4F99-A994-3B8A2DB8440B}" type="presParOf" srcId="{13BEFA9F-7ED7-4CC7-B8F8-450533067879}" destId="{85AD54C4-7975-4FA2-9962-C06146E6C7F6}" srcOrd="0" destOrd="0" presId="urn:microsoft.com/office/officeart/2005/8/layout/radial5"/>
    <dgm:cxn modelId="{BAEF06E0-E7F2-4F90-BB0D-40B17C13CCC6}" type="presParOf" srcId="{2DCF0DBB-7705-4815-9271-BDBA16D80A4E}" destId="{BEE49950-7323-4B8C-A298-6A39DB174BD1}" srcOrd="2" destOrd="0" presId="urn:microsoft.com/office/officeart/2005/8/layout/radial5"/>
    <dgm:cxn modelId="{03A2611C-E5A5-450B-8470-0A44C8FC21ED}" type="presParOf" srcId="{2DCF0DBB-7705-4815-9271-BDBA16D80A4E}" destId="{407B3ACA-3216-4C12-ACA2-40431B2B2EBD}" srcOrd="3" destOrd="0" presId="urn:microsoft.com/office/officeart/2005/8/layout/radial5"/>
    <dgm:cxn modelId="{DA5BBAF2-7AF7-4EAE-A271-DDAA0D22F750}" type="presParOf" srcId="{407B3ACA-3216-4C12-ACA2-40431B2B2EBD}" destId="{4D08CB0B-FDDC-466D-BECE-6765A4EDD6D8}" srcOrd="0" destOrd="0" presId="urn:microsoft.com/office/officeart/2005/8/layout/radial5"/>
    <dgm:cxn modelId="{7ABB79E7-0E1B-468E-A2C9-DF7A1F94FA40}" type="presParOf" srcId="{2DCF0DBB-7705-4815-9271-BDBA16D80A4E}" destId="{670BD295-B4CF-4F11-BC20-1BF7A8CE6385}" srcOrd="4" destOrd="0" presId="urn:microsoft.com/office/officeart/2005/8/layout/radial5"/>
    <dgm:cxn modelId="{96D58F61-9B09-45A1-B57E-3EED776D24A2}" type="presParOf" srcId="{2DCF0DBB-7705-4815-9271-BDBA16D80A4E}" destId="{24E01F95-CA33-42C1-848B-B55354707640}" srcOrd="5" destOrd="0" presId="urn:microsoft.com/office/officeart/2005/8/layout/radial5"/>
    <dgm:cxn modelId="{7D2A00CD-BA0B-437F-9472-E784F67A05B2}" type="presParOf" srcId="{24E01F95-CA33-42C1-848B-B55354707640}" destId="{02DF200E-990A-4D06-8190-8447B2992331}" srcOrd="0" destOrd="0" presId="urn:microsoft.com/office/officeart/2005/8/layout/radial5"/>
    <dgm:cxn modelId="{D26BB365-EBA9-480F-A7A4-5864D564BE7A}" type="presParOf" srcId="{2DCF0DBB-7705-4815-9271-BDBA16D80A4E}" destId="{92129735-9E6D-4921-89AB-4CDC6F1CC0E7}" srcOrd="6" destOrd="0" presId="urn:microsoft.com/office/officeart/2005/8/layout/radial5"/>
    <dgm:cxn modelId="{7175A74E-8627-4702-8C19-4CB985DC2F72}" type="presParOf" srcId="{2DCF0DBB-7705-4815-9271-BDBA16D80A4E}" destId="{BE3C2213-1401-4B5C-949D-C0E7D263EBD9}" srcOrd="7" destOrd="0" presId="urn:microsoft.com/office/officeart/2005/8/layout/radial5"/>
    <dgm:cxn modelId="{AFF8C842-1BAA-41FF-994F-53E4E9A0DC5F}" type="presParOf" srcId="{BE3C2213-1401-4B5C-949D-C0E7D263EBD9}" destId="{4BA61CB5-76E9-41F1-AA41-4DDF3A47B6D4}" srcOrd="0" destOrd="0" presId="urn:microsoft.com/office/officeart/2005/8/layout/radial5"/>
    <dgm:cxn modelId="{77C85708-0E0F-4FD9-91ED-310B8B9BAFAC}" type="presParOf" srcId="{2DCF0DBB-7705-4815-9271-BDBA16D80A4E}" destId="{ED660E76-394B-43DA-9C6B-C27127218840}" srcOrd="8" destOrd="0" presId="urn:microsoft.com/office/officeart/2005/8/layout/radial5"/>
    <dgm:cxn modelId="{77F1AB84-B6EE-4F84-83B2-8AF8FCB87ECD}" type="presParOf" srcId="{2DCF0DBB-7705-4815-9271-BDBA16D80A4E}" destId="{8EC4BE5E-AE7E-4512-B1A1-552B8C3D6D3B}" srcOrd="9" destOrd="0" presId="urn:microsoft.com/office/officeart/2005/8/layout/radial5"/>
    <dgm:cxn modelId="{19BF827E-B9C1-4372-8EDD-B7210FE690D7}" type="presParOf" srcId="{8EC4BE5E-AE7E-4512-B1A1-552B8C3D6D3B}" destId="{66638242-2DE6-40A5-AD1E-6F3932467DB0}" srcOrd="0" destOrd="0" presId="urn:microsoft.com/office/officeart/2005/8/layout/radial5"/>
    <dgm:cxn modelId="{6550706F-AC59-4566-B63B-BDF5C17D2162}" type="presParOf" srcId="{2DCF0DBB-7705-4815-9271-BDBA16D80A4E}" destId="{7B2ED657-4B84-4B4C-A932-EEB9B3A9CF12}" srcOrd="10" destOrd="0" presId="urn:microsoft.com/office/officeart/2005/8/layout/radial5"/>
    <dgm:cxn modelId="{D3D558D6-3C34-434F-84D4-76E39AE97E59}" type="presParOf" srcId="{2DCF0DBB-7705-4815-9271-BDBA16D80A4E}" destId="{178E3076-0911-47F8-998C-90348B57B732}" srcOrd="11" destOrd="0" presId="urn:microsoft.com/office/officeart/2005/8/layout/radial5"/>
    <dgm:cxn modelId="{890157CD-B09E-4A7F-BBF5-3CFAF0B07AEE}" type="presParOf" srcId="{178E3076-0911-47F8-998C-90348B57B732}" destId="{A859283D-32D9-4B81-AA1A-3D20FC005EDC}" srcOrd="0" destOrd="0" presId="urn:microsoft.com/office/officeart/2005/8/layout/radial5"/>
    <dgm:cxn modelId="{42832650-A625-45C1-88DD-2B65FE6D4342}" type="presParOf" srcId="{2DCF0DBB-7705-4815-9271-BDBA16D80A4E}" destId="{4C4EE98D-0983-4B7A-B73F-9B35622E632A}" srcOrd="12" destOrd="0" presId="urn:microsoft.com/office/officeart/2005/8/layout/radial5"/>
    <dgm:cxn modelId="{10579F17-1B6D-4CEB-A9D9-79DCFFC5CE54}" type="presParOf" srcId="{2DCF0DBB-7705-4815-9271-BDBA16D80A4E}" destId="{D7690B26-353D-4557-B94B-24ED9AC5A6F9}" srcOrd="13" destOrd="0" presId="urn:microsoft.com/office/officeart/2005/8/layout/radial5"/>
    <dgm:cxn modelId="{00B67163-3C50-4854-A8B3-65F3D77D2B37}" type="presParOf" srcId="{D7690B26-353D-4557-B94B-24ED9AC5A6F9}" destId="{2B121B02-0024-4A28-A820-4502E9D511FA}" srcOrd="0" destOrd="0" presId="urn:microsoft.com/office/officeart/2005/8/layout/radial5"/>
    <dgm:cxn modelId="{0CCB4E89-6EE4-4DB4-ADDF-61B1A619A6A9}" type="presParOf" srcId="{2DCF0DBB-7705-4815-9271-BDBA16D80A4E}" destId="{CAB14520-C0F4-4860-AF23-934AB712B2F4}" srcOrd="14" destOrd="0" presId="urn:microsoft.com/office/officeart/2005/8/layout/radial5"/>
    <dgm:cxn modelId="{D5E119BA-B03F-4F33-A060-1AA708EA3389}" type="presParOf" srcId="{2DCF0DBB-7705-4815-9271-BDBA16D80A4E}" destId="{F26F1127-956A-412B-945B-881935762323}" srcOrd="15" destOrd="0" presId="urn:microsoft.com/office/officeart/2005/8/layout/radial5"/>
    <dgm:cxn modelId="{7FE7143C-B3B8-46C2-A0DD-5D69ECDA936E}" type="presParOf" srcId="{F26F1127-956A-412B-945B-881935762323}" destId="{861E32B8-3991-460A-A925-266F83C62D13}" srcOrd="0" destOrd="0" presId="urn:microsoft.com/office/officeart/2005/8/layout/radial5"/>
    <dgm:cxn modelId="{2CD4E1FE-C1C0-4C9F-AFAA-18BED6F46607}" type="presParOf" srcId="{2DCF0DBB-7705-4815-9271-BDBA16D80A4E}" destId="{9D6CAAB6-9F00-4ECE-BCB1-4F94A4A59299}" srcOrd="16" destOrd="0" presId="urn:microsoft.com/office/officeart/2005/8/layout/radial5"/>
    <dgm:cxn modelId="{3A469213-97F5-43E6-BE65-9ED3F96F92C8}" type="presParOf" srcId="{2DCF0DBB-7705-4815-9271-BDBA16D80A4E}" destId="{01217A0C-3D8C-4C69-B3B5-E28BE90040D2}" srcOrd="17" destOrd="0" presId="urn:microsoft.com/office/officeart/2005/8/layout/radial5"/>
    <dgm:cxn modelId="{0AAFC255-E266-4029-AF6B-382E0013052A}" type="presParOf" srcId="{01217A0C-3D8C-4C69-B3B5-E28BE90040D2}" destId="{DC83A8A3-0BEF-462A-AB87-6549354B656B}" srcOrd="0" destOrd="0" presId="urn:microsoft.com/office/officeart/2005/8/layout/radial5"/>
    <dgm:cxn modelId="{57925092-5F8F-4557-B6D7-64212982BDF5}" type="presParOf" srcId="{2DCF0DBB-7705-4815-9271-BDBA16D80A4E}" destId="{A9D2451B-AFD5-460E-BA9F-6D06B102430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43C503-84C2-4FA4-98E7-DD29FD3A4D7D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0D6D80-19DE-406B-B596-39CC1C3D68F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Fors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qo‘ltig‘i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davlatlari-neft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gazga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boy 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4A562-5259-4DB1-9B9B-3C9A6AB420F0}" type="parTrans" cxnId="{A123439F-F545-40B8-BB6B-8B24ADCD988C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A6564-29BF-4248-8837-06A31F2146E6}" type="sibTrans" cxnId="{A123439F-F545-40B8-BB6B-8B24ADCD988C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7C4EB-04F7-4112-B4B6-6406A4AA73C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Amerikadagi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polimetall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rudalariga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boy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AE4DF9-1171-4E5A-9BC3-C3CDF82B0950}" type="parTrans" cxnId="{6F99AB43-5D89-499F-BF04-3ACE58E4282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A2A94-88EE-408F-97ED-B9BDA388021F}" type="sibTrans" cxnId="{6F99AB43-5D89-499F-BF04-3ACE58E4282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4E6B7-A54F-4B1D-9FD1-99CB3FDCA9A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Finlandiya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o‘rmon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resurslariga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boy 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10769-8040-476B-A7E4-122B91C96321}" type="parTrans" cxnId="{DBD2EA9A-7FC8-4917-A4FA-CAF4B5FC79E7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B760D-8EDA-4232-8CEE-89CE963EEE9C}" type="sibTrans" cxnId="{DBD2EA9A-7FC8-4917-A4FA-CAF4B5FC79E7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CF753-41C0-4E8E-B910-89F770FC24A4}" type="pres">
      <dgm:prSet presAssocID="{8243C503-84C2-4FA4-98E7-DD29FD3A4D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EF129-21DB-4A7C-B460-95CF082F35EE}" type="pres">
      <dgm:prSet presAssocID="{A30D6D80-19DE-406B-B596-39CC1C3D68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E8354-5214-4F03-AD13-E1EB098823F5}" type="pres">
      <dgm:prSet presAssocID="{812A6564-29BF-4248-8837-06A31F2146E6}" presName="sibTrans" presStyleCnt="0"/>
      <dgm:spPr/>
    </dgm:pt>
    <dgm:pt modelId="{D424A903-934E-4F00-8783-23BA68E5A7AA}" type="pres">
      <dgm:prSet presAssocID="{1CB7C4EB-04F7-4112-B4B6-6406A4AA73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F1980-5A89-48D7-B138-4777D615C063}" type="pres">
      <dgm:prSet presAssocID="{EC0A2A94-88EE-408F-97ED-B9BDA388021F}" presName="sibTrans" presStyleCnt="0"/>
      <dgm:spPr/>
    </dgm:pt>
    <dgm:pt modelId="{F7744741-26A1-4D45-B0BF-4FFCCD9F83C1}" type="pres">
      <dgm:prSet presAssocID="{AEB4E6B7-A54F-4B1D-9FD1-99CB3FDCA9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2EA9A-7FC8-4917-A4FA-CAF4B5FC79E7}" srcId="{8243C503-84C2-4FA4-98E7-DD29FD3A4D7D}" destId="{AEB4E6B7-A54F-4B1D-9FD1-99CB3FDCA9A4}" srcOrd="2" destOrd="0" parTransId="{7C010769-8040-476B-A7E4-122B91C96321}" sibTransId="{963B760D-8EDA-4232-8CEE-89CE963EEE9C}"/>
    <dgm:cxn modelId="{F0AABE33-9B8A-47E7-BD46-1258D5AEB27C}" type="presOf" srcId="{AEB4E6B7-A54F-4B1D-9FD1-99CB3FDCA9A4}" destId="{F7744741-26A1-4D45-B0BF-4FFCCD9F83C1}" srcOrd="0" destOrd="0" presId="urn:microsoft.com/office/officeart/2005/8/layout/hList6"/>
    <dgm:cxn modelId="{A123439F-F545-40B8-BB6B-8B24ADCD988C}" srcId="{8243C503-84C2-4FA4-98E7-DD29FD3A4D7D}" destId="{A30D6D80-19DE-406B-B596-39CC1C3D68F9}" srcOrd="0" destOrd="0" parTransId="{7794A562-5259-4DB1-9B9B-3C9A6AB420F0}" sibTransId="{812A6564-29BF-4248-8837-06A31F2146E6}"/>
    <dgm:cxn modelId="{6F99AB43-5D89-499F-BF04-3ACE58E42828}" srcId="{8243C503-84C2-4FA4-98E7-DD29FD3A4D7D}" destId="{1CB7C4EB-04F7-4112-B4B6-6406A4AA73CA}" srcOrd="1" destOrd="0" parTransId="{CCAE4DF9-1171-4E5A-9BC3-C3CDF82B0950}" sibTransId="{EC0A2A94-88EE-408F-97ED-B9BDA388021F}"/>
    <dgm:cxn modelId="{9835F1DE-A264-441E-A3C1-648810EE46D3}" type="presOf" srcId="{A30D6D80-19DE-406B-B596-39CC1C3D68F9}" destId="{931EF129-21DB-4A7C-B460-95CF082F35EE}" srcOrd="0" destOrd="0" presId="urn:microsoft.com/office/officeart/2005/8/layout/hList6"/>
    <dgm:cxn modelId="{F4290846-02EE-49B8-B69B-54B7A33AC3E6}" type="presOf" srcId="{8243C503-84C2-4FA4-98E7-DD29FD3A4D7D}" destId="{F5FCF753-41C0-4E8E-B910-89F770FC24A4}" srcOrd="0" destOrd="0" presId="urn:microsoft.com/office/officeart/2005/8/layout/hList6"/>
    <dgm:cxn modelId="{A02EE9C9-1244-4C0C-9ADE-D9FCB4BAC43F}" type="presOf" srcId="{1CB7C4EB-04F7-4112-B4B6-6406A4AA73CA}" destId="{D424A903-934E-4F00-8783-23BA68E5A7AA}" srcOrd="0" destOrd="0" presId="urn:microsoft.com/office/officeart/2005/8/layout/hList6"/>
    <dgm:cxn modelId="{C83CF5CF-7A84-42EE-9F50-9EB41EEE9C88}" type="presParOf" srcId="{F5FCF753-41C0-4E8E-B910-89F770FC24A4}" destId="{931EF129-21DB-4A7C-B460-95CF082F35EE}" srcOrd="0" destOrd="0" presId="urn:microsoft.com/office/officeart/2005/8/layout/hList6"/>
    <dgm:cxn modelId="{FC90566A-812E-4CE5-BD2D-2BC63D142EE1}" type="presParOf" srcId="{F5FCF753-41C0-4E8E-B910-89F770FC24A4}" destId="{128E8354-5214-4F03-AD13-E1EB098823F5}" srcOrd="1" destOrd="0" presId="urn:microsoft.com/office/officeart/2005/8/layout/hList6"/>
    <dgm:cxn modelId="{453B92DB-4116-4440-A333-F8A281967D95}" type="presParOf" srcId="{F5FCF753-41C0-4E8E-B910-89F770FC24A4}" destId="{D424A903-934E-4F00-8783-23BA68E5A7AA}" srcOrd="2" destOrd="0" presId="urn:microsoft.com/office/officeart/2005/8/layout/hList6"/>
    <dgm:cxn modelId="{B79E2C2D-95E3-46D6-B935-CDD848DA4854}" type="presParOf" srcId="{F5FCF753-41C0-4E8E-B910-89F770FC24A4}" destId="{26AF1980-5A89-48D7-B138-4777D615C063}" srcOrd="3" destOrd="0" presId="urn:microsoft.com/office/officeart/2005/8/layout/hList6"/>
    <dgm:cxn modelId="{10CC5253-CCC9-472A-9783-1077BC3EBD21}" type="presParOf" srcId="{F5FCF753-41C0-4E8E-B910-89F770FC24A4}" destId="{F7744741-26A1-4D45-B0BF-4FFCCD9F83C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B12791-AD18-48F6-995B-D68C283C4E6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8D6DFA-D374-4AAE-BE92-8D4771A936CA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Uchinchi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guruhga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24433-8CAC-4200-82E8-082D12B0B52B}" type="parTrans" cxnId="{A6427D67-1598-4435-BD5A-DE06518B109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40883-D1E0-478B-BDAE-7BA4A5222FF9}" type="sibTrans" cxnId="{A6427D67-1598-4435-BD5A-DE06518B109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FC35B-EEA0-4E91-91B7-182911391286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Vatikan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38F66-8021-4EF3-BF31-1387F2B55D0E}" type="parTrans" cxnId="{2F214ACF-8649-4FC6-9EFE-E538F361FB5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43E33-9B8E-422E-AB42-FE611A5733F4}" type="sibTrans" cxnId="{2F214ACF-8649-4FC6-9EFE-E538F361FB5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80C92-FAA6-4928-9115-63EDB092758D}">
      <dgm:prSet phldrT="[Текст]"/>
      <dgm:spPr/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03942-200B-4B10-9B91-38231485BB13}" type="parTrans" cxnId="{8106D832-AB65-4DE4-B6E3-230E1D991B9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BC991-46BA-4181-A324-7790A34F9370}" type="sibTrans" cxnId="{8106D832-AB65-4DE4-B6E3-230E1D991B9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10F96-1990-40BF-9063-3D7EBAF8C390}">
      <dgm:prSet phldrT="[Текст]" phldr="1"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F125E-92B8-4ECF-A555-B4C4A9240AF5}" type="parTrans" cxnId="{20954B44-233E-44C0-9473-478D30943CE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86599-E7C5-432C-A238-42A16FA01B95}" type="sibTrans" cxnId="{20954B44-233E-44C0-9473-478D30943CE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231BB-3E4D-4633-8733-095AE8940533}">
      <dgm:prSet phldrT="[Текст]" phldr="1"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7D10F-609D-4D08-BAA8-237C64646AF3}" type="parTrans" cxnId="{89F24E62-475D-41FE-9C8E-252C9BC1F61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A4731-220E-411B-88FF-8BC571C27849}" type="sibTrans" cxnId="{89F24E62-475D-41FE-9C8E-252C9BC1F61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33B4B-1431-4DB7-A528-EC5E559EA3FE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Andorra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2E53E-CE9C-4923-BE06-8FCCD137184A}" type="parTrans" cxnId="{3A3EF732-0FD0-46DB-A414-347279B50C0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3F625-C318-4F27-B4E0-630D89F12A3F}" type="sibTrans" cxnId="{3A3EF732-0FD0-46DB-A414-347279B50C0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55FEF-03A6-4B9E-9069-E8BCBFF49791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San-Marino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ED0B7-0D54-4A84-9779-E4E041D05E27}" type="parTrans" cxnId="{9CB119EA-54CC-4EBB-88B2-C2EDABEF043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8891E-E147-4476-ACD6-F2186BC4E1E3}" type="sibTrans" cxnId="{9CB119EA-54CC-4EBB-88B2-C2EDABEF043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B213E-657A-49BF-B95B-9092AEB5CA1C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Singapur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3797E-D82E-447E-9A3F-BC60104D9DE3}" type="parTrans" cxnId="{5A914A1B-EA34-427F-9146-A157E1C1A9D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C328CE-71FF-44CF-8C92-528B297BECA9}" type="sibTrans" cxnId="{5A914A1B-EA34-427F-9146-A157E1C1A9D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FBECB-CC16-4F96-BF4F-0CA9FC2777AD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Sent-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Lyusiya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1DDFFD-858D-42AB-8D8B-FBEC7AB50D22}" type="parTrans" cxnId="{4D8E5A89-DBB0-42DA-AAE9-B60B70C2E80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FBAC1-BFFA-45A7-80A6-D9E63BA93C9C}" type="sibTrans" cxnId="{4D8E5A89-DBB0-42DA-AAE9-B60B70C2E80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EC70E-1CBF-42A9-8E78-0170D07C4911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Tuvalu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8D39F-988D-4E85-B45A-D669EAF1E58B}" type="parTrans" cxnId="{A3C218E6-C999-4B81-B842-4441CB8D6B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7EA7B-4514-4F15-A4AC-CD64E5679BBF}" type="sibTrans" cxnId="{A3C218E6-C999-4B81-B842-4441CB8D6B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E3EF9-D659-4635-B2C4-A871B86C54FD}" type="pres">
      <dgm:prSet presAssocID="{FCB12791-AD18-48F6-995B-D68C283C4E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3B28A-FEE5-4EBB-8CF7-A6F322B462F1}" type="pres">
      <dgm:prSet presAssocID="{FCB12791-AD18-48F6-995B-D68C283C4E6A}" presName="radial" presStyleCnt="0">
        <dgm:presLayoutVars>
          <dgm:animLvl val="ctr"/>
        </dgm:presLayoutVars>
      </dgm:prSet>
      <dgm:spPr/>
    </dgm:pt>
    <dgm:pt modelId="{B76AE0EE-AED1-4DE3-B097-7772F9569606}" type="pres">
      <dgm:prSet presAssocID="{D68D6DFA-D374-4AAE-BE92-8D4771A936CA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61F3B248-A20E-49E4-85FF-8802B9313198}" type="pres">
      <dgm:prSet presAssocID="{AF0FC35B-EEA0-4E91-91B7-182911391286}" presName="node" presStyleLbl="vennNode1" presStyleIdx="1" presStyleCnt="7" custScaleX="15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07780-5242-41C0-BB69-48BB916DB3A2}" type="pres">
      <dgm:prSet presAssocID="{62A33B4B-1431-4DB7-A528-EC5E559EA3FE}" presName="node" presStyleLbl="vennNode1" presStyleIdx="2" presStyleCnt="7" custScaleX="142024" custRadScaleRad="113868" custRadScaleInc="6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5140D-EAB2-4CF1-A0C6-E7F2E8BF50AC}" type="pres">
      <dgm:prSet presAssocID="{F1155FEF-03A6-4B9E-9069-E8BCBFF49791}" presName="node" presStyleLbl="vennNode1" presStyleIdx="3" presStyleCnt="7" custScaleX="149820" custRadScaleRad="116999" custRadScaleInc="-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BA908-2DA1-4597-83EC-2EB5EB853B9C}" type="pres">
      <dgm:prSet presAssocID="{383B213E-657A-49BF-B95B-9092AEB5CA1C}" presName="node" presStyleLbl="vennNode1" presStyleIdx="4" presStyleCnt="7" custScaleX="151599" custRadScaleRad="102527" custRadScaleInc="-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BEFF5-1841-4E6E-98A8-6D5238CC074C}" type="pres">
      <dgm:prSet presAssocID="{CE8FBECB-CC16-4F96-BF4F-0CA9FC2777AD}" presName="node" presStyleLbl="vennNode1" presStyleIdx="5" presStyleCnt="7" custScaleX="147515" custRadScaleRad="115644" custRadScaleInc="9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C79A5-864E-43AF-A9C6-0E140845CF51}" type="pres">
      <dgm:prSet presAssocID="{74AEC70E-1CBF-42A9-8E78-0170D07C4911}" presName="node" presStyleLbl="vennNode1" presStyleIdx="6" presStyleCnt="7" custScaleX="143461" custRadScaleRad="113889" custRadScaleInc="-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54B44-233E-44C0-9473-478D30943CEA}" srcId="{9DE80C92-FAA6-4928-9115-63EDB092758D}" destId="{6D710F96-1990-40BF-9063-3D7EBAF8C390}" srcOrd="0" destOrd="0" parTransId="{D00F125E-92B8-4ECF-A555-B4C4A9240AF5}" sibTransId="{79F86599-E7C5-432C-A238-42A16FA01B95}"/>
    <dgm:cxn modelId="{E8AEE7A3-62B9-4BDA-B017-B8E18B1FF56E}" type="presOf" srcId="{FCB12791-AD18-48F6-995B-D68C283C4E6A}" destId="{CF6E3EF9-D659-4635-B2C4-A871B86C54FD}" srcOrd="0" destOrd="0" presId="urn:microsoft.com/office/officeart/2005/8/layout/radial3"/>
    <dgm:cxn modelId="{7BF7769D-18BB-4196-972A-BAD4E2C8ACA9}" type="presOf" srcId="{F1155FEF-03A6-4B9E-9069-E8BCBFF49791}" destId="{E715140D-EAB2-4CF1-A0C6-E7F2E8BF50AC}" srcOrd="0" destOrd="0" presId="urn:microsoft.com/office/officeart/2005/8/layout/radial3"/>
    <dgm:cxn modelId="{8E7B436C-2B4F-464D-A6C1-B303C05F6A31}" type="presOf" srcId="{D68D6DFA-D374-4AAE-BE92-8D4771A936CA}" destId="{B76AE0EE-AED1-4DE3-B097-7772F9569606}" srcOrd="0" destOrd="0" presId="urn:microsoft.com/office/officeart/2005/8/layout/radial3"/>
    <dgm:cxn modelId="{A72AE83E-A272-4325-B43D-DC4C54FF719D}" type="presOf" srcId="{74AEC70E-1CBF-42A9-8E78-0170D07C4911}" destId="{A98C79A5-864E-43AF-A9C6-0E140845CF51}" srcOrd="0" destOrd="0" presId="urn:microsoft.com/office/officeart/2005/8/layout/radial3"/>
    <dgm:cxn modelId="{79A6D544-9E59-4EB2-AA20-C8D799C9F9D3}" type="presOf" srcId="{CE8FBECB-CC16-4F96-BF4F-0CA9FC2777AD}" destId="{D83BEFF5-1841-4E6E-98A8-6D5238CC074C}" srcOrd="0" destOrd="0" presId="urn:microsoft.com/office/officeart/2005/8/layout/radial3"/>
    <dgm:cxn modelId="{3A3EF732-0FD0-46DB-A414-347279B50C0D}" srcId="{D68D6DFA-D374-4AAE-BE92-8D4771A936CA}" destId="{62A33B4B-1431-4DB7-A528-EC5E559EA3FE}" srcOrd="1" destOrd="0" parTransId="{A372E53E-CE9C-4923-BE06-8FCCD137184A}" sibTransId="{BCE3F625-C318-4F27-B4E0-630D89F12A3F}"/>
    <dgm:cxn modelId="{89F24E62-475D-41FE-9C8E-252C9BC1F61C}" srcId="{9DE80C92-FAA6-4928-9115-63EDB092758D}" destId="{D9A231BB-3E4D-4633-8733-095AE8940533}" srcOrd="1" destOrd="0" parTransId="{DCA7D10F-609D-4D08-BAA8-237C64646AF3}" sibTransId="{D01A4731-220E-411B-88FF-8BC571C27849}"/>
    <dgm:cxn modelId="{8106D832-AB65-4DE4-B6E3-230E1D991B96}" srcId="{FCB12791-AD18-48F6-995B-D68C283C4E6A}" destId="{9DE80C92-FAA6-4928-9115-63EDB092758D}" srcOrd="1" destOrd="0" parTransId="{CF403942-200B-4B10-9B91-38231485BB13}" sibTransId="{4ADBC991-46BA-4181-A324-7790A34F9370}"/>
    <dgm:cxn modelId="{2F214ACF-8649-4FC6-9EFE-E538F361FB56}" srcId="{D68D6DFA-D374-4AAE-BE92-8D4771A936CA}" destId="{AF0FC35B-EEA0-4E91-91B7-182911391286}" srcOrd="0" destOrd="0" parTransId="{EDB38F66-8021-4EF3-BF31-1387F2B55D0E}" sibTransId="{A3843E33-9B8E-422E-AB42-FE611A5733F4}"/>
    <dgm:cxn modelId="{9CB119EA-54CC-4EBB-88B2-C2EDABEF0436}" srcId="{D68D6DFA-D374-4AAE-BE92-8D4771A936CA}" destId="{F1155FEF-03A6-4B9E-9069-E8BCBFF49791}" srcOrd="2" destOrd="0" parTransId="{015ED0B7-0D54-4A84-9779-E4E041D05E27}" sibTransId="{4E98891E-E147-4476-ACD6-F2186BC4E1E3}"/>
    <dgm:cxn modelId="{8D8ADE14-DE8F-471D-A396-45295DE6FE73}" type="presOf" srcId="{AF0FC35B-EEA0-4E91-91B7-182911391286}" destId="{61F3B248-A20E-49E4-85FF-8802B9313198}" srcOrd="0" destOrd="0" presId="urn:microsoft.com/office/officeart/2005/8/layout/radial3"/>
    <dgm:cxn modelId="{03C7929D-2939-4407-9B5D-DDD7FFC836F4}" type="presOf" srcId="{62A33B4B-1431-4DB7-A528-EC5E559EA3FE}" destId="{DE707780-5242-41C0-BB69-48BB916DB3A2}" srcOrd="0" destOrd="0" presId="urn:microsoft.com/office/officeart/2005/8/layout/radial3"/>
    <dgm:cxn modelId="{A6427D67-1598-4435-BD5A-DE06518B109F}" srcId="{FCB12791-AD18-48F6-995B-D68C283C4E6A}" destId="{D68D6DFA-D374-4AAE-BE92-8D4771A936CA}" srcOrd="0" destOrd="0" parTransId="{94624433-8CAC-4200-82E8-082D12B0B52B}" sibTransId="{99240883-D1E0-478B-BDAE-7BA4A5222FF9}"/>
    <dgm:cxn modelId="{6E5F1972-B460-43A4-A33E-C8825B1F57B3}" type="presOf" srcId="{383B213E-657A-49BF-B95B-9092AEB5CA1C}" destId="{4BBBA908-2DA1-4597-83EC-2EB5EB853B9C}" srcOrd="0" destOrd="0" presId="urn:microsoft.com/office/officeart/2005/8/layout/radial3"/>
    <dgm:cxn modelId="{4D8E5A89-DBB0-42DA-AAE9-B60B70C2E801}" srcId="{D68D6DFA-D374-4AAE-BE92-8D4771A936CA}" destId="{CE8FBECB-CC16-4F96-BF4F-0CA9FC2777AD}" srcOrd="4" destOrd="0" parTransId="{FB1DDFFD-858D-42AB-8D8B-FBEC7AB50D22}" sibTransId="{EA6FBAC1-BFFA-45A7-80A6-D9E63BA93C9C}"/>
    <dgm:cxn modelId="{5A914A1B-EA34-427F-9146-A157E1C1A9D2}" srcId="{D68D6DFA-D374-4AAE-BE92-8D4771A936CA}" destId="{383B213E-657A-49BF-B95B-9092AEB5CA1C}" srcOrd="3" destOrd="0" parTransId="{D333797E-D82E-447E-9A3F-BC60104D9DE3}" sibTransId="{C9C328CE-71FF-44CF-8C92-528B297BECA9}"/>
    <dgm:cxn modelId="{A3C218E6-C999-4B81-B842-4441CB8D6B10}" srcId="{D68D6DFA-D374-4AAE-BE92-8D4771A936CA}" destId="{74AEC70E-1CBF-42A9-8E78-0170D07C4911}" srcOrd="5" destOrd="0" parTransId="{C928D39F-988D-4E85-B45A-D669EAF1E58B}" sibTransId="{D2E7EA7B-4514-4F15-A4AC-CD64E5679BBF}"/>
    <dgm:cxn modelId="{8BD35EDA-3E55-411A-8F9E-D9BBAB8B078F}" type="presParOf" srcId="{CF6E3EF9-D659-4635-B2C4-A871B86C54FD}" destId="{65D3B28A-FEE5-4EBB-8CF7-A6F322B462F1}" srcOrd="0" destOrd="0" presId="urn:microsoft.com/office/officeart/2005/8/layout/radial3"/>
    <dgm:cxn modelId="{990F0937-7BBA-4366-9B79-50B5452D9398}" type="presParOf" srcId="{65D3B28A-FEE5-4EBB-8CF7-A6F322B462F1}" destId="{B76AE0EE-AED1-4DE3-B097-7772F9569606}" srcOrd="0" destOrd="0" presId="urn:microsoft.com/office/officeart/2005/8/layout/radial3"/>
    <dgm:cxn modelId="{4943606C-DA93-449A-823F-5120CC2C0186}" type="presParOf" srcId="{65D3B28A-FEE5-4EBB-8CF7-A6F322B462F1}" destId="{61F3B248-A20E-49E4-85FF-8802B9313198}" srcOrd="1" destOrd="0" presId="urn:microsoft.com/office/officeart/2005/8/layout/radial3"/>
    <dgm:cxn modelId="{F6A54AF7-86E9-4EB6-A149-51AB3B1EF5CF}" type="presParOf" srcId="{65D3B28A-FEE5-4EBB-8CF7-A6F322B462F1}" destId="{DE707780-5242-41C0-BB69-48BB916DB3A2}" srcOrd="2" destOrd="0" presId="urn:microsoft.com/office/officeart/2005/8/layout/radial3"/>
    <dgm:cxn modelId="{F93B92CF-507C-4625-A933-75AD756935F4}" type="presParOf" srcId="{65D3B28A-FEE5-4EBB-8CF7-A6F322B462F1}" destId="{E715140D-EAB2-4CF1-A0C6-E7F2E8BF50AC}" srcOrd="3" destOrd="0" presId="urn:microsoft.com/office/officeart/2005/8/layout/radial3"/>
    <dgm:cxn modelId="{E2986C30-08A4-49AA-93D7-380C218262F9}" type="presParOf" srcId="{65D3B28A-FEE5-4EBB-8CF7-A6F322B462F1}" destId="{4BBBA908-2DA1-4597-83EC-2EB5EB853B9C}" srcOrd="4" destOrd="0" presId="urn:microsoft.com/office/officeart/2005/8/layout/radial3"/>
    <dgm:cxn modelId="{8230EED7-FFC2-4AB2-B16D-71698C2C4898}" type="presParOf" srcId="{65D3B28A-FEE5-4EBB-8CF7-A6F322B462F1}" destId="{D83BEFF5-1841-4E6E-98A8-6D5238CC074C}" srcOrd="5" destOrd="0" presId="urn:microsoft.com/office/officeart/2005/8/layout/radial3"/>
    <dgm:cxn modelId="{8A72561D-30E6-4A2F-BF07-3699F79A7B91}" type="presParOf" srcId="{65D3B28A-FEE5-4EBB-8CF7-A6F322B462F1}" destId="{A98C79A5-864E-43AF-A9C6-0E140845CF5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83B91-3722-4490-AAE9-CFB2DF119D38}">
      <dsp:nvSpPr>
        <dsp:cNvPr id="0" name=""/>
        <dsp:cNvSpPr/>
      </dsp:nvSpPr>
      <dsp:spPr>
        <a:xfrm>
          <a:off x="2495583" y="601982"/>
          <a:ext cx="4987181" cy="4987181"/>
        </a:xfrm>
        <a:prstGeom prst="blockArc">
          <a:avLst>
            <a:gd name="adj1" fmla="val 12175287"/>
            <a:gd name="adj2" fmla="val 17399577"/>
            <a:gd name="adj3" fmla="val 464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68F10-D291-4066-B444-BC9F2536D593}">
      <dsp:nvSpPr>
        <dsp:cNvPr id="0" name=""/>
        <dsp:cNvSpPr/>
      </dsp:nvSpPr>
      <dsp:spPr>
        <a:xfrm>
          <a:off x="2561182" y="428766"/>
          <a:ext cx="4987181" cy="4987181"/>
        </a:xfrm>
        <a:prstGeom prst="blockArc">
          <a:avLst>
            <a:gd name="adj1" fmla="val 6792616"/>
            <a:gd name="adj2" fmla="val 11913804"/>
            <a:gd name="adj3" fmla="val 4642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86658-1488-4115-9091-6FDE9D2029A8}">
      <dsp:nvSpPr>
        <dsp:cNvPr id="0" name=""/>
        <dsp:cNvSpPr/>
      </dsp:nvSpPr>
      <dsp:spPr>
        <a:xfrm>
          <a:off x="3298590" y="920421"/>
          <a:ext cx="4987181" cy="4987181"/>
        </a:xfrm>
        <a:prstGeom prst="blockArc">
          <a:avLst>
            <a:gd name="adj1" fmla="val 2798095"/>
            <a:gd name="adj2" fmla="val 8050509"/>
            <a:gd name="adj3" fmla="val 464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D6172-A77B-4DC4-B6EE-EDDC6AF7D7C6}">
      <dsp:nvSpPr>
        <dsp:cNvPr id="0" name=""/>
        <dsp:cNvSpPr/>
      </dsp:nvSpPr>
      <dsp:spPr>
        <a:xfrm>
          <a:off x="4197440" y="381576"/>
          <a:ext cx="4987181" cy="4987181"/>
        </a:xfrm>
        <a:prstGeom prst="blockArc">
          <a:avLst>
            <a:gd name="adj1" fmla="val 20932620"/>
            <a:gd name="adj2" fmla="val 4288871"/>
            <a:gd name="adj3" fmla="val 4642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B935B-ED2F-4DFD-9D8C-51284A93D9B7}">
      <dsp:nvSpPr>
        <dsp:cNvPr id="0" name=""/>
        <dsp:cNvSpPr/>
      </dsp:nvSpPr>
      <dsp:spPr>
        <a:xfrm>
          <a:off x="4242535" y="570712"/>
          <a:ext cx="4987181" cy="4987181"/>
        </a:xfrm>
        <a:prstGeom prst="blockArc">
          <a:avLst>
            <a:gd name="adj1" fmla="val 14877363"/>
            <a:gd name="adj2" fmla="val 20658121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F3B0-7B5F-41A7-9364-0393ABC2B4E3}">
      <dsp:nvSpPr>
        <dsp:cNvPr id="0" name=""/>
        <dsp:cNvSpPr/>
      </dsp:nvSpPr>
      <dsp:spPr>
        <a:xfrm>
          <a:off x="3538893" y="2094130"/>
          <a:ext cx="4566128" cy="229646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</a:t>
          </a:r>
          <a:endParaRPr lang="ru-RU" sz="3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7587" y="2430439"/>
        <a:ext cx="3228740" cy="1623846"/>
      </dsp:txXfrm>
    </dsp:sp>
    <dsp:sp modelId="{8790B44D-ADEE-4F3F-8D50-40249219945B}">
      <dsp:nvSpPr>
        <dsp:cNvPr id="0" name=""/>
        <dsp:cNvSpPr/>
      </dsp:nvSpPr>
      <dsp:spPr>
        <a:xfrm>
          <a:off x="4616241" y="2880"/>
          <a:ext cx="2411432" cy="16075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Mineral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387" y="238297"/>
        <a:ext cx="1705140" cy="1136691"/>
      </dsp:txXfrm>
    </dsp:sp>
    <dsp:sp modelId="{98733A9E-A1E2-45D4-8AD6-6A0F5A116BA6}">
      <dsp:nvSpPr>
        <dsp:cNvPr id="0" name=""/>
        <dsp:cNvSpPr/>
      </dsp:nvSpPr>
      <dsp:spPr>
        <a:xfrm>
          <a:off x="7969088" y="1601515"/>
          <a:ext cx="2223817" cy="1607525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4758" y="1836932"/>
        <a:ext cx="1572477" cy="1136691"/>
      </dsp:txXfrm>
    </dsp:sp>
    <dsp:sp modelId="{620F6681-5121-4818-B159-8A7A75D4706B}">
      <dsp:nvSpPr>
        <dsp:cNvPr id="0" name=""/>
        <dsp:cNvSpPr/>
      </dsp:nvSpPr>
      <dsp:spPr>
        <a:xfrm>
          <a:off x="6256383" y="4381001"/>
          <a:ext cx="2416544" cy="1607525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0278" y="4616418"/>
        <a:ext cx="1708754" cy="1136691"/>
      </dsp:txXfrm>
    </dsp:sp>
    <dsp:sp modelId="{A9CC0AE4-3D00-4F3A-B1B5-9DA1955BE986}">
      <dsp:nvSpPr>
        <dsp:cNvPr id="0" name=""/>
        <dsp:cNvSpPr/>
      </dsp:nvSpPr>
      <dsp:spPr>
        <a:xfrm>
          <a:off x="2706854" y="4357179"/>
          <a:ext cx="2775970" cy="1607525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Biologik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3385" y="4592596"/>
        <a:ext cx="1962908" cy="1136691"/>
      </dsp:txXfrm>
    </dsp:sp>
    <dsp:sp modelId="{B8C9D5AE-DDEA-4AF4-BDDA-D1660380812C}">
      <dsp:nvSpPr>
        <dsp:cNvPr id="0" name=""/>
        <dsp:cNvSpPr/>
      </dsp:nvSpPr>
      <dsp:spPr>
        <a:xfrm>
          <a:off x="1489120" y="1343174"/>
          <a:ext cx="2513317" cy="160752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Iqlimiy</a:t>
          </a:r>
          <a:r>
            <a:rPr lang="es-E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7187" y="1578591"/>
        <a:ext cx="1777183" cy="1136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BEAC-AD80-4B6B-9A6E-311F0D1A3731}">
      <dsp:nvSpPr>
        <dsp:cNvPr id="0" name=""/>
        <dsp:cNvSpPr/>
      </dsp:nvSpPr>
      <dsp:spPr>
        <a:xfrm>
          <a:off x="0" y="17246"/>
          <a:ext cx="11485098" cy="4594039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696AF-C96C-4342-93A9-AA016D4C514B}">
      <dsp:nvSpPr>
        <dsp:cNvPr id="0" name=""/>
        <dsp:cNvSpPr/>
      </dsp:nvSpPr>
      <dsp:spPr>
        <a:xfrm>
          <a:off x="246625" y="850898"/>
          <a:ext cx="5110281" cy="225107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3360" rIns="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Tugaydigan</a:t>
          </a:r>
          <a:r>
            <a:rPr lang="en-US" sz="7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625" y="850898"/>
        <a:ext cx="5110281" cy="2251079"/>
      </dsp:txXfrm>
    </dsp:sp>
    <dsp:sp modelId="{71C771F4-6958-480D-8156-D94E37DC2E57}">
      <dsp:nvSpPr>
        <dsp:cNvPr id="0" name=""/>
        <dsp:cNvSpPr/>
      </dsp:nvSpPr>
      <dsp:spPr>
        <a:xfrm>
          <a:off x="5116358" y="1428751"/>
          <a:ext cx="6017341" cy="225107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3360" rIns="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Tugamaydigan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6358" y="1428751"/>
        <a:ext cx="6017341" cy="2251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E2575-F398-44C7-B81A-0917EAE2B99C}">
      <dsp:nvSpPr>
        <dsp:cNvPr id="0" name=""/>
        <dsp:cNvSpPr/>
      </dsp:nvSpPr>
      <dsp:spPr>
        <a:xfrm>
          <a:off x="3963751" y="2176271"/>
          <a:ext cx="3553858" cy="1865376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Tugaydigan resurslar</a:t>
          </a:r>
          <a:endParaRPr lang="ru-RU" sz="3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4811" y="2267331"/>
        <a:ext cx="3371738" cy="1683256"/>
      </dsp:txXfrm>
    </dsp:sp>
    <dsp:sp modelId="{D8CAF6CB-1D7B-44FF-A5AC-B66FCE5817A6}">
      <dsp:nvSpPr>
        <dsp:cNvPr id="0" name=""/>
        <dsp:cNvSpPr/>
      </dsp:nvSpPr>
      <dsp:spPr>
        <a:xfrm rot="16200000">
          <a:off x="5277713" y="1713304"/>
          <a:ext cx="9259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93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FB217-94C1-4453-875F-F0FDFEEFF031}">
      <dsp:nvSpPr>
        <dsp:cNvPr id="0" name=""/>
        <dsp:cNvSpPr/>
      </dsp:nvSpPr>
      <dsp:spPr>
        <a:xfrm>
          <a:off x="4245293" y="534"/>
          <a:ext cx="2990775" cy="124980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YER</a:t>
          </a:r>
          <a:endParaRPr lang="ru-RU" sz="3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303" y="61544"/>
        <a:ext cx="2868755" cy="1127781"/>
      </dsp:txXfrm>
    </dsp:sp>
    <dsp:sp modelId="{02E8D212-DDAB-431E-9042-C428D9F07CD0}">
      <dsp:nvSpPr>
        <dsp:cNvPr id="0" name=""/>
        <dsp:cNvSpPr/>
      </dsp:nvSpPr>
      <dsp:spPr>
        <a:xfrm rot="21510711">
          <a:off x="7517564" y="3059282"/>
          <a:ext cx="2706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3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B1A59-4F5B-4635-959C-B690C8C01F29}">
      <dsp:nvSpPr>
        <dsp:cNvPr id="0" name=""/>
        <dsp:cNvSpPr/>
      </dsp:nvSpPr>
      <dsp:spPr>
        <a:xfrm>
          <a:off x="7788158" y="2396150"/>
          <a:ext cx="2672751" cy="1249801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9168" y="2457160"/>
        <a:ext cx="2550731" cy="1127781"/>
      </dsp:txXfrm>
    </dsp:sp>
    <dsp:sp modelId="{D75CF846-9B23-41E2-B804-DF42E0CF9B69}">
      <dsp:nvSpPr>
        <dsp:cNvPr id="0" name=""/>
        <dsp:cNvSpPr/>
      </dsp:nvSpPr>
      <dsp:spPr>
        <a:xfrm rot="5400000">
          <a:off x="5277713" y="4504615"/>
          <a:ext cx="9259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93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D1571-8950-4B84-B61B-8B9137D31950}">
      <dsp:nvSpPr>
        <dsp:cNvPr id="0" name=""/>
        <dsp:cNvSpPr/>
      </dsp:nvSpPr>
      <dsp:spPr>
        <a:xfrm>
          <a:off x="4203087" y="4967583"/>
          <a:ext cx="3075187" cy="1249801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MINERAL </a:t>
          </a:r>
          <a:endParaRPr lang="ru-RU" sz="3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4097" y="5028593"/>
        <a:ext cx="2953167" cy="1127781"/>
      </dsp:txXfrm>
    </dsp:sp>
    <dsp:sp modelId="{746CA597-DD42-49D1-8602-55164DC80D73}">
      <dsp:nvSpPr>
        <dsp:cNvPr id="0" name=""/>
        <dsp:cNvSpPr/>
      </dsp:nvSpPr>
      <dsp:spPr>
        <a:xfrm rot="10786122">
          <a:off x="3605651" y="3116856"/>
          <a:ext cx="358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10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C27B5-E36E-4828-8700-725B7942A896}">
      <dsp:nvSpPr>
        <dsp:cNvPr id="0" name=""/>
        <dsp:cNvSpPr/>
      </dsp:nvSpPr>
      <dsp:spPr>
        <a:xfrm>
          <a:off x="911068" y="2498117"/>
          <a:ext cx="2694585" cy="124980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BIOLOGIK  </a:t>
          </a:r>
          <a:endParaRPr lang="ru-RU" sz="3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2078" y="2559127"/>
        <a:ext cx="2572565" cy="1127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D43EF-9AC2-44E3-A858-CA5C964937A0}">
      <dsp:nvSpPr>
        <dsp:cNvPr id="0" name=""/>
        <dsp:cNvSpPr/>
      </dsp:nvSpPr>
      <dsp:spPr>
        <a:xfrm>
          <a:off x="0" y="14061"/>
          <a:ext cx="8636719" cy="113582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Quyosh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gelioresurslar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67" y="47328"/>
        <a:ext cx="7384605" cy="1069291"/>
      </dsp:txXfrm>
    </dsp:sp>
    <dsp:sp modelId="{131323F9-069D-49C3-9792-D34B107EDE5D}">
      <dsp:nvSpPr>
        <dsp:cNvPr id="0" name=""/>
        <dsp:cNvSpPr/>
      </dsp:nvSpPr>
      <dsp:spPr>
        <a:xfrm>
          <a:off x="765731" y="1342339"/>
          <a:ext cx="9143062" cy="113582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Shamol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qalqishlari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998" y="1375606"/>
        <a:ext cx="7572510" cy="1069291"/>
      </dsp:txXfrm>
    </dsp:sp>
    <dsp:sp modelId="{5116F372-FC83-4814-BB6D-276337AD4A36}">
      <dsp:nvSpPr>
        <dsp:cNvPr id="0" name=""/>
        <dsp:cNvSpPr/>
      </dsp:nvSpPr>
      <dsp:spPr>
        <a:xfrm>
          <a:off x="1520034" y="2684678"/>
          <a:ext cx="9143062" cy="113582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Yerning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ichki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geotermal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3301" y="2717945"/>
        <a:ext cx="7583939" cy="1069291"/>
      </dsp:txXfrm>
    </dsp:sp>
    <dsp:sp modelId="{063D1423-C5A2-4B1F-A5BC-0FCE6D60F56F}">
      <dsp:nvSpPr>
        <dsp:cNvPr id="0" name=""/>
        <dsp:cNvSpPr/>
      </dsp:nvSpPr>
      <dsp:spPr>
        <a:xfrm>
          <a:off x="2285765" y="4027017"/>
          <a:ext cx="9143062" cy="113582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Agroiqlimiy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resurslardan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iborat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9032" y="4060284"/>
        <a:ext cx="7572510" cy="1069291"/>
      </dsp:txXfrm>
    </dsp:sp>
    <dsp:sp modelId="{E945A009-2C17-450C-9104-C184B9A0B18C}">
      <dsp:nvSpPr>
        <dsp:cNvPr id="0" name=""/>
        <dsp:cNvSpPr/>
      </dsp:nvSpPr>
      <dsp:spPr>
        <a:xfrm>
          <a:off x="7849318" y="729265"/>
          <a:ext cx="738286" cy="7382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5432" y="729265"/>
        <a:ext cx="406058" cy="555560"/>
      </dsp:txXfrm>
    </dsp:sp>
    <dsp:sp modelId="{E09B9251-6992-4B7A-854A-C99CCE53B886}">
      <dsp:nvSpPr>
        <dsp:cNvPr id="0" name=""/>
        <dsp:cNvSpPr/>
      </dsp:nvSpPr>
      <dsp:spPr>
        <a:xfrm>
          <a:off x="9170507" y="2212278"/>
          <a:ext cx="738286" cy="7382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36621" y="2212278"/>
        <a:ext cx="406058" cy="555560"/>
      </dsp:txXfrm>
    </dsp:sp>
    <dsp:sp modelId="{72DB6AE8-F509-4D07-893C-95954B0CB04E}">
      <dsp:nvSpPr>
        <dsp:cNvPr id="0" name=""/>
        <dsp:cNvSpPr/>
      </dsp:nvSpPr>
      <dsp:spPr>
        <a:xfrm>
          <a:off x="9924809" y="3554617"/>
          <a:ext cx="738286" cy="7382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90923" y="3554617"/>
        <a:ext cx="406058" cy="55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406FA-D5B5-4D7F-AC52-F1CBDD6B2D9A}">
      <dsp:nvSpPr>
        <dsp:cNvPr id="0" name=""/>
        <dsp:cNvSpPr/>
      </dsp:nvSpPr>
      <dsp:spPr>
        <a:xfrm>
          <a:off x="0" y="517043"/>
          <a:ext cx="1100679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FC572-CC11-4994-B522-B32067EF17B0}">
      <dsp:nvSpPr>
        <dsp:cNvPr id="0" name=""/>
        <dsp:cNvSpPr/>
      </dsp:nvSpPr>
      <dsp:spPr>
        <a:xfrm>
          <a:off x="550339" y="15202"/>
          <a:ext cx="7704758" cy="1003680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22" tIns="0" rIns="29122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po‘stining</a:t>
          </a: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geologik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tuzilishi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335" y="64198"/>
        <a:ext cx="7606766" cy="905688"/>
      </dsp:txXfrm>
    </dsp:sp>
    <dsp:sp modelId="{2739776F-E017-477F-9D0F-461282CFF080}">
      <dsp:nvSpPr>
        <dsp:cNvPr id="0" name=""/>
        <dsp:cNvSpPr/>
      </dsp:nvSpPr>
      <dsp:spPr>
        <a:xfrm>
          <a:off x="0" y="2059283"/>
          <a:ext cx="1100679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81EE2-42D5-4494-864F-E34524B6F72C}">
      <dsp:nvSpPr>
        <dsp:cNvPr id="0" name=""/>
        <dsp:cNvSpPr/>
      </dsp:nvSpPr>
      <dsp:spPr>
        <a:xfrm>
          <a:off x="550339" y="1557443"/>
          <a:ext cx="7704758" cy="1003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22" tIns="0" rIns="29122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Rivojlanish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tarixi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335" y="1606439"/>
        <a:ext cx="7606766" cy="905688"/>
      </dsp:txXfrm>
    </dsp:sp>
    <dsp:sp modelId="{598F3C50-913E-412A-A54A-4C58D33362D2}">
      <dsp:nvSpPr>
        <dsp:cNvPr id="0" name=""/>
        <dsp:cNvSpPr/>
      </dsp:nvSpPr>
      <dsp:spPr>
        <a:xfrm>
          <a:off x="0" y="3601523"/>
          <a:ext cx="1100679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C8092-3C2C-4339-81C5-D3A977BF4760}">
      <dsp:nvSpPr>
        <dsp:cNvPr id="0" name=""/>
        <dsp:cNvSpPr/>
      </dsp:nvSpPr>
      <dsp:spPr>
        <a:xfrm>
          <a:off x="550339" y="3099682"/>
          <a:ext cx="7704758" cy="1003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22" tIns="0" rIns="29122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Iqlimiy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biologik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sharoitning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xilma-xilligidir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335" y="3148678"/>
        <a:ext cx="7606766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E32D6-62B1-4E2E-AC34-3CB9C334F9A0}">
      <dsp:nvSpPr>
        <dsp:cNvPr id="0" name=""/>
        <dsp:cNvSpPr/>
      </dsp:nvSpPr>
      <dsp:spPr>
        <a:xfrm>
          <a:off x="4298677" y="2277858"/>
          <a:ext cx="2692792" cy="1597934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guruh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3027" y="2511870"/>
        <a:ext cx="1904092" cy="1129910"/>
      </dsp:txXfrm>
    </dsp:sp>
    <dsp:sp modelId="{13BEFA9F-7ED7-4CC7-B8F8-450533067879}">
      <dsp:nvSpPr>
        <dsp:cNvPr id="0" name=""/>
        <dsp:cNvSpPr/>
      </dsp:nvSpPr>
      <dsp:spPr>
        <a:xfrm rot="16040196">
          <a:off x="5325363" y="1530427"/>
          <a:ext cx="520821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07116" y="1717125"/>
        <a:ext cx="364575" cy="325979"/>
      </dsp:txXfrm>
    </dsp:sp>
    <dsp:sp modelId="{BEE49950-7323-4B8C-A298-6A39DB174BD1}">
      <dsp:nvSpPr>
        <dsp:cNvPr id="0" name=""/>
        <dsp:cNvSpPr/>
      </dsp:nvSpPr>
      <dsp:spPr>
        <a:xfrm>
          <a:off x="4419252" y="18422"/>
          <a:ext cx="2226562" cy="12783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324" y="205632"/>
        <a:ext cx="1574418" cy="903927"/>
      </dsp:txXfrm>
    </dsp:sp>
    <dsp:sp modelId="{407B3ACA-3216-4C12-ACA2-40431B2B2EBD}">
      <dsp:nvSpPr>
        <dsp:cNvPr id="0" name=""/>
        <dsp:cNvSpPr/>
      </dsp:nvSpPr>
      <dsp:spPr>
        <a:xfrm rot="19247424">
          <a:off x="6556482" y="1828518"/>
          <a:ext cx="571366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74831" y="1988694"/>
        <a:ext cx="408377" cy="325979"/>
      </dsp:txXfrm>
    </dsp:sp>
    <dsp:sp modelId="{670BD295-B4CF-4F11-BC20-1BF7A8CE6385}">
      <dsp:nvSpPr>
        <dsp:cNvPr id="0" name=""/>
        <dsp:cNvSpPr/>
      </dsp:nvSpPr>
      <dsp:spPr>
        <a:xfrm>
          <a:off x="6801855" y="587706"/>
          <a:ext cx="2221398" cy="1278347"/>
        </a:xfrm>
        <a:prstGeom prst="ellips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27171" y="774916"/>
        <a:ext cx="1570766" cy="903927"/>
      </dsp:txXfrm>
    </dsp:sp>
    <dsp:sp modelId="{24E01F95-CA33-42C1-848B-B55354707640}">
      <dsp:nvSpPr>
        <dsp:cNvPr id="0" name=""/>
        <dsp:cNvSpPr/>
      </dsp:nvSpPr>
      <dsp:spPr>
        <a:xfrm rot="21195660">
          <a:off x="7147132" y="2601443"/>
          <a:ext cx="444226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47592" y="2717921"/>
        <a:ext cx="310958" cy="325979"/>
      </dsp:txXfrm>
    </dsp:sp>
    <dsp:sp modelId="{92129735-9E6D-4921-89AB-4CDC6F1CC0E7}">
      <dsp:nvSpPr>
        <dsp:cNvPr id="0" name=""/>
        <dsp:cNvSpPr/>
      </dsp:nvSpPr>
      <dsp:spPr>
        <a:xfrm>
          <a:off x="7783068" y="2071377"/>
          <a:ext cx="1923479" cy="1278347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AQSH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64755" y="2258587"/>
        <a:ext cx="1360105" cy="903927"/>
      </dsp:txXfrm>
    </dsp:sp>
    <dsp:sp modelId="{BE3C2213-1401-4B5C-949D-C0E7D263EBD9}">
      <dsp:nvSpPr>
        <dsp:cNvPr id="0" name=""/>
        <dsp:cNvSpPr/>
      </dsp:nvSpPr>
      <dsp:spPr>
        <a:xfrm rot="1461636">
          <a:off x="6858653" y="3451847"/>
          <a:ext cx="429214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4385" y="3533950"/>
        <a:ext cx="300450" cy="325979"/>
      </dsp:txXfrm>
    </dsp:sp>
    <dsp:sp modelId="{ED660E76-394B-43DA-9C6B-C27127218840}">
      <dsp:nvSpPr>
        <dsp:cNvPr id="0" name=""/>
        <dsp:cNvSpPr/>
      </dsp:nvSpPr>
      <dsp:spPr>
        <a:xfrm>
          <a:off x="7240648" y="3640237"/>
          <a:ext cx="2120728" cy="1278347"/>
        </a:xfrm>
        <a:prstGeom prst="ellips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1221" y="3827447"/>
        <a:ext cx="1499582" cy="903927"/>
      </dsp:txXfrm>
    </dsp:sp>
    <dsp:sp modelId="{8EC4BE5E-AE7E-4512-B1A1-552B8C3D6D3B}">
      <dsp:nvSpPr>
        <dsp:cNvPr id="0" name=""/>
        <dsp:cNvSpPr/>
      </dsp:nvSpPr>
      <dsp:spPr>
        <a:xfrm rot="3906636">
          <a:off x="5943967" y="3998220"/>
          <a:ext cx="509260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8206" y="4037585"/>
        <a:ext cx="356482" cy="325979"/>
      </dsp:txXfrm>
    </dsp:sp>
    <dsp:sp modelId="{7B2ED657-4B84-4B4C-A932-EEB9B3A9CF12}">
      <dsp:nvSpPr>
        <dsp:cNvPr id="0" name=""/>
        <dsp:cNvSpPr/>
      </dsp:nvSpPr>
      <dsp:spPr>
        <a:xfrm>
          <a:off x="5609492" y="4696078"/>
          <a:ext cx="2166799" cy="127834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Braziliya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6812" y="4883288"/>
        <a:ext cx="1532159" cy="903927"/>
      </dsp:txXfrm>
    </dsp:sp>
    <dsp:sp modelId="{178E3076-0911-47F8-998C-90348B57B732}">
      <dsp:nvSpPr>
        <dsp:cNvPr id="0" name=""/>
        <dsp:cNvSpPr/>
      </dsp:nvSpPr>
      <dsp:spPr>
        <a:xfrm rot="7547736">
          <a:off x="4535765" y="3955297"/>
          <a:ext cx="559897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664925" y="3997855"/>
        <a:ext cx="396908" cy="325979"/>
      </dsp:txXfrm>
    </dsp:sp>
    <dsp:sp modelId="{4C4EE98D-0983-4B7A-B73F-9B35622E632A}">
      <dsp:nvSpPr>
        <dsp:cNvPr id="0" name=""/>
        <dsp:cNvSpPr/>
      </dsp:nvSpPr>
      <dsp:spPr>
        <a:xfrm>
          <a:off x="2867297" y="4625728"/>
          <a:ext cx="2399881" cy="1278347"/>
        </a:xfrm>
        <a:prstGeom prst="ellips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Avstraliya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8751" y="4812938"/>
        <a:ext cx="1696973" cy="903927"/>
      </dsp:txXfrm>
    </dsp:sp>
    <dsp:sp modelId="{D7690B26-353D-4557-B94B-24ED9AC5A6F9}">
      <dsp:nvSpPr>
        <dsp:cNvPr id="0" name=""/>
        <dsp:cNvSpPr/>
      </dsp:nvSpPr>
      <dsp:spPr>
        <a:xfrm rot="9887424">
          <a:off x="3783330" y="3248657"/>
          <a:ext cx="461084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919232" y="3339171"/>
        <a:ext cx="322759" cy="325979"/>
      </dsp:txXfrm>
    </dsp:sp>
    <dsp:sp modelId="{CAB14520-C0F4-4860-AF23-934AB712B2F4}">
      <dsp:nvSpPr>
        <dsp:cNvPr id="0" name=""/>
        <dsp:cNvSpPr/>
      </dsp:nvSpPr>
      <dsp:spPr>
        <a:xfrm>
          <a:off x="1442601" y="3274472"/>
          <a:ext cx="2248997" cy="1278347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1959" y="3461682"/>
        <a:ext cx="1590281" cy="903927"/>
      </dsp:txXfrm>
    </dsp:sp>
    <dsp:sp modelId="{F26F1127-956A-412B-945B-881935762323}">
      <dsp:nvSpPr>
        <dsp:cNvPr id="0" name=""/>
        <dsp:cNvSpPr/>
      </dsp:nvSpPr>
      <dsp:spPr>
        <a:xfrm rot="11403516">
          <a:off x="3604266" y="2490704"/>
          <a:ext cx="535899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63800" y="2613403"/>
        <a:ext cx="375129" cy="325979"/>
      </dsp:txXfrm>
    </dsp:sp>
    <dsp:sp modelId="{9D6CAAB6-9F00-4ECE-BCB1-4F94A4A59299}">
      <dsp:nvSpPr>
        <dsp:cNvPr id="0" name=""/>
        <dsp:cNvSpPr/>
      </dsp:nvSpPr>
      <dsp:spPr>
        <a:xfrm>
          <a:off x="1384656" y="1860366"/>
          <a:ext cx="2011876" cy="1278347"/>
        </a:xfrm>
        <a:prstGeom prst="ellips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JAR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9288" y="2047576"/>
        <a:ext cx="1422612" cy="903927"/>
      </dsp:txXfrm>
    </dsp:sp>
    <dsp:sp modelId="{01217A0C-3D8C-4C69-B3B5-E28BE90040D2}">
      <dsp:nvSpPr>
        <dsp:cNvPr id="0" name=""/>
        <dsp:cNvSpPr/>
      </dsp:nvSpPr>
      <dsp:spPr>
        <a:xfrm rot="13013556">
          <a:off x="3939394" y="1790131"/>
          <a:ext cx="706805" cy="543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86065" y="1947713"/>
        <a:ext cx="543816" cy="325979"/>
      </dsp:txXfrm>
    </dsp:sp>
    <dsp:sp modelId="{A9D2451B-AFD5-460E-BA9F-6D06B102430E}">
      <dsp:nvSpPr>
        <dsp:cNvPr id="0" name=""/>
        <dsp:cNvSpPr/>
      </dsp:nvSpPr>
      <dsp:spPr>
        <a:xfrm>
          <a:off x="1581449" y="461089"/>
          <a:ext cx="2860763" cy="127834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0398" y="648299"/>
        <a:ext cx="2022865" cy="903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EF129-21DB-4A7C-B460-95CF082F35EE}">
      <dsp:nvSpPr>
        <dsp:cNvPr id="0" name=""/>
        <dsp:cNvSpPr/>
      </dsp:nvSpPr>
      <dsp:spPr>
        <a:xfrm rot="16200000">
          <a:off x="-781784" y="783166"/>
          <a:ext cx="5157788" cy="3591455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Fors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qo‘ltig‘i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davlatlari-neft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gazga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boy 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383" y="1031557"/>
        <a:ext cx="3591455" cy="3094672"/>
      </dsp:txXfrm>
    </dsp:sp>
    <dsp:sp modelId="{D424A903-934E-4F00-8783-23BA68E5A7AA}">
      <dsp:nvSpPr>
        <dsp:cNvPr id="0" name=""/>
        <dsp:cNvSpPr/>
      </dsp:nvSpPr>
      <dsp:spPr>
        <a:xfrm rot="16200000">
          <a:off x="3079029" y="783166"/>
          <a:ext cx="5157788" cy="3591455"/>
        </a:xfrm>
        <a:prstGeom prst="flowChartManualOperation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Amerikadagi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polimetall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rudalariga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boy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862196" y="1031557"/>
        <a:ext cx="3591455" cy="3094672"/>
      </dsp:txXfrm>
    </dsp:sp>
    <dsp:sp modelId="{F7744741-26A1-4D45-B0BF-4FFCCD9F83C1}">
      <dsp:nvSpPr>
        <dsp:cNvPr id="0" name=""/>
        <dsp:cNvSpPr/>
      </dsp:nvSpPr>
      <dsp:spPr>
        <a:xfrm rot="16200000">
          <a:off x="6939844" y="783166"/>
          <a:ext cx="5157788" cy="3591455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Finlandiya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o‘rmon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resurslariga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boy 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723011" y="1031557"/>
        <a:ext cx="3591455" cy="3094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AE0EE-AED1-4DE3-B097-7772F9569606}">
      <dsp:nvSpPr>
        <dsp:cNvPr id="0" name=""/>
        <dsp:cNvSpPr/>
      </dsp:nvSpPr>
      <dsp:spPr>
        <a:xfrm>
          <a:off x="4033943" y="1380682"/>
          <a:ext cx="3439593" cy="343959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>
              <a:latin typeface="Arial" panose="020B0604020202020204" pitchFamily="34" charset="0"/>
              <a:cs typeface="Arial" panose="020B0604020202020204" pitchFamily="34" charset="0"/>
            </a:rPr>
            <a:t>Uchinchi</a:t>
          </a:r>
          <a:r>
            <a:rPr lang="en-US" sz="43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300" b="1" kern="1200" dirty="0" err="1">
              <a:latin typeface="Arial" panose="020B0604020202020204" pitchFamily="34" charset="0"/>
              <a:cs typeface="Arial" panose="020B0604020202020204" pitchFamily="34" charset="0"/>
            </a:rPr>
            <a:t>guruhga</a:t>
          </a:r>
          <a:r>
            <a:rPr lang="en-US" sz="43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7660" y="1884399"/>
        <a:ext cx="2432159" cy="2432159"/>
      </dsp:txXfrm>
    </dsp:sp>
    <dsp:sp modelId="{61F3B248-A20E-49E4-85FF-8802B9313198}">
      <dsp:nvSpPr>
        <dsp:cNvPr id="0" name=""/>
        <dsp:cNvSpPr/>
      </dsp:nvSpPr>
      <dsp:spPr>
        <a:xfrm>
          <a:off x="4451251" y="613"/>
          <a:ext cx="2604976" cy="171979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Vatikan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2741" y="252471"/>
        <a:ext cx="1841996" cy="1216080"/>
      </dsp:txXfrm>
    </dsp:sp>
    <dsp:sp modelId="{DE707780-5242-41C0-BB69-48BB916DB3A2}">
      <dsp:nvSpPr>
        <dsp:cNvPr id="0" name=""/>
        <dsp:cNvSpPr/>
      </dsp:nvSpPr>
      <dsp:spPr>
        <a:xfrm>
          <a:off x="6824036" y="1120604"/>
          <a:ext cx="2442524" cy="171979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Andorra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81735" y="1372462"/>
        <a:ext cx="1727126" cy="1216080"/>
      </dsp:txXfrm>
    </dsp:sp>
    <dsp:sp modelId="{E715140D-EAB2-4CF1-A0C6-E7F2E8BF50AC}">
      <dsp:nvSpPr>
        <dsp:cNvPr id="0" name=""/>
        <dsp:cNvSpPr/>
      </dsp:nvSpPr>
      <dsp:spPr>
        <a:xfrm>
          <a:off x="6841408" y="3346494"/>
          <a:ext cx="2576599" cy="171979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San-Marino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8742" y="3598352"/>
        <a:ext cx="1821931" cy="1216080"/>
      </dsp:txXfrm>
    </dsp:sp>
    <dsp:sp modelId="{4BBBA908-2DA1-4597-83EC-2EB5EB853B9C}">
      <dsp:nvSpPr>
        <dsp:cNvPr id="0" name=""/>
        <dsp:cNvSpPr/>
      </dsp:nvSpPr>
      <dsp:spPr>
        <a:xfrm>
          <a:off x="4488788" y="4481161"/>
          <a:ext cx="2607194" cy="171979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Singapur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0603" y="4733019"/>
        <a:ext cx="1843564" cy="1216080"/>
      </dsp:txXfrm>
    </dsp:sp>
    <dsp:sp modelId="{D83BEFF5-1841-4E6E-98A8-6D5238CC074C}">
      <dsp:nvSpPr>
        <dsp:cNvPr id="0" name=""/>
        <dsp:cNvSpPr/>
      </dsp:nvSpPr>
      <dsp:spPr>
        <a:xfrm>
          <a:off x="2123347" y="3304286"/>
          <a:ext cx="2536958" cy="171979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Sent-</a:t>
          </a: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Lyusiya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4876" y="3556144"/>
        <a:ext cx="1793900" cy="1216080"/>
      </dsp:txXfrm>
    </dsp:sp>
    <dsp:sp modelId="{A98C79A5-864E-43AF-A9C6-0E140845CF51}">
      <dsp:nvSpPr>
        <dsp:cNvPr id="0" name=""/>
        <dsp:cNvSpPr/>
      </dsp:nvSpPr>
      <dsp:spPr>
        <a:xfrm>
          <a:off x="2214507" y="1148732"/>
          <a:ext cx="2467237" cy="171979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Tuvalu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5825" y="1400590"/>
        <a:ext cx="1744601" cy="121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91476-06B3-4C93-9D43-326D35E442E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C057-C969-4453-BAE5-076AD83B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4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0E0CBA-ABD6-4F75-B59F-1D588CDD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A2E8B4-D09A-48B7-BB77-79C5F2E2B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E17942-24B7-487F-8B29-A0F3C31B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F0155D-5C3D-43F0-8921-1CC00382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1BDA08-227C-4F0B-AE15-0AB68A11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3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37E561-B281-45CE-8DF2-4F683F67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9B8826-7E14-43CA-AE74-8F838B04F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D1C771-3DA5-4DA0-B763-DEB14ED8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3BADA2-49DC-41D3-8DD8-12B103C7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D34F3C-5CDB-4532-96CC-119C78B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7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2ECF36F-AAE2-4C8C-9FF3-05AC95003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299E59-858F-4792-B691-035A60374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47FEBC-A8A6-4800-94C0-E910B568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D788D9-382B-451D-8BB8-DD306F43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7765B-202D-4F9A-8BE8-554B09FB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32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0A3F0C-B52A-4823-9F98-A3ECCE74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E64BCB-1014-4602-B289-6D9D7D14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66B16-DABA-4137-A367-343DEFFC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D76D82-E9BA-4AC0-B8A6-49A0ADCA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0B3B54-7E97-413F-8629-E81EE47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5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9EAF9-125A-4222-8971-22456CE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4925BB-5FF1-4E44-BCB1-0676E174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A4F0FA-112A-46A6-975E-EC39B99B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A76C84-E8E6-4BAB-A8D8-D8B0905C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36187B-F744-4C6E-BE9E-1F5BA4F4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7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68BCF-C198-4B87-953D-82C38CB5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7840AD-3461-4D8F-A062-16FB54FF4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02E933-5983-40F6-A57C-082A1898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D7D783-85A2-4EB8-8401-05A650C2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5ACF41-B414-4FEB-BB0A-6AC9575A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8B0E74-ECD6-4D47-A409-6EECE509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B7E9D3-3824-4BD2-8F1F-789A0116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07E55F-4EA4-4385-8F4A-5F67E2D2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3C56C48-F55D-4CD3-B832-FEFB667E0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03EB2D8-E0AC-4F21-9B39-CD00948EA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6CFBA9-B89F-49EC-A9F4-0DEA5BCA2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34ABB0-AB48-44BE-A605-1405C1E8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807FD4A-C246-41C9-BF2E-21DA19F0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74C8BCF-3532-4570-B7DF-4CEEA0FC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82CFCE-4204-4D3E-99A7-3A0050F8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8D840-DE62-45E1-9AAB-B65A5D01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0449FA4-2CA6-4E52-A660-E169F916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38FF8A-3379-4EA8-BB29-AA03CB10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7FB75C9-16E5-44C5-BEB8-7D54B9E7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EDB460-948E-42D7-9D37-479BB2BA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382BD7B-DDFD-43B5-895F-506497ED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29F394-292A-4094-8121-492723D1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CF6270-AE35-4409-BF41-E8C84B38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359F0D-F105-4B67-A42B-AE431ADD6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9409B3-E841-4FD9-865A-ECD74E43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A6EF91-8AFE-4C08-A789-8B38DE83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64F431-6B8D-4ECB-A93B-7F89D275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0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6BD97-8DE9-4011-95C1-15F96C73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E15360-3520-40B4-80E4-C77917700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986DD1-4CFC-46DA-955A-A38E825D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E809FAC-9D58-47B7-9C61-175E64DB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623C33-B00F-4003-8911-26A62092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E51BAC-86CD-4C23-A609-1E4D76FA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4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524440-DD71-4260-B908-245BBC62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9DD50C-40F5-424C-8874-54390F6B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B215DB-EDFB-4423-B2A9-AF0B1BA98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1B5E-46B8-417E-8D11-25FCEFD8304F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A44A07-7B5B-4E05-B38D-9C6708FD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5AAA66-16C1-4E96-B879-88AF651C7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9" y="465226"/>
            <a:ext cx="5051568" cy="113698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en-US" sz="718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</a:t>
            </a:r>
            <a:r>
              <a:rPr lang="en-US" sz="71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67107" y="2958050"/>
            <a:ext cx="4350813" cy="16071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sz="48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8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8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dirty="0" err="1">
                <a:latin typeface="Arial"/>
                <a:cs typeface="Arial"/>
              </a:rPr>
              <a:t>Dunyoning</a:t>
            </a:r>
            <a:r>
              <a:rPr lang="en-US" sz="4800" dirty="0">
                <a:latin typeface="Arial"/>
                <a:cs typeface="Arial"/>
              </a:rPr>
              <a:t> </a:t>
            </a:r>
            <a:r>
              <a:rPr lang="en-US" sz="4800" dirty="0" err="1">
                <a:latin typeface="Arial"/>
                <a:cs typeface="Arial"/>
              </a:rPr>
              <a:t>tabiiy</a:t>
            </a:r>
            <a:r>
              <a:rPr lang="en-US" sz="4800" dirty="0">
                <a:latin typeface="Arial"/>
                <a:cs typeface="Arial"/>
              </a:rPr>
              <a:t> </a:t>
            </a:r>
            <a:r>
              <a:rPr lang="en-US" sz="4800" dirty="0" err="1">
                <a:latin typeface="Arial"/>
                <a:cs typeface="Arial"/>
              </a:rPr>
              <a:t>resurslari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87574" y="2983963"/>
            <a:ext cx="830211" cy="15812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96370" y="465226"/>
            <a:ext cx="866651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336440" y="1159620"/>
            <a:ext cx="569040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4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49457D-2DA9-41B5-8D55-21E12B7667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3356" r="13356"/>
          <a:stretch>
            <a:fillRect/>
          </a:stretch>
        </p:blipFill>
        <p:spPr>
          <a:xfrm>
            <a:off x="7327564" y="2838821"/>
            <a:ext cx="4076862" cy="34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D7281A0-65A0-46B3-9110-36A7A279ED03}"/>
              </a:ext>
            </a:extLst>
          </p:cNvPr>
          <p:cNvSpPr txBox="1">
            <a:spLocks/>
          </p:cNvSpPr>
          <p:nvPr/>
        </p:nvSpPr>
        <p:spPr>
          <a:xfrm>
            <a:off x="731521" y="365125"/>
            <a:ext cx="110150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749552B2-2FF3-4568-A6AE-E10EE9872F21}"/>
              </a:ext>
            </a:extLst>
          </p:cNvPr>
          <p:cNvSpPr/>
          <p:nvPr/>
        </p:nvSpPr>
        <p:spPr>
          <a:xfrm>
            <a:off x="2985" y="3248"/>
            <a:ext cx="12173957" cy="1687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5-savol: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766155C-8695-4792-AF70-D9AF6E93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88" y="2496138"/>
            <a:ext cx="9940424" cy="23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1294229" y="464025"/>
            <a:ext cx="10415552" cy="424445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QIROL VA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QIROLICHALAR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88D394-0C52-4484-8E87-C4F17BFD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4594" cy="554330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foydalanila-digan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ne’matlariga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7F8A107C-E26E-41FF-9987-540FF74D0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022126"/>
              </p:ext>
            </p:extLst>
          </p:nvPr>
        </p:nvGraphicFramePr>
        <p:xfrm>
          <a:off x="359899" y="478301"/>
          <a:ext cx="11499166" cy="606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4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749552B2-2FF3-4568-A6AE-E10EE9872F21}"/>
              </a:ext>
            </a:extLst>
          </p:cNvPr>
          <p:cNvSpPr/>
          <p:nvPr/>
        </p:nvSpPr>
        <p:spPr>
          <a:xfrm>
            <a:off x="0" y="0"/>
            <a:ext cx="12173957" cy="15716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C9F54-B569-4D92-A426-7BD16154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71450"/>
            <a:ext cx="11638524" cy="106831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F39C0C86-B319-4F8C-9132-20569FCE0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79493"/>
              </p:ext>
            </p:extLst>
          </p:nvPr>
        </p:nvGraphicFramePr>
        <p:xfrm>
          <a:off x="353451" y="1873568"/>
          <a:ext cx="11485098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7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>
            <a:extLst>
              <a:ext uri="{FF2B5EF4-FFF2-40B4-BE49-F238E27FC236}">
                <a16:creationId xmlns="" xmlns:a16="http://schemas.microsoft.com/office/drawing/2014/main" id="{F747128D-F079-495F-B6D7-432E6F334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388843"/>
              </p:ext>
            </p:extLst>
          </p:nvPr>
        </p:nvGraphicFramePr>
        <p:xfrm>
          <a:off x="374552" y="407963"/>
          <a:ext cx="11470445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7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AB5399-AA86-4F90-9C90-FBDE8CD3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271" y="1483458"/>
            <a:ext cx="5157787" cy="82391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Tiklanadigan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1C856A4-88F0-4A68-8E8D-E6E918AD8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908" y="2708337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Gidroenergetika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9FBEF85-4637-40F2-88E0-891F81D0C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1092" y="148345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Tiklanmaydigan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C773E1F-AD70-4477-8C7B-2614AD67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1092" y="2708337"/>
            <a:ext cx="5183188" cy="368458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B24ABA3F-377B-493F-80F5-DDF07D5934D2}"/>
              </a:ext>
            </a:extLst>
          </p:cNvPr>
          <p:cNvSpPr/>
          <p:nvPr/>
        </p:nvSpPr>
        <p:spPr>
          <a:xfrm>
            <a:off x="18043" y="50920"/>
            <a:ext cx="12173957" cy="10791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TUGAYDIGAN TABIIY RESURSLAR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>
            <a:extLst>
              <a:ext uri="{FF2B5EF4-FFF2-40B4-BE49-F238E27FC236}">
                <a16:creationId xmlns="" xmlns:a16="http://schemas.microsoft.com/office/drawing/2014/main" id="{EC7C57B2-F1E9-430C-82F6-B75E98566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109444"/>
              </p:ext>
            </p:extLst>
          </p:nvPr>
        </p:nvGraphicFramePr>
        <p:xfrm>
          <a:off x="390607" y="1321436"/>
          <a:ext cx="11428828" cy="516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>
            <a:extLst>
              <a:ext uri="{FF2B5EF4-FFF2-40B4-BE49-F238E27FC236}">
                <a16:creationId xmlns="" xmlns:a16="http://schemas.microsoft.com/office/drawing/2014/main" id="{30AF18D0-D5D9-48FC-9D35-F11683076160}"/>
              </a:ext>
            </a:extLst>
          </p:cNvPr>
          <p:cNvSpPr/>
          <p:nvPr/>
        </p:nvSpPr>
        <p:spPr>
          <a:xfrm>
            <a:off x="18043" y="50920"/>
            <a:ext cx="12173957" cy="1018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TUGAMAYDIGAN TABIIY RESURSLAR </a:t>
            </a:r>
            <a:endParaRPr lang="ru-RU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="" xmlns:a16="http://schemas.microsoft.com/office/drawing/2014/main" id="{D4DEBF69-1C18-4F79-8717-7CEB0251DB0D}"/>
              </a:ext>
            </a:extLst>
          </p:cNvPr>
          <p:cNvSpPr/>
          <p:nvPr/>
        </p:nvSpPr>
        <p:spPr>
          <a:xfrm>
            <a:off x="933157" y="562709"/>
            <a:ext cx="10325685" cy="530352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hudud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resurslarning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resurslarning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28277B0-D1A2-4AFD-A268-62E77FDFC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5"/>
          <a:stretch/>
        </p:blipFill>
        <p:spPr>
          <a:xfrm>
            <a:off x="464234" y="383749"/>
            <a:ext cx="3810000" cy="360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E8DB501-B06B-422C-82B4-2B863F016005}"/>
              </a:ext>
            </a:extLst>
          </p:cNvPr>
          <p:cNvSpPr/>
          <p:nvPr/>
        </p:nvSpPr>
        <p:spPr>
          <a:xfrm>
            <a:off x="893298" y="3989475"/>
            <a:ext cx="2951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Temir </a:t>
            </a:r>
            <a:r>
              <a:rPr lang="en-US" sz="2400" b="1" spc="5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rudasi</a:t>
            </a:r>
            <a:r>
              <a:rPr lang="en-US" sz="2400" b="1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CCE9D7-837B-4C28-B48D-29F2F099C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40" y="1325538"/>
            <a:ext cx="3550920" cy="311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D96AF04-7D71-4F88-9F71-829D62886537}"/>
              </a:ext>
            </a:extLst>
          </p:cNvPr>
          <p:cNvSpPr/>
          <p:nvPr/>
        </p:nvSpPr>
        <p:spPr>
          <a:xfrm>
            <a:off x="4921348" y="4451140"/>
            <a:ext cx="2349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Tosh </a:t>
            </a:r>
            <a:r>
              <a:rPr lang="en-US" sz="2400" b="1" spc="5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ko‘mir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D4CB79D-FF1D-426B-9A13-3992DB96F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18" r="16113"/>
          <a:stretch/>
        </p:blipFill>
        <p:spPr>
          <a:xfrm>
            <a:off x="8015064" y="2186612"/>
            <a:ext cx="3712702" cy="32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E0089BA-FFD6-4A7D-ACCD-28EC69B4895B}"/>
              </a:ext>
            </a:extLst>
          </p:cNvPr>
          <p:cNvSpPr/>
          <p:nvPr/>
        </p:nvSpPr>
        <p:spPr>
          <a:xfrm>
            <a:off x="8191849" y="5480252"/>
            <a:ext cx="3535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rudalari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DFC97BE6-AC87-4F90-A35C-FFF7409B4CEF}"/>
              </a:ext>
            </a:extLst>
          </p:cNvPr>
          <p:cNvSpPr/>
          <p:nvPr/>
        </p:nvSpPr>
        <p:spPr>
          <a:xfrm>
            <a:off x="2985" y="3248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F4CDFB1-7A76-490D-B706-ED0B07FB1B85}"/>
              </a:ext>
            </a:extLst>
          </p:cNvPr>
          <p:cNvSpPr/>
          <p:nvPr/>
        </p:nvSpPr>
        <p:spPr>
          <a:xfrm>
            <a:off x="1019596" y="2436093"/>
            <a:ext cx="10398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83357D-6A2F-4B58-A145-5EEED1E1E1C5}"/>
              </a:ext>
            </a:extLst>
          </p:cNvPr>
          <p:cNvSpPr/>
          <p:nvPr/>
        </p:nvSpPr>
        <p:spPr>
          <a:xfrm>
            <a:off x="774138" y="1773754"/>
            <a:ext cx="109301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boshqaruvning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6756294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3">
            <a:extLst>
              <a:ext uri="{FF2B5EF4-FFF2-40B4-BE49-F238E27FC236}">
                <a16:creationId xmlns="" xmlns:a16="http://schemas.microsoft.com/office/drawing/2014/main" id="{4B78F188-67D5-4420-BE4E-86A3D3294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991127"/>
              </p:ext>
            </p:extLst>
          </p:nvPr>
        </p:nvGraphicFramePr>
        <p:xfrm>
          <a:off x="601622" y="2011679"/>
          <a:ext cx="11006798" cy="447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>
            <a:extLst>
              <a:ext uri="{FF2B5EF4-FFF2-40B4-BE49-F238E27FC236}">
                <a16:creationId xmlns="" xmlns:a16="http://schemas.microsoft.com/office/drawing/2014/main" id="{B26F814F-8766-4EA0-B350-F22801B4EF7E}"/>
              </a:ext>
            </a:extLst>
          </p:cNvPr>
          <p:cNvSpPr/>
          <p:nvPr/>
        </p:nvSpPr>
        <p:spPr>
          <a:xfrm>
            <a:off x="18043" y="50919"/>
            <a:ext cx="12173957" cy="16231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tarqalganining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3C3343CF-C78E-4077-8A0E-C5CBFFE57A32}"/>
              </a:ext>
            </a:extLst>
          </p:cNvPr>
          <p:cNvSpPr/>
          <p:nvPr/>
        </p:nvSpPr>
        <p:spPr>
          <a:xfrm>
            <a:off x="464234" y="365760"/>
            <a:ext cx="11155680" cy="531758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ta’minlanganlik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resurslarning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o‘rtasidagiga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tushuniladi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BB7E15-5F85-449D-A794-91577159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365125"/>
            <a:ext cx="113526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ta’minlanganlik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darajasiga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D939488B-84DC-4220-AC20-524AC54C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673"/>
            <a:ext cx="10515600" cy="4020112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resurslarning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resurslarning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ta’minlanmagan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49CC65F5-B7E7-407E-BC67-989722798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951952"/>
              </p:ext>
            </p:extLst>
          </p:nvPr>
        </p:nvGraphicFramePr>
        <p:xfrm>
          <a:off x="373966" y="464232"/>
          <a:ext cx="11245948" cy="600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1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>
            <a:extLst>
              <a:ext uri="{FF2B5EF4-FFF2-40B4-BE49-F238E27FC236}">
                <a16:creationId xmlns="" xmlns:a16="http://schemas.microsoft.com/office/drawing/2014/main" id="{C372AB99-E473-4E88-B06E-6F979381C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430356"/>
              </p:ext>
            </p:extLst>
          </p:nvPr>
        </p:nvGraphicFramePr>
        <p:xfrm>
          <a:off x="542777" y="1457325"/>
          <a:ext cx="11315848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414DC82-42EB-4098-9EDA-FDCDAA70DD70}"/>
              </a:ext>
            </a:extLst>
          </p:cNvPr>
          <p:cNvSpPr/>
          <p:nvPr/>
        </p:nvSpPr>
        <p:spPr>
          <a:xfrm>
            <a:off x="18043" y="0"/>
            <a:ext cx="12173957" cy="134178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GURUH 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>
            <a:extLst>
              <a:ext uri="{FF2B5EF4-FFF2-40B4-BE49-F238E27FC236}">
                <a16:creationId xmlns="" xmlns:a16="http://schemas.microsoft.com/office/drawing/2014/main" id="{9A981409-BAE3-48AA-9BAA-44805160B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436999"/>
              </p:ext>
            </p:extLst>
          </p:nvPr>
        </p:nvGraphicFramePr>
        <p:xfrm>
          <a:off x="303627" y="298316"/>
          <a:ext cx="11527301" cy="620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8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924326-FD47-41BE-89F5-AEE8EEE1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88682"/>
            <a:ext cx="11644313" cy="498059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qimmatli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xomashyosi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ta’minlanish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вертикальный 2">
            <a:extLst>
              <a:ext uri="{FF2B5EF4-FFF2-40B4-BE49-F238E27FC236}">
                <a16:creationId xmlns="" xmlns:a16="http://schemas.microsoft.com/office/drawing/2014/main" id="{8DC750E5-6D82-45C9-A33B-B8828240D1ED}"/>
              </a:ext>
            </a:extLst>
          </p:cNvPr>
          <p:cNvSpPr/>
          <p:nvPr/>
        </p:nvSpPr>
        <p:spPr>
          <a:xfrm flipH="1">
            <a:off x="1700212" y="1451140"/>
            <a:ext cx="9258299" cy="4906798"/>
          </a:xfrm>
          <a:prstGeom prst="vertic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so‘ngida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Лента: наклоненная вниз 3">
            <a:extLst>
              <a:ext uri="{FF2B5EF4-FFF2-40B4-BE49-F238E27FC236}">
                <a16:creationId xmlns="" xmlns:a16="http://schemas.microsoft.com/office/drawing/2014/main" id="{53325A57-9187-4D0B-8C30-55C8A341D208}"/>
              </a:ext>
            </a:extLst>
          </p:cNvPr>
          <p:cNvSpPr/>
          <p:nvPr/>
        </p:nvSpPr>
        <p:spPr>
          <a:xfrm>
            <a:off x="142875" y="131394"/>
            <a:ext cx="11830049" cy="1183056"/>
          </a:xfrm>
          <a:prstGeom prst="ribb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464234" y="464025"/>
            <a:ext cx="11245546" cy="498017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RESPUBLIKA VA MONARXIYA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0213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089954E-A8EC-4FD1-824D-3C22610E2E23}"/>
              </a:ext>
            </a:extLst>
          </p:cNvPr>
          <p:cNvSpPr/>
          <p:nvPr/>
        </p:nvSpPr>
        <p:spPr>
          <a:xfrm>
            <a:off x="886265" y="2294263"/>
            <a:ext cx="10944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Respublikalar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669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604911" y="464024"/>
            <a:ext cx="11104869" cy="540220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3 TA  PREZIDENTLIK, PARLAMENTAR, ARALASH.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65AC913A-4043-4F14-BB26-7740E44ECA28}"/>
              </a:ext>
            </a:extLst>
          </p:cNvPr>
          <p:cNvSpPr/>
          <p:nvPr/>
        </p:nvSpPr>
        <p:spPr>
          <a:xfrm>
            <a:off x="2985" y="3248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1B023D-5EC1-4327-BE14-8B50794286FC}"/>
              </a:ext>
            </a:extLst>
          </p:cNvPr>
          <p:cNvSpPr/>
          <p:nvPr/>
        </p:nvSpPr>
        <p:spPr>
          <a:xfrm>
            <a:off x="900331" y="2274838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Parlamentar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respublikalar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qit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1540307" y="449957"/>
            <a:ext cx="9648968" cy="424445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D7281A0-65A0-46B3-9110-36A7A279ED03}"/>
              </a:ext>
            </a:extLst>
          </p:cNvPr>
          <p:cNvSpPr txBox="1">
            <a:spLocks/>
          </p:cNvSpPr>
          <p:nvPr/>
        </p:nvSpPr>
        <p:spPr>
          <a:xfrm>
            <a:off x="731521" y="365125"/>
            <a:ext cx="110150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F23999CE-1F52-4C39-B69C-D8BEDEF33F12}"/>
              </a:ext>
            </a:extLst>
          </p:cNvPr>
          <p:cNvSpPr/>
          <p:nvPr/>
        </p:nvSpPr>
        <p:spPr>
          <a:xfrm>
            <a:off x="0" y="10676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0BFF3AE-ED02-45A5-A739-08C94C495FA5}"/>
              </a:ext>
            </a:extLst>
          </p:cNvPr>
          <p:cNvSpPr/>
          <p:nvPr/>
        </p:nvSpPr>
        <p:spPr>
          <a:xfrm>
            <a:off x="731521" y="2261001"/>
            <a:ext cx="1074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Zelandiya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Papua-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Gvineya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toifadagi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davlatlarda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boshqaruvi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288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1294229" y="464025"/>
            <a:ext cx="10415552" cy="424445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KONSTITUTSION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14977</TotalTime>
  <Words>261</Words>
  <Application>Microsoft Office PowerPoint</Application>
  <PresentationFormat>Широкоэкранный</PresentationFormat>
  <Paragraphs>85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Geografiya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Tabiiy resurslar – inson hayoti va faoliyati davomida bevosita foydalanila-digan barcha turdagi tabiat ne’matlariga aytiladi. </vt:lpstr>
      <vt:lpstr>Презентация PowerPoint</vt:lpstr>
      <vt:lpstr>Tabiiy resurslar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Tabiiy resurslar bilan ta’minlanganlik darajasiga ko‘ra, jahon mamlakatlari, odatda uch guruhga bo‘linadi:</vt:lpstr>
      <vt:lpstr>Презентация PowerPoint</vt:lpstr>
      <vt:lpstr>Презентация PowerPoint</vt:lpstr>
      <vt:lpstr>Презентация PowerPoint</vt:lpstr>
      <vt:lpstr> Tabiiy resurslar, eng avvalo, sanoat ishlab chiqarish tarmoqlari uchun qimmatli xomashyo hisoblanadi. Shu sababli sanoat xomashyosi bilan ta’minlanish muammosi ko‘plab mamlakatlar oldida dolzarb bo‘lib turadi.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Biologik tizimlar. Ekologiya – biologik tizimlar haqidagi fan</dc:title>
  <dc:creator>Пользователь</dc:creator>
  <cp:lastModifiedBy>Учетная запись Майкрософт</cp:lastModifiedBy>
  <cp:revision>243</cp:revision>
  <dcterms:created xsi:type="dcterms:W3CDTF">2020-07-03T02:03:28Z</dcterms:created>
  <dcterms:modified xsi:type="dcterms:W3CDTF">2020-09-10T07:31:44Z</dcterms:modified>
</cp:coreProperties>
</file>