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356" r:id="rId2"/>
    <p:sldId id="1361" r:id="rId3"/>
    <p:sldId id="1400" r:id="rId4"/>
    <p:sldId id="1363" r:id="rId5"/>
    <p:sldId id="1456" r:id="rId6"/>
    <p:sldId id="1362" r:id="rId7"/>
    <p:sldId id="1440" r:id="rId8"/>
    <p:sldId id="1364" r:id="rId9"/>
    <p:sldId id="1458" r:id="rId10"/>
    <p:sldId id="1441" r:id="rId11"/>
    <p:sldId id="1474" r:id="rId12"/>
    <p:sldId id="1459" r:id="rId13"/>
    <p:sldId id="1497" r:id="rId14"/>
    <p:sldId id="1477" r:id="rId15"/>
    <p:sldId id="1478" r:id="rId16"/>
    <p:sldId id="1479" r:id="rId17"/>
    <p:sldId id="1480" r:id="rId18"/>
    <p:sldId id="1475" r:id="rId19"/>
    <p:sldId id="1481" r:id="rId20"/>
    <p:sldId id="1483" r:id="rId21"/>
    <p:sldId id="1484" r:id="rId22"/>
    <p:sldId id="1485" r:id="rId23"/>
    <p:sldId id="1486" r:id="rId24"/>
    <p:sldId id="1487" r:id="rId25"/>
    <p:sldId id="1499" r:id="rId26"/>
    <p:sldId id="1482" r:id="rId27"/>
    <p:sldId id="1488" r:id="rId28"/>
    <p:sldId id="1489" r:id="rId29"/>
    <p:sldId id="1490" r:id="rId30"/>
    <p:sldId id="1492" r:id="rId31"/>
    <p:sldId id="1500" r:id="rId32"/>
    <p:sldId id="1501" r:id="rId33"/>
    <p:sldId id="1446" r:id="rId34"/>
    <p:sldId id="1493" r:id="rId35"/>
    <p:sldId id="1495" r:id="rId36"/>
    <p:sldId id="1496" r:id="rId37"/>
    <p:sldId id="25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36C4D-1B2A-4641-9DAF-269DAE7E53C1}" type="doc">
      <dgm:prSet loTypeId="urn:microsoft.com/office/officeart/2008/layout/RadialCluster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275FEA-CC31-414C-8193-7C4F8773B08F}">
      <dgm:prSet phldrT="[Текст]" custT="1"/>
      <dgm:spPr/>
      <dgm:t>
        <a:bodyPr/>
        <a:lstStyle/>
        <a:p>
          <a:r>
            <a:rPr lang="en-US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 TURLARI</a:t>
          </a:r>
          <a:endParaRPr lang="ru-RU" sz="4000" b="1" u="sng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5C3D6-F838-468D-B4AD-5F30D8A3D094}" type="parTrans" cxnId="{11C3E6B0-4395-4103-A205-97B2BFF5035D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2265A-3B1A-4181-84EB-A30E7ED04644}" type="sibTrans" cxnId="{11C3E6B0-4395-4103-A205-97B2BFF5035D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95366-4C52-4B94-A714-2323E98406CC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Prezidentlik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1521C-8B1D-43C2-A1E9-64C719744320}" type="parTrans" cxnId="{9EFC4247-BAB9-4906-838D-BD1866759937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4A908-C721-40BB-A2A8-4BCAC7265640}" type="sibTrans" cxnId="{9EFC4247-BAB9-4906-838D-BD1866759937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8DC1A-748D-44E3-B12F-DB57C52CE10B}">
      <dgm:prSet phldrT="[Текст]"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9AB4F-BA05-4A99-894C-FF5C6B37159E}" type="parTrans" cxnId="{DD3B14C0-DDD9-4024-8D76-C470D0785813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EDF2B-4A3D-4586-8E45-DA07ECA32FEE}" type="sibTrans" cxnId="{DD3B14C0-DDD9-4024-8D76-C470D0785813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42880-3F66-41DF-84A2-D848E36913F4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Parlamentar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4B826-143A-4F8B-9C0B-160D81C08F3A}" type="parTrans" cxnId="{DED944C2-D5B6-49B1-A693-B4C0A991986E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3C159-2641-4F72-9FB0-F97E29ED01FF}" type="sibTrans" cxnId="{DED944C2-D5B6-49B1-A693-B4C0A991986E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A91DB-7A7C-4FBC-9102-58DCC18D0EDC}">
      <dgm:prSet phldrT="[Текст]" custT="1"/>
      <dgm:spPr/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Aralash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3C9F3-C8A5-4006-BD17-4A0486D8031A}" type="parTrans" cxnId="{D320FF37-1C33-4FE6-A866-993212096F1D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70798-E01E-4D0B-8CB1-B14B07E9CC55}" type="sibTrans" cxnId="{D320FF37-1C33-4FE6-A866-993212096F1D}">
      <dgm:prSet/>
      <dgm:spPr/>
      <dgm:t>
        <a:bodyPr/>
        <a:lstStyle/>
        <a:p>
          <a:endParaRPr lang="ru-RU" sz="4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19483-F674-408C-8D2E-B1AD9464B47D}" type="pres">
      <dgm:prSet presAssocID="{69736C4D-1B2A-4641-9DAF-269DAE7E53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641C5B-9F56-4F05-9070-82441775DFB8}" type="pres">
      <dgm:prSet presAssocID="{1E275FEA-CC31-414C-8193-7C4F8773B08F}" presName="singleCycle" presStyleCnt="0"/>
      <dgm:spPr/>
    </dgm:pt>
    <dgm:pt modelId="{DDDD701C-5D90-4568-A9C9-8711F88BF1E6}" type="pres">
      <dgm:prSet presAssocID="{1E275FEA-CC31-414C-8193-7C4F8773B08F}" presName="singleCenter" presStyleLbl="node1" presStyleIdx="0" presStyleCnt="4" custScaleX="266769" custLinFactNeighborX="-1151" custLinFactNeighborY="-4554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54EB09C-D586-4BC4-9CC3-5A8850776850}" type="pres">
      <dgm:prSet presAssocID="{FDC1521C-8B1D-43C2-A1E9-64C71974432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C67E24A-1AD2-4C82-9ABA-C7EB2843F78C}" type="pres">
      <dgm:prSet presAssocID="{93195366-4C52-4B94-A714-2323E98406CC}" presName="text0" presStyleLbl="node1" presStyleIdx="1" presStyleCnt="4" custScaleX="266111" custRadScaleRad="134523" custRadScaleInc="-13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B6D65-E890-4141-B595-328F8C76F113}" type="pres">
      <dgm:prSet presAssocID="{9CF4B826-143A-4F8B-9C0B-160D81C08F3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25922C0-D8B1-4935-8237-33F484AAD2FE}" type="pres">
      <dgm:prSet presAssocID="{BD442880-3F66-41DF-84A2-D848E36913F4}" presName="text0" presStyleLbl="node1" presStyleIdx="2" presStyleCnt="4" custScaleX="290923" custRadScaleRad="34264" custRadScaleInc="106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08A4-0C15-4AD0-B3C9-2E390435E793}" type="pres">
      <dgm:prSet presAssocID="{9303C9F3-C8A5-4006-BD17-4A0486D8031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CE1D4B6A-1B0B-49C5-8475-D3EE07F6A845}" type="pres">
      <dgm:prSet presAssocID="{336A91DB-7A7C-4FBC-9102-58DCC18D0EDC}" presName="text0" presStyleLbl="node1" presStyleIdx="3" presStyleCnt="4" custScaleX="264490" custRadScaleRad="131019" custRadScaleInc="-25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ED61E-98AC-437C-8281-5D80F6E807C1}" type="presOf" srcId="{93195366-4C52-4B94-A714-2323E98406CC}" destId="{4C67E24A-1AD2-4C82-9ABA-C7EB2843F78C}" srcOrd="0" destOrd="0" presId="urn:microsoft.com/office/officeart/2008/layout/RadialCluster"/>
    <dgm:cxn modelId="{D320FF37-1C33-4FE6-A866-993212096F1D}" srcId="{1E275FEA-CC31-414C-8193-7C4F8773B08F}" destId="{336A91DB-7A7C-4FBC-9102-58DCC18D0EDC}" srcOrd="2" destOrd="0" parTransId="{9303C9F3-C8A5-4006-BD17-4A0486D8031A}" sibTransId="{91670798-E01E-4D0B-8CB1-B14B07E9CC55}"/>
    <dgm:cxn modelId="{DED944C2-D5B6-49B1-A693-B4C0A991986E}" srcId="{1E275FEA-CC31-414C-8193-7C4F8773B08F}" destId="{BD442880-3F66-41DF-84A2-D848E36913F4}" srcOrd="1" destOrd="0" parTransId="{9CF4B826-143A-4F8B-9C0B-160D81C08F3A}" sibTransId="{16C3C159-2641-4F72-9FB0-F97E29ED01FF}"/>
    <dgm:cxn modelId="{11C3E6B0-4395-4103-A205-97B2BFF5035D}" srcId="{69736C4D-1B2A-4641-9DAF-269DAE7E53C1}" destId="{1E275FEA-CC31-414C-8193-7C4F8773B08F}" srcOrd="0" destOrd="0" parTransId="{CD75C3D6-F838-468D-B4AD-5F30D8A3D094}" sibTransId="{C682265A-3B1A-4181-84EB-A30E7ED04644}"/>
    <dgm:cxn modelId="{9EFC4247-BAB9-4906-838D-BD1866759937}" srcId="{1E275FEA-CC31-414C-8193-7C4F8773B08F}" destId="{93195366-4C52-4B94-A714-2323E98406CC}" srcOrd="0" destOrd="0" parTransId="{FDC1521C-8B1D-43C2-A1E9-64C719744320}" sibTransId="{9AF4A908-C721-40BB-A2A8-4BCAC7265640}"/>
    <dgm:cxn modelId="{AF2CBBAD-396D-40C9-BEB9-9FA4B8D73E20}" type="presOf" srcId="{336A91DB-7A7C-4FBC-9102-58DCC18D0EDC}" destId="{CE1D4B6A-1B0B-49C5-8475-D3EE07F6A845}" srcOrd="0" destOrd="0" presId="urn:microsoft.com/office/officeart/2008/layout/RadialCluster"/>
    <dgm:cxn modelId="{127677E1-6AD1-4B43-A85E-9571A54FEE05}" type="presOf" srcId="{9303C9F3-C8A5-4006-BD17-4A0486D8031A}" destId="{215808A4-0C15-4AD0-B3C9-2E390435E793}" srcOrd="0" destOrd="0" presId="urn:microsoft.com/office/officeart/2008/layout/RadialCluster"/>
    <dgm:cxn modelId="{DD3B14C0-DDD9-4024-8D76-C470D0785813}" srcId="{69736C4D-1B2A-4641-9DAF-269DAE7E53C1}" destId="{F878DC1A-748D-44E3-B12F-DB57C52CE10B}" srcOrd="1" destOrd="0" parTransId="{2849AB4F-BA05-4A99-894C-FF5C6B37159E}" sibTransId="{F09EDF2B-4A3D-4586-8E45-DA07ECA32FEE}"/>
    <dgm:cxn modelId="{902C3E8F-C0CE-4054-841B-4CCE3DA2AE70}" type="presOf" srcId="{1E275FEA-CC31-414C-8193-7C4F8773B08F}" destId="{DDDD701C-5D90-4568-A9C9-8711F88BF1E6}" srcOrd="0" destOrd="0" presId="urn:microsoft.com/office/officeart/2008/layout/RadialCluster"/>
    <dgm:cxn modelId="{AB6F84A8-50CF-4E12-8BBE-39E17745BED5}" type="presOf" srcId="{BD442880-3F66-41DF-84A2-D848E36913F4}" destId="{025922C0-D8B1-4935-8237-33F484AAD2FE}" srcOrd="0" destOrd="0" presId="urn:microsoft.com/office/officeart/2008/layout/RadialCluster"/>
    <dgm:cxn modelId="{D69B9A00-7D37-4EBF-9E4B-6CF37BD727E6}" type="presOf" srcId="{69736C4D-1B2A-4641-9DAF-269DAE7E53C1}" destId="{DA019483-F674-408C-8D2E-B1AD9464B47D}" srcOrd="0" destOrd="0" presId="urn:microsoft.com/office/officeart/2008/layout/RadialCluster"/>
    <dgm:cxn modelId="{C5262A7C-2725-4082-B119-195CE7E82978}" type="presOf" srcId="{9CF4B826-143A-4F8B-9C0B-160D81C08F3A}" destId="{97AB6D65-E890-4141-B595-328F8C76F113}" srcOrd="0" destOrd="0" presId="urn:microsoft.com/office/officeart/2008/layout/RadialCluster"/>
    <dgm:cxn modelId="{A447FC19-3893-417D-AEE8-B3C38B2357A4}" type="presOf" srcId="{FDC1521C-8B1D-43C2-A1E9-64C719744320}" destId="{E54EB09C-D586-4BC4-9CC3-5A8850776850}" srcOrd="0" destOrd="0" presId="urn:microsoft.com/office/officeart/2008/layout/RadialCluster"/>
    <dgm:cxn modelId="{68CAEC92-FC08-4757-817E-EF490AFE50B0}" type="presParOf" srcId="{DA019483-F674-408C-8D2E-B1AD9464B47D}" destId="{FC641C5B-9F56-4F05-9070-82441775DFB8}" srcOrd="0" destOrd="0" presId="urn:microsoft.com/office/officeart/2008/layout/RadialCluster"/>
    <dgm:cxn modelId="{381D5DE5-FDFA-48D4-9848-CB350BA9B408}" type="presParOf" srcId="{FC641C5B-9F56-4F05-9070-82441775DFB8}" destId="{DDDD701C-5D90-4568-A9C9-8711F88BF1E6}" srcOrd="0" destOrd="0" presId="urn:microsoft.com/office/officeart/2008/layout/RadialCluster"/>
    <dgm:cxn modelId="{B6309396-3B29-4050-BBBB-01FDAAD5C0A2}" type="presParOf" srcId="{FC641C5B-9F56-4F05-9070-82441775DFB8}" destId="{E54EB09C-D586-4BC4-9CC3-5A8850776850}" srcOrd="1" destOrd="0" presId="urn:microsoft.com/office/officeart/2008/layout/RadialCluster"/>
    <dgm:cxn modelId="{E80DCA93-1A25-497C-8130-128C1B865261}" type="presParOf" srcId="{FC641C5B-9F56-4F05-9070-82441775DFB8}" destId="{4C67E24A-1AD2-4C82-9ABA-C7EB2843F78C}" srcOrd="2" destOrd="0" presId="urn:microsoft.com/office/officeart/2008/layout/RadialCluster"/>
    <dgm:cxn modelId="{A69608E1-5456-43CD-8EDF-D0287EE9FF8E}" type="presParOf" srcId="{FC641C5B-9F56-4F05-9070-82441775DFB8}" destId="{97AB6D65-E890-4141-B595-328F8C76F113}" srcOrd="3" destOrd="0" presId="urn:microsoft.com/office/officeart/2008/layout/RadialCluster"/>
    <dgm:cxn modelId="{F56EB886-9385-4D86-A979-B44DB214AE14}" type="presParOf" srcId="{FC641C5B-9F56-4F05-9070-82441775DFB8}" destId="{025922C0-D8B1-4935-8237-33F484AAD2FE}" srcOrd="4" destOrd="0" presId="urn:microsoft.com/office/officeart/2008/layout/RadialCluster"/>
    <dgm:cxn modelId="{CED775A7-89B0-483A-B013-567F7A7B3F23}" type="presParOf" srcId="{FC641C5B-9F56-4F05-9070-82441775DFB8}" destId="{215808A4-0C15-4AD0-B3C9-2E390435E793}" srcOrd="5" destOrd="0" presId="urn:microsoft.com/office/officeart/2008/layout/RadialCluster"/>
    <dgm:cxn modelId="{91C01A82-9843-4B3E-B572-3FAB8F2B8F8C}" type="presParOf" srcId="{FC641C5B-9F56-4F05-9070-82441775DFB8}" destId="{CE1D4B6A-1B0B-49C5-8475-D3EE07F6A84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F3B1D1-F060-4417-AFC1-21AAC28C40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C4EB44-94A1-453C-B2F5-B2B8AA3834B5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rivojlanganlik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xususiyatlari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36D87-C59C-4110-B6AE-78D507F1781F}" type="parTrans" cxnId="{B96CD9EC-2487-438A-AA0F-C655D4DAADB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B2585-FB85-4AEE-B8F1-1B947E6431E3}" type="sibTrans" cxnId="{B96CD9EC-2487-438A-AA0F-C655D4DAADB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5CF5C-0F24-436B-B983-F4E4D8890D52}">
      <dgm:prSet phldrT="[Текст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AQSH,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Avstriya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BAA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D2A61-95FC-4F55-BEBB-A3F604AFCA04}" type="parTrans" cxnId="{F3BD17C8-0968-4FB2-8312-681AD0964E8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D0F38-52DB-4408-A2A7-863C33470552}" type="sibTrans" cxnId="{F3BD17C8-0968-4FB2-8312-681AD0964E8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BA0B7-9652-4FF6-A408-9AA29448944F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benihoya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kattaligi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1ED76-8E09-4275-A6B5-230AAAA0E487}" type="parTrans" cxnId="{9895B650-B5ED-4750-A820-CC941727F40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41F98-0DC8-4D3F-A2C1-D73440F605BE}" type="sibTrans" cxnId="{9895B650-B5ED-4750-A820-CC941727F40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E1799-71C0-45C0-9147-22469AF79008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Avstraliya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715BB-DF91-43DA-BBD8-A707BAB5BAC8}" type="parTrans" cxnId="{000CFFC1-3090-4043-AED4-2454F1A81E3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E36B2-D680-476B-BFBA-EA8D0A36C71F}" type="sibTrans" cxnId="{000CFFC1-3090-4043-AED4-2454F1A81E3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1FA65-A18A-4D6E-902F-E2B34853444B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Sochilib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ketganligi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6D47E-2BA6-4344-851F-A1383F002B81}" type="parTrans" cxnId="{9492BB71-FAEC-410D-BA42-CAF27AB5571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B7AF1-72A3-4572-B110-4A78C21F1D83}" type="sibTrans" cxnId="{9492BB71-FAEC-410D-BA42-CAF27AB5571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3695C-9970-42E5-9D23-888C626859CB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Mikroneziya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Federativ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shtatlari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Komor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orollari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B1E14-3192-4553-B043-6692CFC88963}" type="parTrans" cxnId="{4EC8ED22-DC22-4863-B0EA-45ACBAACB1D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47909-EF4D-4B76-A36E-7ECAE7172F8B}" type="sibTrans" cxnId="{4EC8ED22-DC22-4863-B0EA-45ACBAACB1D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3A91A-2B15-4F83-AFCF-F56CE23BC92D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ko'p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millatliligi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678BD-1301-4B6F-8E89-302D3291C194}" type="parTrans" cxnId="{11CE33F4-68E2-4640-A98A-469EBD6D2592}">
      <dgm:prSet/>
      <dgm:spPr/>
      <dgm:t>
        <a:bodyPr/>
        <a:lstStyle/>
        <a:p>
          <a:endParaRPr lang="ru-RU"/>
        </a:p>
      </dgm:t>
    </dgm:pt>
    <dgm:pt modelId="{C7CBA99E-5667-4EE8-97D0-5A3B49DE3767}" type="sibTrans" cxnId="{11CE33F4-68E2-4640-A98A-469EBD6D2592}">
      <dgm:prSet/>
      <dgm:spPr/>
      <dgm:t>
        <a:bodyPr/>
        <a:lstStyle/>
        <a:p>
          <a:endParaRPr lang="ru-RU"/>
        </a:p>
      </dgm:t>
    </dgm:pt>
    <dgm:pt modelId="{E7108BDD-7BE0-4A69-9877-F6EA1C26C1F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Nigeriya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Bosniya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Gersegovina</a:t>
          </a: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3178A-3553-4C5D-89B4-A94AC6BADAF0}" type="parTrans" cxnId="{D410057F-660E-4C65-95C8-C140CBCC084A}">
      <dgm:prSet/>
      <dgm:spPr/>
      <dgm:t>
        <a:bodyPr/>
        <a:lstStyle/>
        <a:p>
          <a:endParaRPr lang="ru-RU"/>
        </a:p>
      </dgm:t>
    </dgm:pt>
    <dgm:pt modelId="{349F77EE-6065-4D57-BAA2-373B822C2715}" type="sibTrans" cxnId="{D410057F-660E-4C65-95C8-C140CBCC084A}">
      <dgm:prSet/>
      <dgm:spPr/>
      <dgm:t>
        <a:bodyPr/>
        <a:lstStyle/>
        <a:p>
          <a:endParaRPr lang="ru-RU"/>
        </a:p>
      </dgm:t>
    </dgm:pt>
    <dgm:pt modelId="{0A12019A-4EFF-4ACB-B8FE-EAE32963D888}" type="pres">
      <dgm:prSet presAssocID="{EBF3B1D1-F060-4417-AFC1-21AAC28C4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2AD51-191D-432C-98D1-98DCE7A505B5}" type="pres">
      <dgm:prSet presAssocID="{01C4EB44-94A1-453C-B2F5-B2B8AA3834B5}" presName="linNode" presStyleCnt="0"/>
      <dgm:spPr/>
    </dgm:pt>
    <dgm:pt modelId="{8C69C1C2-D668-4C23-9F6E-6E8DC27E57FD}" type="pres">
      <dgm:prSet presAssocID="{01C4EB44-94A1-453C-B2F5-B2B8AA3834B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EF166-A590-4AD8-98BD-4CD84F95E045}" type="pres">
      <dgm:prSet presAssocID="{01C4EB44-94A1-453C-B2F5-B2B8AA3834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1AA9A-013F-4309-8764-C8C1DBAE5445}" type="pres">
      <dgm:prSet presAssocID="{5B6B2585-FB85-4AEE-B8F1-1B947E6431E3}" presName="sp" presStyleCnt="0"/>
      <dgm:spPr/>
    </dgm:pt>
    <dgm:pt modelId="{F3A5EC32-6A20-4D50-8D60-B9B5D35E98CF}" type="pres">
      <dgm:prSet presAssocID="{572BA0B7-9652-4FF6-A408-9AA29448944F}" presName="linNode" presStyleCnt="0"/>
      <dgm:spPr/>
    </dgm:pt>
    <dgm:pt modelId="{BEE97D00-4A6E-45FB-BA5E-1923F13B1375}" type="pres">
      <dgm:prSet presAssocID="{572BA0B7-9652-4FF6-A408-9AA29448944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B959E-E946-4AD3-91D7-FB09C49417E8}" type="pres">
      <dgm:prSet presAssocID="{572BA0B7-9652-4FF6-A408-9AA29448944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E7587-2AD1-49EE-B0D4-FCD62B516657}" type="pres">
      <dgm:prSet presAssocID="{DFF41F98-0DC8-4D3F-A2C1-D73440F605BE}" presName="sp" presStyleCnt="0"/>
      <dgm:spPr/>
    </dgm:pt>
    <dgm:pt modelId="{EBC7AD83-65F9-42BC-B002-BAD8BC3F497A}" type="pres">
      <dgm:prSet presAssocID="{20F1FA65-A18A-4D6E-902F-E2B34853444B}" presName="linNode" presStyleCnt="0"/>
      <dgm:spPr/>
    </dgm:pt>
    <dgm:pt modelId="{B0DD4906-20B4-4939-8B20-0C720380A5BE}" type="pres">
      <dgm:prSet presAssocID="{20F1FA65-A18A-4D6E-902F-E2B34853444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F52A-0C8F-46D7-9E5C-0424FD7E95C5}" type="pres">
      <dgm:prSet presAssocID="{20F1FA65-A18A-4D6E-902F-E2B3485344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4970-EE74-4574-ABF2-2145B3253A99}" type="pres">
      <dgm:prSet presAssocID="{18AB7AF1-72A3-4572-B110-4A78C21F1D83}" presName="sp" presStyleCnt="0"/>
      <dgm:spPr/>
    </dgm:pt>
    <dgm:pt modelId="{361CEF74-3F16-4197-B491-642DA24655E7}" type="pres">
      <dgm:prSet presAssocID="{0A03A91A-2B15-4F83-AFCF-F56CE23BC92D}" presName="linNode" presStyleCnt="0"/>
      <dgm:spPr/>
    </dgm:pt>
    <dgm:pt modelId="{FDFA4C9A-F66B-4EB3-9F79-B2C249ADAF1E}" type="pres">
      <dgm:prSet presAssocID="{0A03A91A-2B15-4F83-AFCF-F56CE23BC92D}" presName="parentText" presStyleLbl="node1" presStyleIdx="3" presStyleCnt="5" custLinFactNeighborX="-1738" custLinFactNeighborY="5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17DD-2AF8-4A13-9EB6-8BDD9C68E408}" type="pres">
      <dgm:prSet presAssocID="{C7CBA99E-5667-4EE8-97D0-5A3B49DE3767}" presName="sp" presStyleCnt="0"/>
      <dgm:spPr/>
    </dgm:pt>
    <dgm:pt modelId="{5F56A0CD-DB16-417B-8A15-31C9432C3925}" type="pres">
      <dgm:prSet presAssocID="{E7108BDD-7BE0-4A69-9877-F6EA1C26C1F4}" presName="linNode" presStyleCnt="0"/>
      <dgm:spPr/>
    </dgm:pt>
    <dgm:pt modelId="{D88BE26F-7976-4992-84A1-8E515432A490}" type="pres">
      <dgm:prSet presAssocID="{E7108BDD-7BE0-4A69-9877-F6EA1C26C1F4}" presName="parentText" presStyleLbl="node1" presStyleIdx="4" presStyleCnt="5" custScaleX="175789" custScaleY="90895" custLinFactNeighborX="99778" custLinFactNeighborY="-95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377A3-4F33-41E7-8132-FBB205686905}" type="presOf" srcId="{E7108BDD-7BE0-4A69-9877-F6EA1C26C1F4}" destId="{D88BE26F-7976-4992-84A1-8E515432A490}" srcOrd="0" destOrd="0" presId="urn:microsoft.com/office/officeart/2005/8/layout/vList5"/>
    <dgm:cxn modelId="{19859D6F-D0F2-4E4C-931D-D98E190DD408}" type="presOf" srcId="{4FD5CF5C-0F24-436B-B983-F4E4D8890D52}" destId="{368EF166-A590-4AD8-98BD-4CD84F95E045}" srcOrd="0" destOrd="0" presId="urn:microsoft.com/office/officeart/2005/8/layout/vList5"/>
    <dgm:cxn modelId="{B96CD9EC-2487-438A-AA0F-C655D4DAADB2}" srcId="{EBF3B1D1-F060-4417-AFC1-21AAC28C40ED}" destId="{01C4EB44-94A1-453C-B2F5-B2B8AA3834B5}" srcOrd="0" destOrd="0" parTransId="{96F36D87-C59C-4110-B6AE-78D507F1781F}" sibTransId="{5B6B2585-FB85-4AEE-B8F1-1B947E6431E3}"/>
    <dgm:cxn modelId="{8C146F67-90CF-4F20-97DB-E079179DC70B}" type="presOf" srcId="{572BA0B7-9652-4FF6-A408-9AA29448944F}" destId="{BEE97D00-4A6E-45FB-BA5E-1923F13B1375}" srcOrd="0" destOrd="0" presId="urn:microsoft.com/office/officeart/2005/8/layout/vList5"/>
    <dgm:cxn modelId="{BE9F1CD6-8192-4384-B624-F73C0FC74667}" type="presOf" srcId="{B1F3695C-9970-42E5-9D23-888C626859CB}" destId="{65CEF52A-0C8F-46D7-9E5C-0424FD7E95C5}" srcOrd="0" destOrd="0" presId="urn:microsoft.com/office/officeart/2005/8/layout/vList5"/>
    <dgm:cxn modelId="{F01FAF2D-FBAB-40B0-98F6-61346F1DCEB0}" type="presOf" srcId="{0A03A91A-2B15-4F83-AFCF-F56CE23BC92D}" destId="{FDFA4C9A-F66B-4EB3-9F79-B2C249ADAF1E}" srcOrd="0" destOrd="0" presId="urn:microsoft.com/office/officeart/2005/8/layout/vList5"/>
    <dgm:cxn modelId="{77D9A4CB-3BB1-4F3D-B030-0F3EEA834CA3}" type="presOf" srcId="{20F1FA65-A18A-4D6E-902F-E2B34853444B}" destId="{B0DD4906-20B4-4939-8B20-0C720380A5BE}" srcOrd="0" destOrd="0" presId="urn:microsoft.com/office/officeart/2005/8/layout/vList5"/>
    <dgm:cxn modelId="{FB9739ED-4F45-4A3F-BA2A-67BF275FC512}" type="presOf" srcId="{561E1799-71C0-45C0-9147-22469AF79008}" destId="{50DB959E-E946-4AD3-91D7-FB09C49417E8}" srcOrd="0" destOrd="0" presId="urn:microsoft.com/office/officeart/2005/8/layout/vList5"/>
    <dgm:cxn modelId="{977CA1BB-F1F5-4972-880D-DC894A235B86}" type="presOf" srcId="{01C4EB44-94A1-453C-B2F5-B2B8AA3834B5}" destId="{8C69C1C2-D668-4C23-9F6E-6E8DC27E57FD}" srcOrd="0" destOrd="0" presId="urn:microsoft.com/office/officeart/2005/8/layout/vList5"/>
    <dgm:cxn modelId="{11CE33F4-68E2-4640-A98A-469EBD6D2592}" srcId="{EBF3B1D1-F060-4417-AFC1-21AAC28C40ED}" destId="{0A03A91A-2B15-4F83-AFCF-F56CE23BC92D}" srcOrd="3" destOrd="0" parTransId="{FFC678BD-1301-4B6F-8E89-302D3291C194}" sibTransId="{C7CBA99E-5667-4EE8-97D0-5A3B49DE3767}"/>
    <dgm:cxn modelId="{000CFFC1-3090-4043-AED4-2454F1A81E3A}" srcId="{572BA0B7-9652-4FF6-A408-9AA29448944F}" destId="{561E1799-71C0-45C0-9147-22469AF79008}" srcOrd="0" destOrd="0" parTransId="{25C715BB-DF91-43DA-BBD8-A707BAB5BAC8}" sibTransId="{EBAE36B2-D680-476B-BFBA-EA8D0A36C71F}"/>
    <dgm:cxn modelId="{FB30AAD3-D5C3-49FC-B4CE-D82C536ECCA4}" type="presOf" srcId="{EBF3B1D1-F060-4417-AFC1-21AAC28C40ED}" destId="{0A12019A-4EFF-4ACB-B8FE-EAE32963D888}" srcOrd="0" destOrd="0" presId="urn:microsoft.com/office/officeart/2005/8/layout/vList5"/>
    <dgm:cxn modelId="{D410057F-660E-4C65-95C8-C140CBCC084A}" srcId="{EBF3B1D1-F060-4417-AFC1-21AAC28C40ED}" destId="{E7108BDD-7BE0-4A69-9877-F6EA1C26C1F4}" srcOrd="4" destOrd="0" parTransId="{98D3178A-3553-4C5D-89B4-A94AC6BADAF0}" sibTransId="{349F77EE-6065-4D57-BAA2-373B822C2715}"/>
    <dgm:cxn modelId="{4EC8ED22-DC22-4863-B0EA-45ACBAACB1DA}" srcId="{20F1FA65-A18A-4D6E-902F-E2B34853444B}" destId="{B1F3695C-9970-42E5-9D23-888C626859CB}" srcOrd="0" destOrd="0" parTransId="{660B1E14-3192-4553-B043-6692CFC88963}" sibTransId="{85247909-EF4D-4B76-A36E-7ECAE7172F8B}"/>
    <dgm:cxn modelId="{F3BD17C8-0968-4FB2-8312-681AD0964E84}" srcId="{01C4EB44-94A1-453C-B2F5-B2B8AA3834B5}" destId="{4FD5CF5C-0F24-436B-B983-F4E4D8890D52}" srcOrd="0" destOrd="0" parTransId="{57ED2A61-95FC-4F55-BEBB-A3F604AFCA04}" sibTransId="{D13D0F38-52DB-4408-A2A7-863C33470552}"/>
    <dgm:cxn modelId="{9492BB71-FAEC-410D-BA42-CAF27AB5571C}" srcId="{EBF3B1D1-F060-4417-AFC1-21AAC28C40ED}" destId="{20F1FA65-A18A-4D6E-902F-E2B34853444B}" srcOrd="2" destOrd="0" parTransId="{A086D47E-2BA6-4344-851F-A1383F002B81}" sibTransId="{18AB7AF1-72A3-4572-B110-4A78C21F1D83}"/>
    <dgm:cxn modelId="{9895B650-B5ED-4750-A820-CC941727F405}" srcId="{EBF3B1D1-F060-4417-AFC1-21AAC28C40ED}" destId="{572BA0B7-9652-4FF6-A408-9AA29448944F}" srcOrd="1" destOrd="0" parTransId="{6821ED76-8E09-4275-A6B5-230AAAA0E487}" sibTransId="{DFF41F98-0DC8-4D3F-A2C1-D73440F605BE}"/>
    <dgm:cxn modelId="{E79A3940-B36A-4A83-B5F1-A2987FF0BE4B}" type="presParOf" srcId="{0A12019A-4EFF-4ACB-B8FE-EAE32963D888}" destId="{C952AD51-191D-432C-98D1-98DCE7A505B5}" srcOrd="0" destOrd="0" presId="urn:microsoft.com/office/officeart/2005/8/layout/vList5"/>
    <dgm:cxn modelId="{830EC842-1CAF-4CCF-8C2C-D4DA6CD5A364}" type="presParOf" srcId="{C952AD51-191D-432C-98D1-98DCE7A505B5}" destId="{8C69C1C2-D668-4C23-9F6E-6E8DC27E57FD}" srcOrd="0" destOrd="0" presId="urn:microsoft.com/office/officeart/2005/8/layout/vList5"/>
    <dgm:cxn modelId="{57B557CF-DBD4-4454-B66E-7C24F674666C}" type="presParOf" srcId="{C952AD51-191D-432C-98D1-98DCE7A505B5}" destId="{368EF166-A590-4AD8-98BD-4CD84F95E045}" srcOrd="1" destOrd="0" presId="urn:microsoft.com/office/officeart/2005/8/layout/vList5"/>
    <dgm:cxn modelId="{C1D5FCEA-9775-45DB-B2A6-2536FA3A0061}" type="presParOf" srcId="{0A12019A-4EFF-4ACB-B8FE-EAE32963D888}" destId="{D4E1AA9A-013F-4309-8764-C8C1DBAE5445}" srcOrd="1" destOrd="0" presId="urn:microsoft.com/office/officeart/2005/8/layout/vList5"/>
    <dgm:cxn modelId="{943DD0EC-E055-42EA-9763-BDF502C84414}" type="presParOf" srcId="{0A12019A-4EFF-4ACB-B8FE-EAE32963D888}" destId="{F3A5EC32-6A20-4D50-8D60-B9B5D35E98CF}" srcOrd="2" destOrd="0" presId="urn:microsoft.com/office/officeart/2005/8/layout/vList5"/>
    <dgm:cxn modelId="{40DC8C8B-97CC-480A-ABF1-1751E194905F}" type="presParOf" srcId="{F3A5EC32-6A20-4D50-8D60-B9B5D35E98CF}" destId="{BEE97D00-4A6E-45FB-BA5E-1923F13B1375}" srcOrd="0" destOrd="0" presId="urn:microsoft.com/office/officeart/2005/8/layout/vList5"/>
    <dgm:cxn modelId="{E8AF203B-AB24-40AE-A6AA-7DA82964D1EB}" type="presParOf" srcId="{F3A5EC32-6A20-4D50-8D60-B9B5D35E98CF}" destId="{50DB959E-E946-4AD3-91D7-FB09C49417E8}" srcOrd="1" destOrd="0" presId="urn:microsoft.com/office/officeart/2005/8/layout/vList5"/>
    <dgm:cxn modelId="{06EB279B-DB7F-4EEB-86E2-90DE94A7E8E8}" type="presParOf" srcId="{0A12019A-4EFF-4ACB-B8FE-EAE32963D888}" destId="{70AE7587-2AD1-49EE-B0D4-FCD62B516657}" srcOrd="3" destOrd="0" presId="urn:microsoft.com/office/officeart/2005/8/layout/vList5"/>
    <dgm:cxn modelId="{698DD219-9663-41FE-962A-AC13FB69C3E4}" type="presParOf" srcId="{0A12019A-4EFF-4ACB-B8FE-EAE32963D888}" destId="{EBC7AD83-65F9-42BC-B002-BAD8BC3F497A}" srcOrd="4" destOrd="0" presId="urn:microsoft.com/office/officeart/2005/8/layout/vList5"/>
    <dgm:cxn modelId="{D991C6C9-6CE2-433B-80A9-360830EA2CC4}" type="presParOf" srcId="{EBC7AD83-65F9-42BC-B002-BAD8BC3F497A}" destId="{B0DD4906-20B4-4939-8B20-0C720380A5BE}" srcOrd="0" destOrd="0" presId="urn:microsoft.com/office/officeart/2005/8/layout/vList5"/>
    <dgm:cxn modelId="{433DD58C-FE50-4EAD-BFED-4D46F6DB8C5D}" type="presParOf" srcId="{EBC7AD83-65F9-42BC-B002-BAD8BC3F497A}" destId="{65CEF52A-0C8F-46D7-9E5C-0424FD7E95C5}" srcOrd="1" destOrd="0" presId="urn:microsoft.com/office/officeart/2005/8/layout/vList5"/>
    <dgm:cxn modelId="{916525C0-D46D-4314-A8FE-6EB75582B381}" type="presParOf" srcId="{0A12019A-4EFF-4ACB-B8FE-EAE32963D888}" destId="{DED94970-EE74-4574-ABF2-2145B3253A99}" srcOrd="5" destOrd="0" presId="urn:microsoft.com/office/officeart/2005/8/layout/vList5"/>
    <dgm:cxn modelId="{4A94FB90-C115-427F-8391-D7E621798F25}" type="presParOf" srcId="{0A12019A-4EFF-4ACB-B8FE-EAE32963D888}" destId="{361CEF74-3F16-4197-B491-642DA24655E7}" srcOrd="6" destOrd="0" presId="urn:microsoft.com/office/officeart/2005/8/layout/vList5"/>
    <dgm:cxn modelId="{7B44366C-0C25-4385-A5A0-DB258F4B2DCC}" type="presParOf" srcId="{361CEF74-3F16-4197-B491-642DA24655E7}" destId="{FDFA4C9A-F66B-4EB3-9F79-B2C249ADAF1E}" srcOrd="0" destOrd="0" presId="urn:microsoft.com/office/officeart/2005/8/layout/vList5"/>
    <dgm:cxn modelId="{2EF220D6-038C-48B0-9E7E-7D7B6F02D089}" type="presParOf" srcId="{0A12019A-4EFF-4ACB-B8FE-EAE32963D888}" destId="{B61117DD-2AF8-4A13-9EB6-8BDD9C68E408}" srcOrd="7" destOrd="0" presId="urn:microsoft.com/office/officeart/2005/8/layout/vList5"/>
    <dgm:cxn modelId="{3719EF69-2B4B-4CE9-84B7-B3DD0643374D}" type="presParOf" srcId="{0A12019A-4EFF-4ACB-B8FE-EAE32963D888}" destId="{5F56A0CD-DB16-417B-8A15-31C9432C3925}" srcOrd="8" destOrd="0" presId="urn:microsoft.com/office/officeart/2005/8/layout/vList5"/>
    <dgm:cxn modelId="{4004DFC8-1464-49EB-B202-5360039E71C0}" type="presParOf" srcId="{5F56A0CD-DB16-417B-8A15-31C9432C3925}" destId="{D88BE26F-7976-4992-84A1-8E515432A4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D34A0-8249-4044-ACD4-AF5D02F7D544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268C868B-85BD-4A93-87FC-B1FE14F299A1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67A83-D51F-4DEF-AF25-5BA3DA43C46B}" type="parTrans" cxnId="{C12C0603-BBCF-46FA-8B86-A834BEBA4272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AF63A-34BB-4BBB-B956-211A8D471078}" type="sibTrans" cxnId="{C12C0603-BBCF-46FA-8B86-A834BEBA4272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E7777-2474-42B8-BCDE-CEFC78E9A0F3}">
      <dgm:prSet phldrT="[Текст]" custT="1"/>
      <dgm:spPr/>
      <dgm:t>
        <a:bodyPr/>
        <a:lstStyle/>
        <a:p>
          <a:r>
            <a:rPr lang="en-US" sz="6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Meksika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48B56-7890-434E-A147-4076F075A500}" type="parTrans" cxnId="{73366102-E805-466D-98BE-C9CB9A71F805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94B7-ABBA-4680-8B52-C0D4D4051421}" type="sibTrans" cxnId="{73366102-E805-466D-98BE-C9CB9A71F805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A4A86-4C73-40BE-9D0F-6C73C397C71F}">
      <dgm:prSet phldrT="[Текст]" custT="1"/>
      <dgm:spPr/>
      <dgm:t>
        <a:bodyPr/>
        <a:lstStyle/>
        <a:p>
          <a:r>
            <a:rPr lang="en-US" sz="6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8CEFC-2F37-4F6F-B1A1-7B2641FA1E53}" type="parTrans" cxnId="{5F386039-CD23-49DC-A09D-4A207D8D3C2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E59B5-CDD3-422D-85CD-83B7304B7F0E}" type="sibTrans" cxnId="{5F386039-CD23-49DC-A09D-4A207D8D3C2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EA570-78D1-45EA-BB66-ED4DC1D36D5D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Argentina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334CC-FC6E-43C6-920B-D7134D30DC44}" type="parTrans" cxnId="{4FB84AB8-5644-4739-A44C-962B37B72AB9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07B64-F8F8-4C36-9183-FD9AB0D55FDF}" type="sibTrans" cxnId="{4FB84AB8-5644-4739-A44C-962B37B72AB9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6FD40-AAFF-425B-9382-2C2971E19D65}" type="pres">
      <dgm:prSet presAssocID="{E66D34A0-8249-4044-ACD4-AF5D02F7D544}" presName="linearFlow" presStyleCnt="0">
        <dgm:presLayoutVars>
          <dgm:dir/>
          <dgm:resizeHandles val="exact"/>
        </dgm:presLayoutVars>
      </dgm:prSet>
      <dgm:spPr/>
    </dgm:pt>
    <dgm:pt modelId="{9C6462CE-A5EB-48E6-A5F2-AA81846C50CD}" type="pres">
      <dgm:prSet presAssocID="{268C868B-85BD-4A93-87FC-B1FE14F299A1}" presName="composite" presStyleCnt="0"/>
      <dgm:spPr/>
    </dgm:pt>
    <dgm:pt modelId="{77B44CBC-C748-4CF4-B380-5A616BF527F1}" type="pres">
      <dgm:prSet presAssocID="{268C868B-85BD-4A93-87FC-B1FE14F299A1}" presName="imgShp" presStyleLbl="fgImgPlace1" presStyleIdx="0" presStyleCnt="4" custScaleX="138787" custScaleY="111346"/>
      <dgm:spPr>
        <a:blipFill rotWithShape="1">
          <a:blip xmlns:r="http://schemas.openxmlformats.org/officeDocument/2006/relationships" r:embed="rId1"/>
          <a:srcRect/>
          <a:stretch>
            <a:fillRect l="-41000" r="-41000"/>
          </a:stretch>
        </a:blipFill>
      </dgm:spPr>
    </dgm:pt>
    <dgm:pt modelId="{225A43DE-5A38-4183-8FDF-34642192043A}" type="pres">
      <dgm:prSet presAssocID="{268C868B-85BD-4A93-87FC-B1FE14F299A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56D4-9044-4434-8BAE-021840AA0685}" type="pres">
      <dgm:prSet presAssocID="{3F0AF63A-34BB-4BBB-B956-211A8D471078}" presName="spacing" presStyleCnt="0"/>
      <dgm:spPr/>
    </dgm:pt>
    <dgm:pt modelId="{283CBDCF-5463-415D-9254-44430ACB771E}" type="pres">
      <dgm:prSet presAssocID="{6CCE7777-2474-42B8-BCDE-CEFC78E9A0F3}" presName="composite" presStyleCnt="0"/>
      <dgm:spPr/>
    </dgm:pt>
    <dgm:pt modelId="{F92CDD10-A8A7-458A-83B4-220296533DB3}" type="pres">
      <dgm:prSet presAssocID="{6CCE7777-2474-42B8-BCDE-CEFC78E9A0F3}" presName="imgShp" presStyleLbl="fgImgPlace1" presStyleIdx="1" presStyleCnt="4" custScaleX="146792" custScaleY="109140"/>
      <dgm:spPr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</dgm:spPr>
    </dgm:pt>
    <dgm:pt modelId="{11AE302E-6FBD-416B-A9A5-2895F5440643}" type="pres">
      <dgm:prSet presAssocID="{6CCE7777-2474-42B8-BCDE-CEFC78E9A0F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11BC5-52E4-4B87-98CB-AF4D3982221E}" type="pres">
      <dgm:prSet presAssocID="{D02094B7-ABBA-4680-8B52-C0D4D4051421}" presName="spacing" presStyleCnt="0"/>
      <dgm:spPr/>
    </dgm:pt>
    <dgm:pt modelId="{1B7BFADC-3D13-40D0-AE5D-2E89285F1A53}" type="pres">
      <dgm:prSet presAssocID="{6CFA4A86-4C73-40BE-9D0F-6C73C397C71F}" presName="composite" presStyleCnt="0"/>
      <dgm:spPr/>
    </dgm:pt>
    <dgm:pt modelId="{3A4BCC55-B91B-4CCA-BEFB-569E521A1165}" type="pres">
      <dgm:prSet presAssocID="{6CFA4A86-4C73-40BE-9D0F-6C73C397C71F}" presName="imgShp" presStyleLbl="fgImgPlace1" presStyleIdx="2" presStyleCnt="4" custScaleX="144724" custScaleY="119375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6F871FE2-1BB0-40CE-A237-756A6C490C34}" type="pres">
      <dgm:prSet presAssocID="{6CFA4A86-4C73-40BE-9D0F-6C73C397C71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9EA38-85E3-4F8F-984A-E3D1A6E536F6}" type="pres">
      <dgm:prSet presAssocID="{347E59B5-CDD3-422D-85CD-83B7304B7F0E}" presName="spacing" presStyleCnt="0"/>
      <dgm:spPr/>
    </dgm:pt>
    <dgm:pt modelId="{869CA37F-1498-4FAB-A015-713EB5F2B032}" type="pres">
      <dgm:prSet presAssocID="{ED8EA570-78D1-45EA-BB66-ED4DC1D36D5D}" presName="composite" presStyleCnt="0"/>
      <dgm:spPr/>
    </dgm:pt>
    <dgm:pt modelId="{D9D8AF84-94A3-434D-9BD4-1FE24B9755E2}" type="pres">
      <dgm:prSet presAssocID="{ED8EA570-78D1-45EA-BB66-ED4DC1D36D5D}" presName="imgShp" presStyleLbl="fgImgPlace1" presStyleIdx="3" presStyleCnt="4" custScaleX="139323" custScaleY="113335"/>
      <dgm:spPr>
        <a:blipFill rotWithShape="1">
          <a:blip xmlns:r="http://schemas.openxmlformats.org/officeDocument/2006/relationships" r:embed="rId4"/>
          <a:srcRect/>
          <a:stretch>
            <a:fillRect l="-27000" r="-27000"/>
          </a:stretch>
        </a:blipFill>
      </dgm:spPr>
    </dgm:pt>
    <dgm:pt modelId="{54038E53-A437-46B3-B5D7-72CD6081A0E6}" type="pres">
      <dgm:prSet presAssocID="{ED8EA570-78D1-45EA-BB66-ED4DC1D36D5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58D54-93D5-4F68-984F-AD2B14EAF916}" type="presOf" srcId="{E66D34A0-8249-4044-ACD4-AF5D02F7D544}" destId="{9156FD40-AAFF-425B-9382-2C2971E19D65}" srcOrd="0" destOrd="0" presId="urn:microsoft.com/office/officeart/2005/8/layout/vList3"/>
    <dgm:cxn modelId="{73366102-E805-466D-98BE-C9CB9A71F805}" srcId="{E66D34A0-8249-4044-ACD4-AF5D02F7D544}" destId="{6CCE7777-2474-42B8-BCDE-CEFC78E9A0F3}" srcOrd="1" destOrd="0" parTransId="{9EB48B56-7890-434E-A147-4076F075A500}" sibTransId="{D02094B7-ABBA-4680-8B52-C0D4D4051421}"/>
    <dgm:cxn modelId="{4FB84AB8-5644-4739-A44C-962B37B72AB9}" srcId="{E66D34A0-8249-4044-ACD4-AF5D02F7D544}" destId="{ED8EA570-78D1-45EA-BB66-ED4DC1D36D5D}" srcOrd="3" destOrd="0" parTransId="{F05334CC-FC6E-43C6-920B-D7134D30DC44}" sibTransId="{81B07B64-F8F8-4C36-9183-FD9AB0D55FDF}"/>
    <dgm:cxn modelId="{86EF308A-EC66-4D60-99BF-592C5E796DF3}" type="presOf" srcId="{268C868B-85BD-4A93-87FC-B1FE14F299A1}" destId="{225A43DE-5A38-4183-8FDF-34642192043A}" srcOrd="0" destOrd="0" presId="urn:microsoft.com/office/officeart/2005/8/layout/vList3"/>
    <dgm:cxn modelId="{5F386039-CD23-49DC-A09D-4A207D8D3C20}" srcId="{E66D34A0-8249-4044-ACD4-AF5D02F7D544}" destId="{6CFA4A86-4C73-40BE-9D0F-6C73C397C71F}" srcOrd="2" destOrd="0" parTransId="{3618CEFC-2F37-4F6F-B1A1-7B2641FA1E53}" sibTransId="{347E59B5-CDD3-422D-85CD-83B7304B7F0E}"/>
    <dgm:cxn modelId="{743DB965-FA8A-4826-8447-624AE0A41A51}" type="presOf" srcId="{ED8EA570-78D1-45EA-BB66-ED4DC1D36D5D}" destId="{54038E53-A437-46B3-B5D7-72CD6081A0E6}" srcOrd="0" destOrd="0" presId="urn:microsoft.com/office/officeart/2005/8/layout/vList3"/>
    <dgm:cxn modelId="{65646686-3A76-4EA0-8FC2-D9DAC44E8DEA}" type="presOf" srcId="{6CCE7777-2474-42B8-BCDE-CEFC78E9A0F3}" destId="{11AE302E-6FBD-416B-A9A5-2895F5440643}" srcOrd="0" destOrd="0" presId="urn:microsoft.com/office/officeart/2005/8/layout/vList3"/>
    <dgm:cxn modelId="{C12C0603-BBCF-46FA-8B86-A834BEBA4272}" srcId="{E66D34A0-8249-4044-ACD4-AF5D02F7D544}" destId="{268C868B-85BD-4A93-87FC-B1FE14F299A1}" srcOrd="0" destOrd="0" parTransId="{D4867A83-D51F-4DEF-AF25-5BA3DA43C46B}" sibTransId="{3F0AF63A-34BB-4BBB-B956-211A8D471078}"/>
    <dgm:cxn modelId="{655EC78D-94BC-49CC-88DD-0F18353BD26A}" type="presOf" srcId="{6CFA4A86-4C73-40BE-9D0F-6C73C397C71F}" destId="{6F871FE2-1BB0-40CE-A237-756A6C490C34}" srcOrd="0" destOrd="0" presId="urn:microsoft.com/office/officeart/2005/8/layout/vList3"/>
    <dgm:cxn modelId="{126547B8-869C-4D5E-B58D-C9DF130E0901}" type="presParOf" srcId="{9156FD40-AAFF-425B-9382-2C2971E19D65}" destId="{9C6462CE-A5EB-48E6-A5F2-AA81846C50CD}" srcOrd="0" destOrd="0" presId="urn:microsoft.com/office/officeart/2005/8/layout/vList3"/>
    <dgm:cxn modelId="{19E0BCA1-12FA-4A20-B10D-0E6F21E1A30D}" type="presParOf" srcId="{9C6462CE-A5EB-48E6-A5F2-AA81846C50CD}" destId="{77B44CBC-C748-4CF4-B380-5A616BF527F1}" srcOrd="0" destOrd="0" presId="urn:microsoft.com/office/officeart/2005/8/layout/vList3"/>
    <dgm:cxn modelId="{69E8428E-517E-4A88-B777-3BF7CA27C3C2}" type="presParOf" srcId="{9C6462CE-A5EB-48E6-A5F2-AA81846C50CD}" destId="{225A43DE-5A38-4183-8FDF-34642192043A}" srcOrd="1" destOrd="0" presId="urn:microsoft.com/office/officeart/2005/8/layout/vList3"/>
    <dgm:cxn modelId="{10DDECEA-08FA-4A42-BD9B-A5DB3E888FDF}" type="presParOf" srcId="{9156FD40-AAFF-425B-9382-2C2971E19D65}" destId="{4F5456D4-9044-4434-8BAE-021840AA0685}" srcOrd="1" destOrd="0" presId="urn:microsoft.com/office/officeart/2005/8/layout/vList3"/>
    <dgm:cxn modelId="{61A15FD5-AC7F-4B19-A925-1B7531D92A2E}" type="presParOf" srcId="{9156FD40-AAFF-425B-9382-2C2971E19D65}" destId="{283CBDCF-5463-415D-9254-44430ACB771E}" srcOrd="2" destOrd="0" presId="urn:microsoft.com/office/officeart/2005/8/layout/vList3"/>
    <dgm:cxn modelId="{099C8CE0-2B36-4AC1-BF29-2EC40D8851B5}" type="presParOf" srcId="{283CBDCF-5463-415D-9254-44430ACB771E}" destId="{F92CDD10-A8A7-458A-83B4-220296533DB3}" srcOrd="0" destOrd="0" presId="urn:microsoft.com/office/officeart/2005/8/layout/vList3"/>
    <dgm:cxn modelId="{6BAFA52E-B1F4-4FCD-A6B6-77232E6A9668}" type="presParOf" srcId="{283CBDCF-5463-415D-9254-44430ACB771E}" destId="{11AE302E-6FBD-416B-A9A5-2895F5440643}" srcOrd="1" destOrd="0" presId="urn:microsoft.com/office/officeart/2005/8/layout/vList3"/>
    <dgm:cxn modelId="{16716A4A-8B47-44A0-864B-076835F24CAA}" type="presParOf" srcId="{9156FD40-AAFF-425B-9382-2C2971E19D65}" destId="{63911BC5-52E4-4B87-98CB-AF4D3982221E}" srcOrd="3" destOrd="0" presId="urn:microsoft.com/office/officeart/2005/8/layout/vList3"/>
    <dgm:cxn modelId="{51EF1896-C8CB-481B-8708-97FE4E79F85A}" type="presParOf" srcId="{9156FD40-AAFF-425B-9382-2C2971E19D65}" destId="{1B7BFADC-3D13-40D0-AE5D-2E89285F1A53}" srcOrd="4" destOrd="0" presId="urn:microsoft.com/office/officeart/2005/8/layout/vList3"/>
    <dgm:cxn modelId="{048766F2-FF6E-4951-84B6-B3B4B0EDE477}" type="presParOf" srcId="{1B7BFADC-3D13-40D0-AE5D-2E89285F1A53}" destId="{3A4BCC55-B91B-4CCA-BEFB-569E521A1165}" srcOrd="0" destOrd="0" presId="urn:microsoft.com/office/officeart/2005/8/layout/vList3"/>
    <dgm:cxn modelId="{05641375-3F7D-45FF-872D-64E606F49DB8}" type="presParOf" srcId="{1B7BFADC-3D13-40D0-AE5D-2E89285F1A53}" destId="{6F871FE2-1BB0-40CE-A237-756A6C490C34}" srcOrd="1" destOrd="0" presId="urn:microsoft.com/office/officeart/2005/8/layout/vList3"/>
    <dgm:cxn modelId="{84A67469-672E-405F-8699-19E15CC0A6A3}" type="presParOf" srcId="{9156FD40-AAFF-425B-9382-2C2971E19D65}" destId="{F6C9EA38-85E3-4F8F-984A-E3D1A6E536F6}" srcOrd="5" destOrd="0" presId="urn:microsoft.com/office/officeart/2005/8/layout/vList3"/>
    <dgm:cxn modelId="{5E1B6FE2-58FA-44B6-B912-51B10CBA29A1}" type="presParOf" srcId="{9156FD40-AAFF-425B-9382-2C2971E19D65}" destId="{869CA37F-1498-4FAB-A015-713EB5F2B032}" srcOrd="6" destOrd="0" presId="urn:microsoft.com/office/officeart/2005/8/layout/vList3"/>
    <dgm:cxn modelId="{D5CFA01D-9D8F-4D3A-88FA-EE33C266A3F6}" type="presParOf" srcId="{869CA37F-1498-4FAB-A015-713EB5F2B032}" destId="{D9D8AF84-94A3-434D-9BD4-1FE24B9755E2}" srcOrd="0" destOrd="0" presId="urn:microsoft.com/office/officeart/2005/8/layout/vList3"/>
    <dgm:cxn modelId="{98983062-6B4F-4690-ACC8-AC8B0A712F3C}" type="presParOf" srcId="{869CA37F-1498-4FAB-A015-713EB5F2B032}" destId="{54038E53-A437-46B3-B5D7-72CD6081A0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7767D-8C97-44FC-8728-B4DF72F25161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</dgm:pt>
    <dgm:pt modelId="{3D75BE61-1BAE-48F7-BABD-3B8EADBD2EB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Indoneziya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5C7C3-C3F0-4063-A039-D18F9BCD2030}" type="parTrans" cxnId="{65D0FFDD-87D6-4A59-9D1B-8D8EC2843E6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AC246-2880-4AF8-9F51-AB09C0A2A387}" type="sibTrans" cxnId="{65D0FFDD-87D6-4A59-9D1B-8D8EC2843E6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B4F53E-2F74-4443-A083-149652D412C0}">
      <dgm:prSet phldrT="[Текст]" custT="1"/>
      <dgm:spPr/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Afg‘oniston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22A0F-2787-43F1-A389-0FE030691A30}" type="parTrans" cxnId="{8B1C28D3-9470-4F1B-81FD-7A4C12EB5BF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E39A1-B513-443D-9A67-751728A1E5CF}" type="sibTrans" cxnId="{8B1C28D3-9470-4F1B-81FD-7A4C12EB5BF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0AB9A-5B9C-4605-8F31-09F2368A37AC}">
      <dgm:prSet phldrT="[Текст]" custT="1"/>
      <dgm:spPr/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Belarus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8F08C-55C3-4447-AFDE-187E0D27F158}" type="parTrans" cxnId="{3C997265-1F3B-435E-9900-4F3409257D4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F3C21-E212-420B-88C9-69C6FE59817A}" type="sibTrans" cxnId="{3C997265-1F3B-435E-9900-4F3409257D4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A8BC6-7762-412E-A577-0AE5D740D0D6}">
      <dgm:prSet phldrT="[Текст]" custT="1"/>
      <dgm:spPr/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3F5A4-D38E-49FA-85DF-A78BFE01781B}" type="parTrans" cxnId="{4353F405-A776-426C-A025-3F65EA66B4C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2E601-469C-4A08-9ED3-8E7F69610F9D}" type="sibTrans" cxnId="{4353F405-A776-426C-A025-3F65EA66B4C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1DB2D-5F3C-4531-9565-F72082EBF9CA}">
      <dgm:prSet phldrT="[Текст]" custT="1"/>
      <dgm:spPr/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76CE6-1FFF-4285-8221-6E73D03605CB}" type="parTrans" cxnId="{2E1C030A-764D-4CA3-B705-631312CBA2E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B7D8E-9B8C-442E-9EB9-DFB60E6B9F36}" type="sibTrans" cxnId="{2E1C030A-764D-4CA3-B705-631312CBA2E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721E1-84D8-4B56-BA04-87BD912B77FA}" type="pres">
      <dgm:prSet presAssocID="{1877767D-8C97-44FC-8728-B4DF72F25161}" presName="linearFlow" presStyleCnt="0">
        <dgm:presLayoutVars>
          <dgm:dir/>
          <dgm:resizeHandles val="exact"/>
        </dgm:presLayoutVars>
      </dgm:prSet>
      <dgm:spPr/>
    </dgm:pt>
    <dgm:pt modelId="{9C483917-C0F7-4712-A9F3-8B11D555FA59}" type="pres">
      <dgm:prSet presAssocID="{3D75BE61-1BAE-48F7-BABD-3B8EADBD2EB0}" presName="composite" presStyleCnt="0"/>
      <dgm:spPr/>
    </dgm:pt>
    <dgm:pt modelId="{34A57308-537B-48F2-9B21-B6A366C68391}" type="pres">
      <dgm:prSet presAssocID="{3D75BE61-1BAE-48F7-BABD-3B8EADBD2EB0}" presName="imgShp" presStyleLbl="fgImgPlace1" presStyleIdx="0" presStyleCnt="5" custScaleX="141505" custScaleY="103715"/>
      <dgm:spPr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</dgm:spPr>
    </dgm:pt>
    <dgm:pt modelId="{A95CBBF3-68A9-47DC-A0D4-3BF1FBD58E2B}" type="pres">
      <dgm:prSet presAssocID="{3D75BE61-1BAE-48F7-BABD-3B8EADBD2EB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B669D-708D-4C99-9633-05162A832547}" type="pres">
      <dgm:prSet presAssocID="{2DFAC246-2880-4AF8-9F51-AB09C0A2A387}" presName="spacing" presStyleCnt="0"/>
      <dgm:spPr/>
    </dgm:pt>
    <dgm:pt modelId="{B8A5A32E-30CF-410F-BE88-592A791D664E}" type="pres">
      <dgm:prSet presAssocID="{57B4F53E-2F74-4443-A083-149652D412C0}" presName="composite" presStyleCnt="0"/>
      <dgm:spPr/>
    </dgm:pt>
    <dgm:pt modelId="{2BC59FFB-249F-4585-95F5-919714D31EAB}" type="pres">
      <dgm:prSet presAssocID="{57B4F53E-2F74-4443-A083-149652D412C0}" presName="imgShp" presStyleLbl="fgImgPlace1" presStyleIdx="1" presStyleCnt="5" custScaleX="147211" custScaleY="124744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8013095D-EB47-40FD-B183-61B447819D36}" type="pres">
      <dgm:prSet presAssocID="{57B4F53E-2F74-4443-A083-149652D412C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325E-7409-4C54-B44A-E5450C095BF2}" type="pres">
      <dgm:prSet presAssocID="{C2BE39A1-B513-443D-9A67-751728A1E5CF}" presName="spacing" presStyleCnt="0"/>
      <dgm:spPr/>
    </dgm:pt>
    <dgm:pt modelId="{93023E91-3983-4305-AE71-DC724AAFF161}" type="pres">
      <dgm:prSet presAssocID="{42E0AB9A-5B9C-4605-8F31-09F2368A37AC}" presName="composite" presStyleCnt="0"/>
      <dgm:spPr/>
    </dgm:pt>
    <dgm:pt modelId="{CEE3974E-DD55-452E-BEF9-23ADEBCDC4AD}" type="pres">
      <dgm:prSet presAssocID="{42E0AB9A-5B9C-4605-8F31-09F2368A37AC}" presName="imgShp" presStyleLbl="fgImgPlace1" presStyleIdx="2" presStyleCnt="5" custScaleX="141505" custScaleY="121198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D6AF58D7-EFE0-4570-94FD-739C72F621A7}" type="pres">
      <dgm:prSet presAssocID="{42E0AB9A-5B9C-4605-8F31-09F2368A37A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7BDA-5A93-4B19-B0FA-EF0F3579C695}" type="pres">
      <dgm:prSet presAssocID="{573F3C21-E212-420B-88C9-69C6FE59817A}" presName="spacing" presStyleCnt="0"/>
      <dgm:spPr/>
    </dgm:pt>
    <dgm:pt modelId="{A1D02803-3802-4359-BA8F-629D490DFC8D}" type="pres">
      <dgm:prSet presAssocID="{431A8BC6-7762-412E-A577-0AE5D740D0D6}" presName="composite" presStyleCnt="0"/>
      <dgm:spPr/>
    </dgm:pt>
    <dgm:pt modelId="{7ECA7527-E6C1-4B95-A7F8-4000D639EC51}" type="pres">
      <dgm:prSet presAssocID="{431A8BC6-7762-412E-A577-0AE5D740D0D6}" presName="imgShp" presStyleLbl="fgImgPlace1" presStyleIdx="3" presStyleCnt="5" custScaleX="144358" custScaleY="108802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4C5727A7-5AF6-47C9-B47D-E2E81579ED5D}" type="pres">
      <dgm:prSet presAssocID="{431A8BC6-7762-412E-A577-0AE5D740D0D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CD93C-CF5A-40F5-B5CF-1140D8D1F075}" type="pres">
      <dgm:prSet presAssocID="{7A72E601-469C-4A08-9ED3-8E7F69610F9D}" presName="spacing" presStyleCnt="0"/>
      <dgm:spPr/>
    </dgm:pt>
    <dgm:pt modelId="{8028119B-7A3F-4F23-AE51-424E45D63C59}" type="pres">
      <dgm:prSet presAssocID="{C331DB2D-5F3C-4531-9565-F72082EBF9CA}" presName="composite" presStyleCnt="0"/>
      <dgm:spPr/>
    </dgm:pt>
    <dgm:pt modelId="{F1DCE8C6-A50C-4E7B-994C-2CFAB6EE640F}" type="pres">
      <dgm:prSet presAssocID="{C331DB2D-5F3C-4531-9565-F72082EBF9CA}" presName="imgShp" presStyleLbl="fgImgPlace1" presStyleIdx="4" presStyleCnt="5" custScaleX="144358" custScaleY="112862"/>
      <dgm:spPr>
        <a:blipFill rotWithShape="1">
          <a:blip xmlns:r="http://schemas.openxmlformats.org/officeDocument/2006/relationships" r:embed="rId5"/>
          <a:srcRect/>
          <a:stretch>
            <a:fillRect l="-17000" r="-17000"/>
          </a:stretch>
        </a:blipFill>
      </dgm:spPr>
    </dgm:pt>
    <dgm:pt modelId="{65B0901E-77B4-4BE7-907B-E6B99CB75543}" type="pres">
      <dgm:prSet presAssocID="{C331DB2D-5F3C-4531-9565-F72082EBF9C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3F405-A776-426C-A025-3F65EA66B4C8}" srcId="{1877767D-8C97-44FC-8728-B4DF72F25161}" destId="{431A8BC6-7762-412E-A577-0AE5D740D0D6}" srcOrd="3" destOrd="0" parTransId="{4623F5A4-D38E-49FA-85DF-A78BFE01781B}" sibTransId="{7A72E601-469C-4A08-9ED3-8E7F69610F9D}"/>
    <dgm:cxn modelId="{3C997265-1F3B-435E-9900-4F3409257D4C}" srcId="{1877767D-8C97-44FC-8728-B4DF72F25161}" destId="{42E0AB9A-5B9C-4605-8F31-09F2368A37AC}" srcOrd="2" destOrd="0" parTransId="{5778F08C-55C3-4447-AFDE-187E0D27F158}" sibTransId="{573F3C21-E212-420B-88C9-69C6FE59817A}"/>
    <dgm:cxn modelId="{2E1C030A-764D-4CA3-B705-631312CBA2E3}" srcId="{1877767D-8C97-44FC-8728-B4DF72F25161}" destId="{C331DB2D-5F3C-4531-9565-F72082EBF9CA}" srcOrd="4" destOrd="0" parTransId="{94F76CE6-1FFF-4285-8221-6E73D03605CB}" sibTransId="{060B7D8E-9B8C-442E-9EB9-DFB60E6B9F36}"/>
    <dgm:cxn modelId="{9BC09231-B60F-4FC2-A972-458EDEC357BB}" type="presOf" srcId="{57B4F53E-2F74-4443-A083-149652D412C0}" destId="{8013095D-EB47-40FD-B183-61B447819D36}" srcOrd="0" destOrd="0" presId="urn:microsoft.com/office/officeart/2005/8/layout/vList3"/>
    <dgm:cxn modelId="{F42D31D3-BFB9-46E0-80D0-F39DD4DC1CD7}" type="presOf" srcId="{3D75BE61-1BAE-48F7-BABD-3B8EADBD2EB0}" destId="{A95CBBF3-68A9-47DC-A0D4-3BF1FBD58E2B}" srcOrd="0" destOrd="0" presId="urn:microsoft.com/office/officeart/2005/8/layout/vList3"/>
    <dgm:cxn modelId="{1E3DAA8C-42C9-4477-8729-314D51CE2877}" type="presOf" srcId="{1877767D-8C97-44FC-8728-B4DF72F25161}" destId="{F3C721E1-84D8-4B56-BA04-87BD912B77FA}" srcOrd="0" destOrd="0" presId="urn:microsoft.com/office/officeart/2005/8/layout/vList3"/>
    <dgm:cxn modelId="{4F2F8766-A24C-48B3-BE87-077F714E68E8}" type="presOf" srcId="{C331DB2D-5F3C-4531-9565-F72082EBF9CA}" destId="{65B0901E-77B4-4BE7-907B-E6B99CB75543}" srcOrd="0" destOrd="0" presId="urn:microsoft.com/office/officeart/2005/8/layout/vList3"/>
    <dgm:cxn modelId="{8B1C28D3-9470-4F1B-81FD-7A4C12EB5BF8}" srcId="{1877767D-8C97-44FC-8728-B4DF72F25161}" destId="{57B4F53E-2F74-4443-A083-149652D412C0}" srcOrd="1" destOrd="0" parTransId="{4AB22A0F-2787-43F1-A389-0FE030691A30}" sibTransId="{C2BE39A1-B513-443D-9A67-751728A1E5CF}"/>
    <dgm:cxn modelId="{65D0FFDD-87D6-4A59-9D1B-8D8EC2843E6C}" srcId="{1877767D-8C97-44FC-8728-B4DF72F25161}" destId="{3D75BE61-1BAE-48F7-BABD-3B8EADBD2EB0}" srcOrd="0" destOrd="0" parTransId="{29A5C7C3-C3F0-4063-A039-D18F9BCD2030}" sibTransId="{2DFAC246-2880-4AF8-9F51-AB09C0A2A387}"/>
    <dgm:cxn modelId="{E390EE7B-E552-49C7-B173-5DC4C0C2ABD8}" type="presOf" srcId="{431A8BC6-7762-412E-A577-0AE5D740D0D6}" destId="{4C5727A7-5AF6-47C9-B47D-E2E81579ED5D}" srcOrd="0" destOrd="0" presId="urn:microsoft.com/office/officeart/2005/8/layout/vList3"/>
    <dgm:cxn modelId="{99E4C28B-2222-43E6-AFD2-5F457823BC28}" type="presOf" srcId="{42E0AB9A-5B9C-4605-8F31-09F2368A37AC}" destId="{D6AF58D7-EFE0-4570-94FD-739C72F621A7}" srcOrd="0" destOrd="0" presId="urn:microsoft.com/office/officeart/2005/8/layout/vList3"/>
    <dgm:cxn modelId="{CBB3F14A-CB62-4C07-8525-6069E1D45580}" type="presParOf" srcId="{F3C721E1-84D8-4B56-BA04-87BD912B77FA}" destId="{9C483917-C0F7-4712-A9F3-8B11D555FA59}" srcOrd="0" destOrd="0" presId="urn:microsoft.com/office/officeart/2005/8/layout/vList3"/>
    <dgm:cxn modelId="{2548E6DE-9610-4343-8EF8-EF14C57930A9}" type="presParOf" srcId="{9C483917-C0F7-4712-A9F3-8B11D555FA59}" destId="{34A57308-537B-48F2-9B21-B6A366C68391}" srcOrd="0" destOrd="0" presId="urn:microsoft.com/office/officeart/2005/8/layout/vList3"/>
    <dgm:cxn modelId="{74F9B5C2-A842-4E19-8026-9B4B6D34479D}" type="presParOf" srcId="{9C483917-C0F7-4712-A9F3-8B11D555FA59}" destId="{A95CBBF3-68A9-47DC-A0D4-3BF1FBD58E2B}" srcOrd="1" destOrd="0" presId="urn:microsoft.com/office/officeart/2005/8/layout/vList3"/>
    <dgm:cxn modelId="{90080025-D872-4D97-99E8-50DAD1A0F434}" type="presParOf" srcId="{F3C721E1-84D8-4B56-BA04-87BD912B77FA}" destId="{3E2B669D-708D-4C99-9633-05162A832547}" srcOrd="1" destOrd="0" presId="urn:microsoft.com/office/officeart/2005/8/layout/vList3"/>
    <dgm:cxn modelId="{AEF2495F-42E0-4318-8CD1-485341079D5F}" type="presParOf" srcId="{F3C721E1-84D8-4B56-BA04-87BD912B77FA}" destId="{B8A5A32E-30CF-410F-BE88-592A791D664E}" srcOrd="2" destOrd="0" presId="urn:microsoft.com/office/officeart/2005/8/layout/vList3"/>
    <dgm:cxn modelId="{D8C17D64-80C8-4CAD-9478-C33FE855F358}" type="presParOf" srcId="{B8A5A32E-30CF-410F-BE88-592A791D664E}" destId="{2BC59FFB-249F-4585-95F5-919714D31EAB}" srcOrd="0" destOrd="0" presId="urn:microsoft.com/office/officeart/2005/8/layout/vList3"/>
    <dgm:cxn modelId="{D48305BC-629D-4398-8C82-E8B94721E5AF}" type="presParOf" srcId="{B8A5A32E-30CF-410F-BE88-592A791D664E}" destId="{8013095D-EB47-40FD-B183-61B447819D36}" srcOrd="1" destOrd="0" presId="urn:microsoft.com/office/officeart/2005/8/layout/vList3"/>
    <dgm:cxn modelId="{F83A4873-C2C5-467F-9348-BF5E7D138EB1}" type="presParOf" srcId="{F3C721E1-84D8-4B56-BA04-87BD912B77FA}" destId="{0A74325E-7409-4C54-B44A-E5450C095BF2}" srcOrd="3" destOrd="0" presId="urn:microsoft.com/office/officeart/2005/8/layout/vList3"/>
    <dgm:cxn modelId="{79D1630A-40FD-448D-B0FF-F9BC32975866}" type="presParOf" srcId="{F3C721E1-84D8-4B56-BA04-87BD912B77FA}" destId="{93023E91-3983-4305-AE71-DC724AAFF161}" srcOrd="4" destOrd="0" presId="urn:microsoft.com/office/officeart/2005/8/layout/vList3"/>
    <dgm:cxn modelId="{84F08816-A2A4-4B48-AECB-F57B16A3582E}" type="presParOf" srcId="{93023E91-3983-4305-AE71-DC724AAFF161}" destId="{CEE3974E-DD55-452E-BEF9-23ADEBCDC4AD}" srcOrd="0" destOrd="0" presId="urn:microsoft.com/office/officeart/2005/8/layout/vList3"/>
    <dgm:cxn modelId="{C34D2800-7FF4-476D-9855-7AAC78E5CCF7}" type="presParOf" srcId="{93023E91-3983-4305-AE71-DC724AAFF161}" destId="{D6AF58D7-EFE0-4570-94FD-739C72F621A7}" srcOrd="1" destOrd="0" presId="urn:microsoft.com/office/officeart/2005/8/layout/vList3"/>
    <dgm:cxn modelId="{B0D7853C-DDDC-427A-B7BF-78B5FF138E21}" type="presParOf" srcId="{F3C721E1-84D8-4B56-BA04-87BD912B77FA}" destId="{EEF57BDA-5A93-4B19-B0FA-EF0F3579C695}" srcOrd="5" destOrd="0" presId="urn:microsoft.com/office/officeart/2005/8/layout/vList3"/>
    <dgm:cxn modelId="{E731EB20-4C0F-4792-A924-B30EC3EBCFD2}" type="presParOf" srcId="{F3C721E1-84D8-4B56-BA04-87BD912B77FA}" destId="{A1D02803-3802-4359-BA8F-629D490DFC8D}" srcOrd="6" destOrd="0" presId="urn:microsoft.com/office/officeart/2005/8/layout/vList3"/>
    <dgm:cxn modelId="{45B87985-3EB2-42AB-B030-11FB347313A5}" type="presParOf" srcId="{A1D02803-3802-4359-BA8F-629D490DFC8D}" destId="{7ECA7527-E6C1-4B95-A7F8-4000D639EC51}" srcOrd="0" destOrd="0" presId="urn:microsoft.com/office/officeart/2005/8/layout/vList3"/>
    <dgm:cxn modelId="{6EC9F439-5F30-4290-982A-4DC3595E5A03}" type="presParOf" srcId="{A1D02803-3802-4359-BA8F-629D490DFC8D}" destId="{4C5727A7-5AF6-47C9-B47D-E2E81579ED5D}" srcOrd="1" destOrd="0" presId="urn:microsoft.com/office/officeart/2005/8/layout/vList3"/>
    <dgm:cxn modelId="{DF2C92F5-5B53-451B-924B-18F4B621FCE0}" type="presParOf" srcId="{F3C721E1-84D8-4B56-BA04-87BD912B77FA}" destId="{A07CD93C-CF5A-40F5-B5CF-1140D8D1F075}" srcOrd="7" destOrd="0" presId="urn:microsoft.com/office/officeart/2005/8/layout/vList3"/>
    <dgm:cxn modelId="{2E4E3D9F-35E8-41EE-9C20-C15583AE0570}" type="presParOf" srcId="{F3C721E1-84D8-4B56-BA04-87BD912B77FA}" destId="{8028119B-7A3F-4F23-AE51-424E45D63C59}" srcOrd="8" destOrd="0" presId="urn:microsoft.com/office/officeart/2005/8/layout/vList3"/>
    <dgm:cxn modelId="{4084B4F4-D0DF-4B79-A31B-9656014FB836}" type="presParOf" srcId="{8028119B-7A3F-4F23-AE51-424E45D63C59}" destId="{F1DCE8C6-A50C-4E7B-994C-2CFAB6EE640F}" srcOrd="0" destOrd="0" presId="urn:microsoft.com/office/officeart/2005/8/layout/vList3"/>
    <dgm:cxn modelId="{60485A4F-A174-41A5-8E31-CFDBCF255D51}" type="presParOf" srcId="{8028119B-7A3F-4F23-AE51-424E45D63C59}" destId="{65B0901E-77B4-4BE7-907B-E6B99CB755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98A08-6465-4447-898F-B6D86D065F3E}" type="doc">
      <dgm:prSet loTypeId="urn:microsoft.com/office/officeart/2005/8/layout/arrow6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93DA66D-2767-4F77-8131-ECBE71CC90A2}">
      <dgm:prSet phldrT="[Текст]" custT="1"/>
      <dgm:spPr/>
      <dgm:t>
        <a:bodyPr/>
        <a:lstStyle/>
        <a:p>
          <a:r>
            <a: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AFRIKA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FE095-C67D-496B-9041-4DDEA0C62E87}" type="parTrans" cxnId="{7226BFB1-D4AB-4E50-BD72-1905E8A1736D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6B719-1E11-424F-9DC1-99BC2E68714D}" type="sibTrans" cxnId="{7226BFB1-D4AB-4E50-BD72-1905E8A1736D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C59C1-B0FA-4F41-A45F-B09619DF227F}">
      <dgm:prSet phldrT="[Текст]" custT="1"/>
      <dgm:spPr/>
      <dgm:t>
        <a:bodyPr/>
        <a:lstStyle/>
        <a:p>
          <a:r>
            <a: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AMERIKA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7886-2C7A-41CB-A8BB-69671C4CC122}" type="parTrans" cxnId="{25F2B0E4-7877-4945-AE99-4C460E7D05CB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1BEB2-3EC0-4B2B-A9FB-34E6DD09A3C7}" type="sibTrans" cxnId="{25F2B0E4-7877-4945-AE99-4C460E7D05CB}">
      <dgm:prSet/>
      <dgm:spPr/>
      <dgm:t>
        <a:bodyPr/>
        <a:lstStyle/>
        <a:p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028F4-C8D0-4B61-B04D-137967C881D1}" type="pres">
      <dgm:prSet presAssocID="{02398A08-6465-4447-898F-B6D86D065F3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CBEAC-AD80-4B6B-9A6E-311F0D1A3731}" type="pres">
      <dgm:prSet presAssocID="{02398A08-6465-4447-898F-B6D86D065F3E}" presName="ribbon" presStyleLbl="node1" presStyleIdx="0" presStyleCnt="1" custLinFactNeighborY="-5106"/>
      <dgm:spPr/>
    </dgm:pt>
    <dgm:pt modelId="{62B696AF-C96C-4342-93A9-AA016D4C514B}" type="pres">
      <dgm:prSet presAssocID="{02398A08-6465-4447-898F-B6D86D065F3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71F4-6958-480D-8156-D94E37DC2E57}" type="pres">
      <dgm:prSet presAssocID="{02398A08-6465-4447-898F-B6D86D065F3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6BFB1-D4AB-4E50-BD72-1905E8A1736D}" srcId="{02398A08-6465-4447-898F-B6D86D065F3E}" destId="{893DA66D-2767-4F77-8131-ECBE71CC90A2}" srcOrd="0" destOrd="0" parTransId="{92BFE095-C67D-496B-9041-4DDEA0C62E87}" sibTransId="{5836B719-1E11-424F-9DC1-99BC2E68714D}"/>
    <dgm:cxn modelId="{25F2B0E4-7877-4945-AE99-4C460E7D05CB}" srcId="{02398A08-6465-4447-898F-B6D86D065F3E}" destId="{1EAC59C1-B0FA-4F41-A45F-B09619DF227F}" srcOrd="1" destOrd="0" parTransId="{A1EF7886-2C7A-41CB-A8BB-69671C4CC122}" sibTransId="{FE31BEB2-3EC0-4B2B-A9FB-34E6DD09A3C7}"/>
    <dgm:cxn modelId="{348D2B88-8C40-4363-A7D4-33703C82DBE5}" type="presOf" srcId="{02398A08-6465-4447-898F-B6D86D065F3E}" destId="{6FC028F4-C8D0-4B61-B04D-137967C881D1}" srcOrd="0" destOrd="0" presId="urn:microsoft.com/office/officeart/2005/8/layout/arrow6"/>
    <dgm:cxn modelId="{88346F6A-A67D-4E4F-A430-541583EE8755}" type="presOf" srcId="{893DA66D-2767-4F77-8131-ECBE71CC90A2}" destId="{62B696AF-C96C-4342-93A9-AA016D4C514B}" srcOrd="0" destOrd="0" presId="urn:microsoft.com/office/officeart/2005/8/layout/arrow6"/>
    <dgm:cxn modelId="{9A4FF5C6-293E-4334-9CE7-7282402F1E81}" type="presOf" srcId="{1EAC59C1-B0FA-4F41-A45F-B09619DF227F}" destId="{71C771F4-6958-480D-8156-D94E37DC2E57}" srcOrd="0" destOrd="0" presId="urn:microsoft.com/office/officeart/2005/8/layout/arrow6"/>
    <dgm:cxn modelId="{71FD51D9-6EE4-45E0-AB74-98C91EEE62B8}" type="presParOf" srcId="{6FC028F4-C8D0-4B61-B04D-137967C881D1}" destId="{132CBEAC-AD80-4B6B-9A6E-311F0D1A3731}" srcOrd="0" destOrd="0" presId="urn:microsoft.com/office/officeart/2005/8/layout/arrow6"/>
    <dgm:cxn modelId="{EE968524-986A-490F-9250-DFC290BD313D}" type="presParOf" srcId="{6FC028F4-C8D0-4B61-B04D-137967C881D1}" destId="{62B696AF-C96C-4342-93A9-AA016D4C514B}" srcOrd="1" destOrd="0" presId="urn:microsoft.com/office/officeart/2005/8/layout/arrow6"/>
    <dgm:cxn modelId="{93CC77ED-7644-4F4C-85A7-1E6A46D14F87}" type="presParOf" srcId="{6FC028F4-C8D0-4B61-B04D-137967C881D1}" destId="{71C771F4-6958-480D-8156-D94E37DC2E5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4B593-36AF-478E-BB3D-97D5C1864B1F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57D2F471-D1F9-4D8F-99D0-E5F147479F01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C8667-1ACD-42CB-A316-A9D90137A725}" type="parTrans" cxnId="{5BB8EEE8-7A15-44CC-B832-9AADF7C18141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7A346-7816-4E94-9A2A-939D6ED66628}" type="sibTrans" cxnId="{5BB8EEE8-7A15-44CC-B832-9AADF7C18141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6C854-4297-424E-9943-27DED5AD52B1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95185-E475-42EE-8BF7-5AB88E69A191}" type="parTrans" cxnId="{9B03F0E0-D7EB-4B38-82F2-17AE1E45C928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6D1D0-9B70-4802-9097-CA4A0EAF2658}" type="sibTrans" cxnId="{9B03F0E0-D7EB-4B38-82F2-17AE1E45C928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1B236-8D63-4403-96ED-941D55C9FE69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BOLGARIYA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D8E27-267D-4086-9794-DF2960DD621F}" type="parTrans" cxnId="{6B9683CF-64B7-471C-8179-3B91C66D9998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87C88-0562-4347-9FDA-9372DF46795A}" type="sibTrans" cxnId="{6B9683CF-64B7-471C-8179-3B91C66D9998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57CD-BE37-4CE4-8AEA-1BEC59B07B7E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LATVIYA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9BDD1-0D7D-4774-A1BE-F28A63178349}" type="parTrans" cxnId="{0C1E0887-5363-414B-BA08-69E8A8B2452F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1B6D4-5EAC-48F6-BB59-F14B89705DCA}" type="sibTrans" cxnId="{0C1E0887-5363-414B-BA08-69E8A8B2452F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CA75A-0943-4020-A35C-75DA8B77A164}">
      <dgm:prSet phldrT="[Текст]"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AVSTRIYA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DF27A-D9DB-40EF-B4AE-C2FCC2DA62C4}" type="parTrans" cxnId="{0DB7D040-7A50-4911-B8F1-23CCD914A77F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69A4E-D113-49C0-A17A-B1F5E64A33A0}" type="sibTrans" cxnId="{0DB7D040-7A50-4911-B8F1-23CCD914A77F}">
      <dgm:prSet/>
      <dgm:spPr/>
      <dgm:t>
        <a:bodyPr/>
        <a:lstStyle/>
        <a:p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FA5EE-139A-4015-8AD2-D19543965B77}" type="pres">
      <dgm:prSet presAssocID="{EAF4B593-36AF-478E-BB3D-97D5C1864B1F}" presName="linearFlow" presStyleCnt="0">
        <dgm:presLayoutVars>
          <dgm:dir/>
          <dgm:resizeHandles val="exact"/>
        </dgm:presLayoutVars>
      </dgm:prSet>
      <dgm:spPr/>
    </dgm:pt>
    <dgm:pt modelId="{7148B8D0-2429-45AB-8002-C89AE29475FA}" type="pres">
      <dgm:prSet presAssocID="{57D2F471-D1F9-4D8F-99D0-E5F147479F01}" presName="composite" presStyleCnt="0"/>
      <dgm:spPr/>
    </dgm:pt>
    <dgm:pt modelId="{C20F2620-6120-46C4-BB67-54911439AB80}" type="pres">
      <dgm:prSet presAssocID="{57D2F471-D1F9-4D8F-99D0-E5F147479F01}" presName="imgShp" presStyleLbl="fgImgPlace1" presStyleIdx="0" presStyleCnt="5" custScaleX="145601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9235DA66-6ACE-4FA7-B13C-38F303AF3675}" type="pres">
      <dgm:prSet presAssocID="{57D2F471-D1F9-4D8F-99D0-E5F147479F0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13030-B0DA-4D14-BD6E-72458911E58B}" type="pres">
      <dgm:prSet presAssocID="{4867A346-7816-4E94-9A2A-939D6ED66628}" presName="spacing" presStyleCnt="0"/>
      <dgm:spPr/>
    </dgm:pt>
    <dgm:pt modelId="{CA8EE3DF-DC3F-45E4-B83E-BBFB7E0CCD2E}" type="pres">
      <dgm:prSet presAssocID="{96DCA75A-0943-4020-A35C-75DA8B77A164}" presName="composite" presStyleCnt="0"/>
      <dgm:spPr/>
    </dgm:pt>
    <dgm:pt modelId="{37338BCE-D22C-4E32-ABAB-B157BCB15663}" type="pres">
      <dgm:prSet presAssocID="{96DCA75A-0943-4020-A35C-75DA8B77A164}" presName="imgShp" presStyleLbl="fgImgPlace1" presStyleIdx="1" presStyleCnt="5" custScaleX="128829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EBAAD6D7-A2CB-4573-BD58-27F4DAFA30DD}" type="pres">
      <dgm:prSet presAssocID="{96DCA75A-0943-4020-A35C-75DA8B77A16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E40A7-F793-4B9A-B638-AA5DA9195540}" type="pres">
      <dgm:prSet presAssocID="{E9F69A4E-D113-49C0-A17A-B1F5E64A33A0}" presName="spacing" presStyleCnt="0"/>
      <dgm:spPr/>
    </dgm:pt>
    <dgm:pt modelId="{1D3F9A55-661A-4B94-B195-556D8DDADD8E}" type="pres">
      <dgm:prSet presAssocID="{C9F6C854-4297-424E-9943-27DED5AD52B1}" presName="composite" presStyleCnt="0"/>
      <dgm:spPr/>
    </dgm:pt>
    <dgm:pt modelId="{78CDE4CC-6031-4E6E-A2DD-2474686ED42E}" type="pres">
      <dgm:prSet presAssocID="{C9F6C854-4297-424E-9943-27DED5AD52B1}" presName="imgShp" presStyleLbl="fgImgPlace1" presStyleIdx="2" presStyleCnt="5" custScaleX="133981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08BC5229-4DB1-4899-83EF-5B1479704904}" type="pres">
      <dgm:prSet presAssocID="{C9F6C854-4297-424E-9943-27DED5AD52B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FBF49-E67A-42AC-AA9B-1431840689CC}" type="pres">
      <dgm:prSet presAssocID="{24E6D1D0-9B70-4802-9097-CA4A0EAF2658}" presName="spacing" presStyleCnt="0"/>
      <dgm:spPr/>
    </dgm:pt>
    <dgm:pt modelId="{4933347E-F719-4FA8-B858-C1CAEF1A4981}" type="pres">
      <dgm:prSet presAssocID="{A221B236-8D63-4403-96ED-941D55C9FE69}" presName="composite" presStyleCnt="0"/>
      <dgm:spPr/>
    </dgm:pt>
    <dgm:pt modelId="{69A18B52-FA70-406B-A678-0462DB994109}" type="pres">
      <dgm:prSet presAssocID="{A221B236-8D63-4403-96ED-941D55C9FE69}" presName="imgShp" presStyleLbl="fgImgPlace1" presStyleIdx="3" presStyleCnt="5" custScaleX="131624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0D27EC51-27D5-4099-8E44-9975161105D4}" type="pres">
      <dgm:prSet presAssocID="{A221B236-8D63-4403-96ED-941D55C9FE6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B0DCB-80B1-4DC2-B0CD-48747B040523}" type="pres">
      <dgm:prSet presAssocID="{C9687C88-0562-4347-9FDA-9372DF46795A}" presName="spacing" presStyleCnt="0"/>
      <dgm:spPr/>
    </dgm:pt>
    <dgm:pt modelId="{A41FA1E6-1CB6-4B4D-A23E-3C96AEFAA52C}" type="pres">
      <dgm:prSet presAssocID="{EA0957CD-BE37-4CE4-8AEA-1BEC59B07B7E}" presName="composite" presStyleCnt="0"/>
      <dgm:spPr/>
    </dgm:pt>
    <dgm:pt modelId="{563AEB8E-CBA9-497E-9A4E-FA6DBD45E457}" type="pres">
      <dgm:prSet presAssocID="{EA0957CD-BE37-4CE4-8AEA-1BEC59B07B7E}" presName="imgShp" presStyleLbl="fgImgPlace1" presStyleIdx="4" presStyleCnt="5" custScaleX="131624"/>
      <dgm:spPr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1A1D39D0-B247-4BDF-AE4B-045190DE83FB}" type="pres">
      <dgm:prSet presAssocID="{EA0957CD-BE37-4CE4-8AEA-1BEC59B07B7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FFD00-5741-4046-97DE-8DBFBC22E8D3}" type="presOf" srcId="{EA0957CD-BE37-4CE4-8AEA-1BEC59B07B7E}" destId="{1A1D39D0-B247-4BDF-AE4B-045190DE83FB}" srcOrd="0" destOrd="0" presId="urn:microsoft.com/office/officeart/2005/8/layout/vList3"/>
    <dgm:cxn modelId="{864E6493-E8C2-4720-AD57-176B02E34FF3}" type="presOf" srcId="{C9F6C854-4297-424E-9943-27DED5AD52B1}" destId="{08BC5229-4DB1-4899-83EF-5B1479704904}" srcOrd="0" destOrd="0" presId="urn:microsoft.com/office/officeart/2005/8/layout/vList3"/>
    <dgm:cxn modelId="{0C1E0887-5363-414B-BA08-69E8A8B2452F}" srcId="{EAF4B593-36AF-478E-BB3D-97D5C1864B1F}" destId="{EA0957CD-BE37-4CE4-8AEA-1BEC59B07B7E}" srcOrd="4" destOrd="0" parTransId="{8BB9BDD1-0D7D-4774-A1BE-F28A63178349}" sibTransId="{3D91B6D4-5EAC-48F6-BB59-F14B89705DCA}"/>
    <dgm:cxn modelId="{6B9683CF-64B7-471C-8179-3B91C66D9998}" srcId="{EAF4B593-36AF-478E-BB3D-97D5C1864B1F}" destId="{A221B236-8D63-4403-96ED-941D55C9FE69}" srcOrd="3" destOrd="0" parTransId="{348D8E27-267D-4086-9794-DF2960DD621F}" sibTransId="{C9687C88-0562-4347-9FDA-9372DF46795A}"/>
    <dgm:cxn modelId="{0027F307-20E8-4D12-8871-B98095B1A888}" type="presOf" srcId="{EAF4B593-36AF-478E-BB3D-97D5C1864B1F}" destId="{858FA5EE-139A-4015-8AD2-D19543965B77}" srcOrd="0" destOrd="0" presId="urn:microsoft.com/office/officeart/2005/8/layout/vList3"/>
    <dgm:cxn modelId="{0DB7D040-7A50-4911-B8F1-23CCD914A77F}" srcId="{EAF4B593-36AF-478E-BB3D-97D5C1864B1F}" destId="{96DCA75A-0943-4020-A35C-75DA8B77A164}" srcOrd="1" destOrd="0" parTransId="{6E2DF27A-D9DB-40EF-B4AE-C2FCC2DA62C4}" sibTransId="{E9F69A4E-D113-49C0-A17A-B1F5E64A33A0}"/>
    <dgm:cxn modelId="{9B03F0E0-D7EB-4B38-82F2-17AE1E45C928}" srcId="{EAF4B593-36AF-478E-BB3D-97D5C1864B1F}" destId="{C9F6C854-4297-424E-9943-27DED5AD52B1}" srcOrd="2" destOrd="0" parTransId="{EB995185-E475-42EE-8BF7-5AB88E69A191}" sibTransId="{24E6D1D0-9B70-4802-9097-CA4A0EAF2658}"/>
    <dgm:cxn modelId="{579C1AF8-38CD-4070-BE33-DAB86EDAA58A}" type="presOf" srcId="{96DCA75A-0943-4020-A35C-75DA8B77A164}" destId="{EBAAD6D7-A2CB-4573-BD58-27F4DAFA30DD}" srcOrd="0" destOrd="0" presId="urn:microsoft.com/office/officeart/2005/8/layout/vList3"/>
    <dgm:cxn modelId="{5BB8EEE8-7A15-44CC-B832-9AADF7C18141}" srcId="{EAF4B593-36AF-478E-BB3D-97D5C1864B1F}" destId="{57D2F471-D1F9-4D8F-99D0-E5F147479F01}" srcOrd="0" destOrd="0" parTransId="{166C8667-1ACD-42CB-A316-A9D90137A725}" sibTransId="{4867A346-7816-4E94-9A2A-939D6ED66628}"/>
    <dgm:cxn modelId="{FB97F665-DBA1-482B-93AD-8DA5B240EB45}" type="presOf" srcId="{A221B236-8D63-4403-96ED-941D55C9FE69}" destId="{0D27EC51-27D5-4099-8E44-9975161105D4}" srcOrd="0" destOrd="0" presId="urn:microsoft.com/office/officeart/2005/8/layout/vList3"/>
    <dgm:cxn modelId="{91606BB3-AD80-4C5D-8C63-55AA471C4695}" type="presOf" srcId="{57D2F471-D1F9-4D8F-99D0-E5F147479F01}" destId="{9235DA66-6ACE-4FA7-B13C-38F303AF3675}" srcOrd="0" destOrd="0" presId="urn:microsoft.com/office/officeart/2005/8/layout/vList3"/>
    <dgm:cxn modelId="{89088658-D868-47FF-A767-6409BFAEB62D}" type="presParOf" srcId="{858FA5EE-139A-4015-8AD2-D19543965B77}" destId="{7148B8D0-2429-45AB-8002-C89AE29475FA}" srcOrd="0" destOrd="0" presId="urn:microsoft.com/office/officeart/2005/8/layout/vList3"/>
    <dgm:cxn modelId="{F963A853-564B-4F53-9832-967EA17B766B}" type="presParOf" srcId="{7148B8D0-2429-45AB-8002-C89AE29475FA}" destId="{C20F2620-6120-46C4-BB67-54911439AB80}" srcOrd="0" destOrd="0" presId="urn:microsoft.com/office/officeart/2005/8/layout/vList3"/>
    <dgm:cxn modelId="{B844CE32-ABA8-4612-B71C-C85E3652D65F}" type="presParOf" srcId="{7148B8D0-2429-45AB-8002-C89AE29475FA}" destId="{9235DA66-6ACE-4FA7-B13C-38F303AF3675}" srcOrd="1" destOrd="0" presId="urn:microsoft.com/office/officeart/2005/8/layout/vList3"/>
    <dgm:cxn modelId="{77C7CA69-FA37-4E3A-AF24-0BBDA57A5C3A}" type="presParOf" srcId="{858FA5EE-139A-4015-8AD2-D19543965B77}" destId="{20313030-B0DA-4D14-BD6E-72458911E58B}" srcOrd="1" destOrd="0" presId="urn:microsoft.com/office/officeart/2005/8/layout/vList3"/>
    <dgm:cxn modelId="{AE3F7D2B-97BD-43A3-8D11-54D8D7E57F17}" type="presParOf" srcId="{858FA5EE-139A-4015-8AD2-D19543965B77}" destId="{CA8EE3DF-DC3F-45E4-B83E-BBFB7E0CCD2E}" srcOrd="2" destOrd="0" presId="urn:microsoft.com/office/officeart/2005/8/layout/vList3"/>
    <dgm:cxn modelId="{4BE65324-6C30-45ED-879F-BBA4AF43A8F8}" type="presParOf" srcId="{CA8EE3DF-DC3F-45E4-B83E-BBFB7E0CCD2E}" destId="{37338BCE-D22C-4E32-ABAB-B157BCB15663}" srcOrd="0" destOrd="0" presId="urn:microsoft.com/office/officeart/2005/8/layout/vList3"/>
    <dgm:cxn modelId="{6AE5A2EA-85AA-4B40-AC21-335918D9CBCC}" type="presParOf" srcId="{CA8EE3DF-DC3F-45E4-B83E-BBFB7E0CCD2E}" destId="{EBAAD6D7-A2CB-4573-BD58-27F4DAFA30DD}" srcOrd="1" destOrd="0" presId="urn:microsoft.com/office/officeart/2005/8/layout/vList3"/>
    <dgm:cxn modelId="{D35AE176-3102-4C20-8394-98B4D3442BB3}" type="presParOf" srcId="{858FA5EE-139A-4015-8AD2-D19543965B77}" destId="{BDEE40A7-F793-4B9A-B638-AA5DA9195540}" srcOrd="3" destOrd="0" presId="urn:microsoft.com/office/officeart/2005/8/layout/vList3"/>
    <dgm:cxn modelId="{EDA36E4B-9F3D-4221-AB4B-72BE5909A37C}" type="presParOf" srcId="{858FA5EE-139A-4015-8AD2-D19543965B77}" destId="{1D3F9A55-661A-4B94-B195-556D8DDADD8E}" srcOrd="4" destOrd="0" presId="urn:microsoft.com/office/officeart/2005/8/layout/vList3"/>
    <dgm:cxn modelId="{C109D1B4-1B74-4197-8ACC-39FF12B2F2E0}" type="presParOf" srcId="{1D3F9A55-661A-4B94-B195-556D8DDADD8E}" destId="{78CDE4CC-6031-4E6E-A2DD-2474686ED42E}" srcOrd="0" destOrd="0" presId="urn:microsoft.com/office/officeart/2005/8/layout/vList3"/>
    <dgm:cxn modelId="{E5E19BB8-3AA9-4AA4-841D-2CB612E8A8FF}" type="presParOf" srcId="{1D3F9A55-661A-4B94-B195-556D8DDADD8E}" destId="{08BC5229-4DB1-4899-83EF-5B1479704904}" srcOrd="1" destOrd="0" presId="urn:microsoft.com/office/officeart/2005/8/layout/vList3"/>
    <dgm:cxn modelId="{587CF144-FC09-4258-A96B-7F02EC05124C}" type="presParOf" srcId="{858FA5EE-139A-4015-8AD2-D19543965B77}" destId="{DF8FBF49-E67A-42AC-AA9B-1431840689CC}" srcOrd="5" destOrd="0" presId="urn:microsoft.com/office/officeart/2005/8/layout/vList3"/>
    <dgm:cxn modelId="{23AFDAD2-E815-4477-A3D0-4A1990D30537}" type="presParOf" srcId="{858FA5EE-139A-4015-8AD2-D19543965B77}" destId="{4933347E-F719-4FA8-B858-C1CAEF1A4981}" srcOrd="6" destOrd="0" presId="urn:microsoft.com/office/officeart/2005/8/layout/vList3"/>
    <dgm:cxn modelId="{975FC77B-5E31-46A6-8941-8BA8D85B93DA}" type="presParOf" srcId="{4933347E-F719-4FA8-B858-C1CAEF1A4981}" destId="{69A18B52-FA70-406B-A678-0462DB994109}" srcOrd="0" destOrd="0" presId="urn:microsoft.com/office/officeart/2005/8/layout/vList3"/>
    <dgm:cxn modelId="{9E23F215-6DC2-45F1-9CAC-27BDAFDE3F6E}" type="presParOf" srcId="{4933347E-F719-4FA8-B858-C1CAEF1A4981}" destId="{0D27EC51-27D5-4099-8E44-9975161105D4}" srcOrd="1" destOrd="0" presId="urn:microsoft.com/office/officeart/2005/8/layout/vList3"/>
    <dgm:cxn modelId="{BA3E4C24-589D-4A38-932C-F43C003F1A8E}" type="presParOf" srcId="{858FA5EE-139A-4015-8AD2-D19543965B77}" destId="{FC3B0DCB-80B1-4DC2-B0CD-48747B040523}" srcOrd="7" destOrd="0" presId="urn:microsoft.com/office/officeart/2005/8/layout/vList3"/>
    <dgm:cxn modelId="{13C37D78-7C20-4092-B8AA-ADE9E4C6A11A}" type="presParOf" srcId="{858FA5EE-139A-4015-8AD2-D19543965B77}" destId="{A41FA1E6-1CB6-4B4D-A23E-3C96AEFAA52C}" srcOrd="8" destOrd="0" presId="urn:microsoft.com/office/officeart/2005/8/layout/vList3"/>
    <dgm:cxn modelId="{C7DD78CB-9045-448D-88CE-7938326B9524}" type="presParOf" srcId="{A41FA1E6-1CB6-4B4D-A23E-3C96AEFAA52C}" destId="{563AEB8E-CBA9-497E-9A4E-FA6DBD45E457}" srcOrd="0" destOrd="0" presId="urn:microsoft.com/office/officeart/2005/8/layout/vList3"/>
    <dgm:cxn modelId="{75694BD8-030E-4AE0-AB50-D1A1189A9396}" type="presParOf" srcId="{A41FA1E6-1CB6-4B4D-A23E-3C96AEFAA52C}" destId="{1A1D39D0-B247-4BDF-AE4B-045190DE83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741209-7140-4869-86E0-1F027A334B99}" type="doc">
      <dgm:prSet loTypeId="urn:microsoft.com/office/officeart/2005/8/layout/vList3" loCatId="picture" qsTypeId="urn:microsoft.com/office/officeart/2005/8/quickstyle/3d3" qsCatId="3D" csTypeId="urn:microsoft.com/office/officeart/2005/8/colors/colorful4" csCatId="colorful" phldr="1"/>
      <dgm:spPr/>
    </dgm:pt>
    <dgm:pt modelId="{BE28813E-A448-454E-95A9-AC180604D2C9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ESTONIYA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BB3AE-A6AA-4F70-8663-2B94006BEFED}" type="parTrans" cxnId="{C3399257-EF4C-4FAA-9931-2F2972BBB296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56808-1C44-44A4-8002-94345675C442}" type="sibTrans" cxnId="{C3399257-EF4C-4FAA-9931-2F2972BBB296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11F5A-B716-46CC-B875-61F978A0270F}">
      <dgm:prSet phldrT="[Текст]"/>
      <dgm:spPr/>
      <dgm:t>
        <a:bodyPr/>
        <a:lstStyle/>
        <a:p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273DB-E0D2-408C-8657-E4B57BBB6367}" type="parTrans" cxnId="{FE2ECDFE-A2C0-48E9-8662-24DF1E0395B8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FBA60-C662-4E98-AC42-911A1C3DF725}" type="sibTrans" cxnId="{FE2ECDFE-A2C0-48E9-8662-24DF1E0395B8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E9A34-DB0A-487F-93A9-EEBCB9CEB592}">
      <dgm:prSet phldrT="[Текст]"/>
      <dgm:spPr/>
      <dgm:t>
        <a:bodyPr/>
        <a:lstStyle/>
        <a:p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ISROIL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3A497-9038-4F3A-BF1A-B7131CFD5ED4}" type="parTrans" cxnId="{58DE2D65-EBFD-43B8-855D-E56929F7C58B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0010C-0C92-4799-987F-645A15797FC0}" type="sibTrans" cxnId="{58DE2D65-EBFD-43B8-855D-E56929F7C58B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E7252-B2F1-410F-A91E-A0F001B147B6}">
      <dgm:prSet phldrT="[Текст]"/>
      <dgm:spPr/>
      <dgm:t>
        <a:bodyPr/>
        <a:lstStyle/>
        <a:p>
          <a:r>
            <a: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97F82-B481-4B8A-A906-08F415CC0362}" type="parTrans" cxnId="{114BCCD6-211C-41D4-8C7E-D7BD48A1AB6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4C857-0DCB-4D20-AA80-16E19037B20E}" type="sibTrans" cxnId="{114BCCD6-211C-41D4-8C7E-D7BD48A1AB6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F507E-322E-4198-B88B-25068C599BC8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 AFRIKA RESPUBLIKASI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665E1-082B-4F79-816E-C3E6498A5F74}" type="parTrans" cxnId="{6386FC0A-BDBE-4FBD-9B97-03FA1B7B7B9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25CDE-51D7-4DF4-BA34-960152374089}" type="sibTrans" cxnId="{6386FC0A-BDBE-4FBD-9B97-03FA1B7B7B94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FD89DB-55F8-4327-86C4-E2C539FCFCB9}" type="pres">
      <dgm:prSet presAssocID="{17741209-7140-4869-86E0-1F027A334B99}" presName="linearFlow" presStyleCnt="0">
        <dgm:presLayoutVars>
          <dgm:dir/>
          <dgm:resizeHandles val="exact"/>
        </dgm:presLayoutVars>
      </dgm:prSet>
      <dgm:spPr/>
    </dgm:pt>
    <dgm:pt modelId="{3C724460-77BB-4435-903F-AD48B9F3762C}" type="pres">
      <dgm:prSet presAssocID="{BE28813E-A448-454E-95A9-AC180604D2C9}" presName="composite" presStyleCnt="0"/>
      <dgm:spPr/>
    </dgm:pt>
    <dgm:pt modelId="{B0A9C9BD-2682-435B-B762-3D0411E6E0F8}" type="pres">
      <dgm:prSet presAssocID="{BE28813E-A448-454E-95A9-AC180604D2C9}" presName="imgShp" presStyleLbl="fgImgPlace1" presStyleIdx="0" presStyleCnt="5" custScaleX="12228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7BCA0A1-45EB-4CE3-A18A-C7A730D1E29C}" type="pres">
      <dgm:prSet presAssocID="{BE28813E-A448-454E-95A9-AC180604D2C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F8B07-8604-4D31-9597-63123D1F71EA}" type="pres">
      <dgm:prSet presAssocID="{BC656808-1C44-44A4-8002-94345675C442}" presName="spacing" presStyleCnt="0"/>
      <dgm:spPr/>
    </dgm:pt>
    <dgm:pt modelId="{49D2000B-465D-41CB-9A9F-E2D79A2C32E8}" type="pres">
      <dgm:prSet presAssocID="{19511F5A-B716-46CC-B875-61F978A0270F}" presName="composite" presStyleCnt="0"/>
      <dgm:spPr/>
    </dgm:pt>
    <dgm:pt modelId="{C2CECC36-5AFB-4DF5-92A2-B56EE0F1E4ED}" type="pres">
      <dgm:prSet presAssocID="{19511F5A-B716-46CC-B875-61F978A0270F}" presName="imgShp" presStyleLbl="fgImgPlace1" presStyleIdx="1" presStyleCnt="5" custScaleX="122313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5D54DAAF-0234-4E4C-9A71-72EA3F4AE971}" type="pres">
      <dgm:prSet presAssocID="{19511F5A-B716-46CC-B875-61F978A027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3BCE-5AC9-4278-859F-01E4F724F924}" type="pres">
      <dgm:prSet presAssocID="{49BFBA60-C662-4E98-AC42-911A1C3DF725}" presName="spacing" presStyleCnt="0"/>
      <dgm:spPr/>
    </dgm:pt>
    <dgm:pt modelId="{9E1C5537-9C9B-465E-985F-5E15BBCE28FE}" type="pres">
      <dgm:prSet presAssocID="{E56E9A34-DB0A-487F-93A9-EEBCB9CEB592}" presName="composite" presStyleCnt="0"/>
      <dgm:spPr/>
    </dgm:pt>
    <dgm:pt modelId="{25B215BF-4F42-4B0C-9136-B90E6C74F9F5}" type="pres">
      <dgm:prSet presAssocID="{E56E9A34-DB0A-487F-93A9-EEBCB9CEB592}" presName="imgShp" presStyleLbl="fgImgPlace1" presStyleIdx="2" presStyleCnt="5" custScaleX="116751"/>
      <dgm:spPr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</dgm:spPr>
    </dgm:pt>
    <dgm:pt modelId="{794813C2-32E3-4683-826A-1C3175D8560B}" type="pres">
      <dgm:prSet presAssocID="{E56E9A34-DB0A-487F-93A9-EEBCB9CEB59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AB86-576C-4EE6-8C5C-0929A63F7A19}" type="pres">
      <dgm:prSet presAssocID="{0460010C-0C92-4799-987F-645A15797FC0}" presName="spacing" presStyleCnt="0"/>
      <dgm:spPr/>
    </dgm:pt>
    <dgm:pt modelId="{1DA5628A-13D3-48BC-ABE3-F8AFB01C8C8E}" type="pres">
      <dgm:prSet presAssocID="{DBAE7252-B2F1-410F-A91E-A0F001B147B6}" presName="composite" presStyleCnt="0"/>
      <dgm:spPr/>
    </dgm:pt>
    <dgm:pt modelId="{96013B6B-1B90-4100-B36B-00996FF9CEE2}" type="pres">
      <dgm:prSet presAssocID="{DBAE7252-B2F1-410F-A91E-A0F001B147B6}" presName="imgShp" presStyleLbl="fgImgPlace1" presStyleIdx="3" presStyleCnt="5" custScaleX="119532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24ACC4F7-727B-4736-937E-EEEADC9974C8}" type="pres">
      <dgm:prSet presAssocID="{DBAE7252-B2F1-410F-A91E-A0F001B147B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8232B-DA4E-4618-985B-B15A8EC2CB0A}" type="pres">
      <dgm:prSet presAssocID="{0AF4C857-0DCB-4D20-AA80-16E19037B20E}" presName="spacing" presStyleCnt="0"/>
      <dgm:spPr/>
    </dgm:pt>
    <dgm:pt modelId="{9C9CFD7E-C09F-4906-AFA1-807E9197838F}" type="pres">
      <dgm:prSet presAssocID="{0E8F507E-322E-4198-B88B-25068C599BC8}" presName="composite" presStyleCnt="0"/>
      <dgm:spPr/>
    </dgm:pt>
    <dgm:pt modelId="{57D86751-8D26-45B2-A1FA-DCBB3ABFAA81}" type="pres">
      <dgm:prSet presAssocID="{0E8F507E-322E-4198-B88B-25068C599BC8}" presName="imgShp" presStyleLbl="fgImgPlace1" presStyleIdx="4" presStyleCnt="5" custScaleX="116751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3E301149-6AEC-4809-A45E-892653490345}" type="pres">
      <dgm:prSet presAssocID="{0E8F507E-322E-4198-B88B-25068C599BC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0AD61-B823-4800-B70C-A0DDBC91F2D3}" type="presOf" srcId="{19511F5A-B716-46CC-B875-61F978A0270F}" destId="{5D54DAAF-0234-4E4C-9A71-72EA3F4AE971}" srcOrd="0" destOrd="0" presId="urn:microsoft.com/office/officeart/2005/8/layout/vList3"/>
    <dgm:cxn modelId="{58DE2D65-EBFD-43B8-855D-E56929F7C58B}" srcId="{17741209-7140-4869-86E0-1F027A334B99}" destId="{E56E9A34-DB0A-487F-93A9-EEBCB9CEB592}" srcOrd="2" destOrd="0" parTransId="{C6F3A497-9038-4F3A-BF1A-B7131CFD5ED4}" sibTransId="{0460010C-0C92-4799-987F-645A15797FC0}"/>
    <dgm:cxn modelId="{114BCCD6-211C-41D4-8C7E-D7BD48A1AB64}" srcId="{17741209-7140-4869-86E0-1F027A334B99}" destId="{DBAE7252-B2F1-410F-A91E-A0F001B147B6}" srcOrd="3" destOrd="0" parTransId="{F3197F82-B481-4B8A-A906-08F415CC0362}" sibTransId="{0AF4C857-0DCB-4D20-AA80-16E19037B20E}"/>
    <dgm:cxn modelId="{92869F25-D569-42B5-829F-F4B067BF1235}" type="presOf" srcId="{17741209-7140-4869-86E0-1F027A334B99}" destId="{1AFD89DB-55F8-4327-86C4-E2C539FCFCB9}" srcOrd="0" destOrd="0" presId="urn:microsoft.com/office/officeart/2005/8/layout/vList3"/>
    <dgm:cxn modelId="{6386FC0A-BDBE-4FBD-9B97-03FA1B7B7B94}" srcId="{17741209-7140-4869-86E0-1F027A334B99}" destId="{0E8F507E-322E-4198-B88B-25068C599BC8}" srcOrd="4" destOrd="0" parTransId="{451665E1-082B-4F79-816E-C3E6498A5F74}" sibTransId="{66E25CDE-51D7-4DF4-BA34-960152374089}"/>
    <dgm:cxn modelId="{0E7F84B6-9573-48C4-8276-A71633DC36B5}" type="presOf" srcId="{BE28813E-A448-454E-95A9-AC180604D2C9}" destId="{A7BCA0A1-45EB-4CE3-A18A-C7A730D1E29C}" srcOrd="0" destOrd="0" presId="urn:microsoft.com/office/officeart/2005/8/layout/vList3"/>
    <dgm:cxn modelId="{FE2ECDFE-A2C0-48E9-8662-24DF1E0395B8}" srcId="{17741209-7140-4869-86E0-1F027A334B99}" destId="{19511F5A-B716-46CC-B875-61F978A0270F}" srcOrd="1" destOrd="0" parTransId="{D60273DB-E0D2-408C-8657-E4B57BBB6367}" sibTransId="{49BFBA60-C662-4E98-AC42-911A1C3DF725}"/>
    <dgm:cxn modelId="{E0C5E872-D73D-487E-ABA6-29AAE31381F3}" type="presOf" srcId="{DBAE7252-B2F1-410F-A91E-A0F001B147B6}" destId="{24ACC4F7-727B-4736-937E-EEEADC9974C8}" srcOrd="0" destOrd="0" presId="urn:microsoft.com/office/officeart/2005/8/layout/vList3"/>
    <dgm:cxn modelId="{C3399257-EF4C-4FAA-9931-2F2972BBB296}" srcId="{17741209-7140-4869-86E0-1F027A334B99}" destId="{BE28813E-A448-454E-95A9-AC180604D2C9}" srcOrd="0" destOrd="0" parTransId="{2D9BB3AE-A6AA-4F70-8663-2B94006BEFED}" sibTransId="{BC656808-1C44-44A4-8002-94345675C442}"/>
    <dgm:cxn modelId="{914D0D60-50CE-4BB2-A034-2CE1E154A5A1}" type="presOf" srcId="{0E8F507E-322E-4198-B88B-25068C599BC8}" destId="{3E301149-6AEC-4809-A45E-892653490345}" srcOrd="0" destOrd="0" presId="urn:microsoft.com/office/officeart/2005/8/layout/vList3"/>
    <dgm:cxn modelId="{69580D61-CD31-432F-93EF-F260B7FFDD95}" type="presOf" srcId="{E56E9A34-DB0A-487F-93A9-EEBCB9CEB592}" destId="{794813C2-32E3-4683-826A-1C3175D8560B}" srcOrd="0" destOrd="0" presId="urn:microsoft.com/office/officeart/2005/8/layout/vList3"/>
    <dgm:cxn modelId="{BE14DC7E-9A76-418B-93BF-6A662A5AD812}" type="presParOf" srcId="{1AFD89DB-55F8-4327-86C4-E2C539FCFCB9}" destId="{3C724460-77BB-4435-903F-AD48B9F3762C}" srcOrd="0" destOrd="0" presId="urn:microsoft.com/office/officeart/2005/8/layout/vList3"/>
    <dgm:cxn modelId="{8EA83D6B-C0D7-4D7B-A9FF-4243822EA41E}" type="presParOf" srcId="{3C724460-77BB-4435-903F-AD48B9F3762C}" destId="{B0A9C9BD-2682-435B-B762-3D0411E6E0F8}" srcOrd="0" destOrd="0" presId="urn:microsoft.com/office/officeart/2005/8/layout/vList3"/>
    <dgm:cxn modelId="{419ABD9C-E213-40A6-BE87-E7EBA0FE7666}" type="presParOf" srcId="{3C724460-77BB-4435-903F-AD48B9F3762C}" destId="{A7BCA0A1-45EB-4CE3-A18A-C7A730D1E29C}" srcOrd="1" destOrd="0" presId="urn:microsoft.com/office/officeart/2005/8/layout/vList3"/>
    <dgm:cxn modelId="{54AD786F-33ED-4C14-A2B4-DD56FB4FCDCE}" type="presParOf" srcId="{1AFD89DB-55F8-4327-86C4-E2C539FCFCB9}" destId="{DD2F8B07-8604-4D31-9597-63123D1F71EA}" srcOrd="1" destOrd="0" presId="urn:microsoft.com/office/officeart/2005/8/layout/vList3"/>
    <dgm:cxn modelId="{ABFF9076-BCFA-4C74-8D28-FE8627D4A5CD}" type="presParOf" srcId="{1AFD89DB-55F8-4327-86C4-E2C539FCFCB9}" destId="{49D2000B-465D-41CB-9A9F-E2D79A2C32E8}" srcOrd="2" destOrd="0" presId="urn:microsoft.com/office/officeart/2005/8/layout/vList3"/>
    <dgm:cxn modelId="{227CA003-DF26-4DAB-8EB5-7AF073768C45}" type="presParOf" srcId="{49D2000B-465D-41CB-9A9F-E2D79A2C32E8}" destId="{C2CECC36-5AFB-4DF5-92A2-B56EE0F1E4ED}" srcOrd="0" destOrd="0" presId="urn:microsoft.com/office/officeart/2005/8/layout/vList3"/>
    <dgm:cxn modelId="{DC1B2A5A-7E6F-43B1-BCC6-ADDA04797332}" type="presParOf" srcId="{49D2000B-465D-41CB-9A9F-E2D79A2C32E8}" destId="{5D54DAAF-0234-4E4C-9A71-72EA3F4AE971}" srcOrd="1" destOrd="0" presId="urn:microsoft.com/office/officeart/2005/8/layout/vList3"/>
    <dgm:cxn modelId="{ED6C706E-B409-4488-AB81-BEF645FAB6BE}" type="presParOf" srcId="{1AFD89DB-55F8-4327-86C4-E2C539FCFCB9}" destId="{EFE23BCE-5AC9-4278-859F-01E4F724F924}" srcOrd="3" destOrd="0" presId="urn:microsoft.com/office/officeart/2005/8/layout/vList3"/>
    <dgm:cxn modelId="{453472F4-442A-4BC6-BA9C-DA1A3AFA8ADD}" type="presParOf" srcId="{1AFD89DB-55F8-4327-86C4-E2C539FCFCB9}" destId="{9E1C5537-9C9B-465E-985F-5E15BBCE28FE}" srcOrd="4" destOrd="0" presId="urn:microsoft.com/office/officeart/2005/8/layout/vList3"/>
    <dgm:cxn modelId="{27AB7202-6EFE-438C-AF38-91B9FDDC2C56}" type="presParOf" srcId="{9E1C5537-9C9B-465E-985F-5E15BBCE28FE}" destId="{25B215BF-4F42-4B0C-9136-B90E6C74F9F5}" srcOrd="0" destOrd="0" presId="urn:microsoft.com/office/officeart/2005/8/layout/vList3"/>
    <dgm:cxn modelId="{B8825436-D442-410A-A6D9-9B1956568478}" type="presParOf" srcId="{9E1C5537-9C9B-465E-985F-5E15BBCE28FE}" destId="{794813C2-32E3-4683-826A-1C3175D8560B}" srcOrd="1" destOrd="0" presId="urn:microsoft.com/office/officeart/2005/8/layout/vList3"/>
    <dgm:cxn modelId="{CFF255F7-31A7-4B6E-ADFE-E4657B26B396}" type="presParOf" srcId="{1AFD89DB-55F8-4327-86C4-E2C539FCFCB9}" destId="{50E3AB86-576C-4EE6-8C5C-0929A63F7A19}" srcOrd="5" destOrd="0" presId="urn:microsoft.com/office/officeart/2005/8/layout/vList3"/>
    <dgm:cxn modelId="{6BCFD8D6-B045-4707-9B91-AC72035C674A}" type="presParOf" srcId="{1AFD89DB-55F8-4327-86C4-E2C539FCFCB9}" destId="{1DA5628A-13D3-48BC-ABE3-F8AFB01C8C8E}" srcOrd="6" destOrd="0" presId="urn:microsoft.com/office/officeart/2005/8/layout/vList3"/>
    <dgm:cxn modelId="{B63AA68D-13ED-47C9-B225-DE6D33508681}" type="presParOf" srcId="{1DA5628A-13D3-48BC-ABE3-F8AFB01C8C8E}" destId="{96013B6B-1B90-4100-B36B-00996FF9CEE2}" srcOrd="0" destOrd="0" presId="urn:microsoft.com/office/officeart/2005/8/layout/vList3"/>
    <dgm:cxn modelId="{DB9498E7-13D7-48A6-94D5-F78950E62800}" type="presParOf" srcId="{1DA5628A-13D3-48BC-ABE3-F8AFB01C8C8E}" destId="{24ACC4F7-727B-4736-937E-EEEADC9974C8}" srcOrd="1" destOrd="0" presId="urn:microsoft.com/office/officeart/2005/8/layout/vList3"/>
    <dgm:cxn modelId="{9AE2A500-89CB-4EFF-8349-A33E3A16310B}" type="presParOf" srcId="{1AFD89DB-55F8-4327-86C4-E2C539FCFCB9}" destId="{32D8232B-DA4E-4618-985B-B15A8EC2CB0A}" srcOrd="7" destOrd="0" presId="urn:microsoft.com/office/officeart/2005/8/layout/vList3"/>
    <dgm:cxn modelId="{70D4F2E9-CE8B-429E-8D65-03C637E6F42D}" type="presParOf" srcId="{1AFD89DB-55F8-4327-86C4-E2C539FCFCB9}" destId="{9C9CFD7E-C09F-4906-AFA1-807E9197838F}" srcOrd="8" destOrd="0" presId="urn:microsoft.com/office/officeart/2005/8/layout/vList3"/>
    <dgm:cxn modelId="{847717EE-2838-4741-8B84-F29498317202}" type="presParOf" srcId="{9C9CFD7E-C09F-4906-AFA1-807E9197838F}" destId="{57D86751-8D26-45B2-A1FA-DCBB3ABFAA81}" srcOrd="0" destOrd="0" presId="urn:microsoft.com/office/officeart/2005/8/layout/vList3"/>
    <dgm:cxn modelId="{CC262919-E6BA-4A72-82F1-19854642E3DA}" type="presParOf" srcId="{9C9CFD7E-C09F-4906-AFA1-807E9197838F}" destId="{3E301149-6AEC-4809-A45E-8926534903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42133-A262-42E2-8016-FB2CBBB76553}" type="doc">
      <dgm:prSet loTypeId="urn:microsoft.com/office/officeart/2005/8/layout/vList3" loCatId="picture" qsTypeId="urn:microsoft.com/office/officeart/2005/8/quickstyle/3d3" qsCatId="3D" csTypeId="urn:microsoft.com/office/officeart/2005/8/colors/colorful5" csCatId="colorful" phldr="1"/>
      <dgm:spPr/>
    </dgm:pt>
    <dgm:pt modelId="{178C7F73-86B5-4CAE-8E08-54983D1E1B41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9779A-B354-4150-B9E8-BE36ACFAB65F}" type="parTrans" cxnId="{4F834B01-A51E-4349-9F22-0632C3DD922F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4DAE8-CB28-4211-AC4D-89673CB946EC}" type="sibTrans" cxnId="{4F834B01-A51E-4349-9F22-0632C3DD922F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A51FD-3AD0-41B2-83A7-9F1FA0EDDA8E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PORTUGALIYA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50ED1-CEF6-484A-BB67-2BF0DC6051DA}" type="parTrans" cxnId="{18A7AAEA-F545-42F5-948E-79280FB439FE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2799F-0205-48A5-AD28-3D0862AE4427}" type="sibTrans" cxnId="{18A7AAEA-F545-42F5-948E-79280FB439FE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4E89D-31C0-4190-8C17-528F672D384D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UKRAINA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83342-34A3-445F-A2C5-4A08AD502751}" type="parTrans" cxnId="{C8D95B0F-A550-4910-A1AD-DD81993164B9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92EED-99E7-46EA-BD4C-FC0C7C904043}" type="sibTrans" cxnId="{C8D95B0F-A550-4910-A1AD-DD81993164B9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80C55-3546-4A74-B3D3-8DAE1662B9A0}">
      <dgm:prSet phldrT="[Текст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XORVATIYA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5902C-8B14-469F-BDA5-481C119F2D74}" type="parTrans" cxnId="{611B90E3-09E1-481B-A028-AF2075555356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C5531-1C4F-4F95-9C76-1740B96DE7E0}" type="sibTrans" cxnId="{611B90E3-09E1-481B-A028-AF2075555356}">
      <dgm:prSet/>
      <dgm:spPr/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4883F-BFB2-4A67-A395-3FC1920A6B2E}" type="pres">
      <dgm:prSet presAssocID="{E6142133-A262-42E2-8016-FB2CBBB76553}" presName="linearFlow" presStyleCnt="0">
        <dgm:presLayoutVars>
          <dgm:dir/>
          <dgm:resizeHandles val="exact"/>
        </dgm:presLayoutVars>
      </dgm:prSet>
      <dgm:spPr/>
    </dgm:pt>
    <dgm:pt modelId="{6B21D335-E42A-4BF6-A57A-9120D5E0B143}" type="pres">
      <dgm:prSet presAssocID="{178C7F73-86B5-4CAE-8E08-54983D1E1B41}" presName="composite" presStyleCnt="0"/>
      <dgm:spPr/>
    </dgm:pt>
    <dgm:pt modelId="{C0DA71AB-2196-459E-8CF2-4A75AFB7E8D3}" type="pres">
      <dgm:prSet presAssocID="{178C7F73-86B5-4CAE-8E08-54983D1E1B41}" presName="imgShp" presStyleLbl="fgImgPlace1" presStyleIdx="0" presStyleCnt="4" custScaleX="139338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4DEDB051-7147-4269-8572-D60C937DFF6A}" type="pres">
      <dgm:prSet presAssocID="{178C7F73-86B5-4CAE-8E08-54983D1E1B4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D94A8-8D86-43B4-97F8-606141603FC5}" type="pres">
      <dgm:prSet presAssocID="{0024DAE8-CB28-4211-AC4D-89673CB946EC}" presName="spacing" presStyleCnt="0"/>
      <dgm:spPr/>
    </dgm:pt>
    <dgm:pt modelId="{FDFF1D92-B2CF-43FC-A991-F14BE08483C4}" type="pres">
      <dgm:prSet presAssocID="{FF9A51FD-3AD0-41B2-83A7-9F1FA0EDDA8E}" presName="composite" presStyleCnt="0"/>
      <dgm:spPr/>
    </dgm:pt>
    <dgm:pt modelId="{FF93934A-6E36-4022-BC33-22AC6244404C}" type="pres">
      <dgm:prSet presAssocID="{FF9A51FD-3AD0-41B2-83A7-9F1FA0EDDA8E}" presName="imgShp" presStyleLbl="fgImgPlace1" presStyleIdx="1" presStyleCnt="4" custScaleX="147235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63BC025C-C9E3-4F0B-ADEC-802AB5840A42}" type="pres">
      <dgm:prSet presAssocID="{FF9A51FD-3AD0-41B2-83A7-9F1FA0EDDA8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FA5B3-481C-428C-A4DE-AF25A9E71E8C}" type="pres">
      <dgm:prSet presAssocID="{A9A2799F-0205-48A5-AD28-3D0862AE4427}" presName="spacing" presStyleCnt="0"/>
      <dgm:spPr/>
    </dgm:pt>
    <dgm:pt modelId="{43A491D9-9456-4F57-9881-279C42DDDDE6}" type="pres">
      <dgm:prSet presAssocID="{EB64E89D-31C0-4190-8C17-528F672D384D}" presName="composite" presStyleCnt="0"/>
      <dgm:spPr/>
    </dgm:pt>
    <dgm:pt modelId="{DEEDFFFB-CB32-4376-914D-2B57DE2462A9}" type="pres">
      <dgm:prSet presAssocID="{EB64E89D-31C0-4190-8C17-528F672D384D}" presName="imgShp" presStyleLbl="fgImgPlace1" presStyleIdx="2" presStyleCnt="4" custScaleX="144979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808E7A65-3F61-4FFB-929C-18344D216980}" type="pres">
      <dgm:prSet presAssocID="{EB64E89D-31C0-4190-8C17-528F672D384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F44EE-AFDF-4612-A091-EEA6E9FFDCAD}" type="pres">
      <dgm:prSet presAssocID="{55D92EED-99E7-46EA-BD4C-FC0C7C904043}" presName="spacing" presStyleCnt="0"/>
      <dgm:spPr/>
    </dgm:pt>
    <dgm:pt modelId="{24C2EE02-7CE3-4029-9E58-AF3065819CD9}" type="pres">
      <dgm:prSet presAssocID="{2CD80C55-3546-4A74-B3D3-8DAE1662B9A0}" presName="composite" presStyleCnt="0"/>
      <dgm:spPr/>
    </dgm:pt>
    <dgm:pt modelId="{73441964-9845-4F11-817C-6CD0444B6600}" type="pres">
      <dgm:prSet presAssocID="{2CD80C55-3546-4A74-B3D3-8DAE1662B9A0}" presName="imgShp" presStyleLbl="fgImgPlace1" presStyleIdx="3" presStyleCnt="4" custScaleX="138062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25839280-687F-4633-BE27-1010515A036A}" type="pres">
      <dgm:prSet presAssocID="{2CD80C55-3546-4A74-B3D3-8DAE1662B9A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34B01-A51E-4349-9F22-0632C3DD922F}" srcId="{E6142133-A262-42E2-8016-FB2CBBB76553}" destId="{178C7F73-86B5-4CAE-8E08-54983D1E1B41}" srcOrd="0" destOrd="0" parTransId="{3739779A-B354-4150-B9E8-BE36ACFAB65F}" sibTransId="{0024DAE8-CB28-4211-AC4D-89673CB946EC}"/>
    <dgm:cxn modelId="{611B90E3-09E1-481B-A028-AF2075555356}" srcId="{E6142133-A262-42E2-8016-FB2CBBB76553}" destId="{2CD80C55-3546-4A74-B3D3-8DAE1662B9A0}" srcOrd="3" destOrd="0" parTransId="{7135902C-8B14-469F-BDA5-481C119F2D74}" sibTransId="{AB4C5531-1C4F-4F95-9C76-1740B96DE7E0}"/>
    <dgm:cxn modelId="{C8D95B0F-A550-4910-A1AD-DD81993164B9}" srcId="{E6142133-A262-42E2-8016-FB2CBBB76553}" destId="{EB64E89D-31C0-4190-8C17-528F672D384D}" srcOrd="2" destOrd="0" parTransId="{69683342-34A3-445F-A2C5-4A08AD502751}" sibTransId="{55D92EED-99E7-46EA-BD4C-FC0C7C904043}"/>
    <dgm:cxn modelId="{EAA43383-0454-4502-826C-A199058508C7}" type="presOf" srcId="{EB64E89D-31C0-4190-8C17-528F672D384D}" destId="{808E7A65-3F61-4FFB-929C-18344D216980}" srcOrd="0" destOrd="0" presId="urn:microsoft.com/office/officeart/2005/8/layout/vList3"/>
    <dgm:cxn modelId="{CA285435-8262-4DA0-84EE-8EF99797EB48}" type="presOf" srcId="{FF9A51FD-3AD0-41B2-83A7-9F1FA0EDDA8E}" destId="{63BC025C-C9E3-4F0B-ADEC-802AB5840A42}" srcOrd="0" destOrd="0" presId="urn:microsoft.com/office/officeart/2005/8/layout/vList3"/>
    <dgm:cxn modelId="{3E8BA9D7-4BEC-4CE9-8C77-312DFAB3655B}" type="presOf" srcId="{178C7F73-86B5-4CAE-8E08-54983D1E1B41}" destId="{4DEDB051-7147-4269-8572-D60C937DFF6A}" srcOrd="0" destOrd="0" presId="urn:microsoft.com/office/officeart/2005/8/layout/vList3"/>
    <dgm:cxn modelId="{18A7AAEA-F545-42F5-948E-79280FB439FE}" srcId="{E6142133-A262-42E2-8016-FB2CBBB76553}" destId="{FF9A51FD-3AD0-41B2-83A7-9F1FA0EDDA8E}" srcOrd="1" destOrd="0" parTransId="{B7050ED1-CEF6-484A-BB67-2BF0DC6051DA}" sibTransId="{A9A2799F-0205-48A5-AD28-3D0862AE4427}"/>
    <dgm:cxn modelId="{7AEC89A3-8AA0-4D9B-814C-DFA085E862AC}" type="presOf" srcId="{2CD80C55-3546-4A74-B3D3-8DAE1662B9A0}" destId="{25839280-687F-4633-BE27-1010515A036A}" srcOrd="0" destOrd="0" presId="urn:microsoft.com/office/officeart/2005/8/layout/vList3"/>
    <dgm:cxn modelId="{F8D41E1A-5C7F-40D5-8DFD-C37D95607E47}" type="presOf" srcId="{E6142133-A262-42E2-8016-FB2CBBB76553}" destId="{4314883F-BFB2-4A67-A395-3FC1920A6B2E}" srcOrd="0" destOrd="0" presId="urn:microsoft.com/office/officeart/2005/8/layout/vList3"/>
    <dgm:cxn modelId="{863811AA-EA17-4C68-B129-013FBFB5EECC}" type="presParOf" srcId="{4314883F-BFB2-4A67-A395-3FC1920A6B2E}" destId="{6B21D335-E42A-4BF6-A57A-9120D5E0B143}" srcOrd="0" destOrd="0" presId="urn:microsoft.com/office/officeart/2005/8/layout/vList3"/>
    <dgm:cxn modelId="{4F025934-FFE5-4078-8B57-8BCFB3AA2F3C}" type="presParOf" srcId="{6B21D335-E42A-4BF6-A57A-9120D5E0B143}" destId="{C0DA71AB-2196-459E-8CF2-4A75AFB7E8D3}" srcOrd="0" destOrd="0" presId="urn:microsoft.com/office/officeart/2005/8/layout/vList3"/>
    <dgm:cxn modelId="{4570564E-3ACD-4893-812C-9A501DC39DDB}" type="presParOf" srcId="{6B21D335-E42A-4BF6-A57A-9120D5E0B143}" destId="{4DEDB051-7147-4269-8572-D60C937DFF6A}" srcOrd="1" destOrd="0" presId="urn:microsoft.com/office/officeart/2005/8/layout/vList3"/>
    <dgm:cxn modelId="{3EA3AF40-DB25-494E-91EC-D9AB95B1BD34}" type="presParOf" srcId="{4314883F-BFB2-4A67-A395-3FC1920A6B2E}" destId="{4C6D94A8-8D86-43B4-97F8-606141603FC5}" srcOrd="1" destOrd="0" presId="urn:microsoft.com/office/officeart/2005/8/layout/vList3"/>
    <dgm:cxn modelId="{0ECFB8F4-2E89-4210-8100-EFF1F320DAAD}" type="presParOf" srcId="{4314883F-BFB2-4A67-A395-3FC1920A6B2E}" destId="{FDFF1D92-B2CF-43FC-A991-F14BE08483C4}" srcOrd="2" destOrd="0" presId="urn:microsoft.com/office/officeart/2005/8/layout/vList3"/>
    <dgm:cxn modelId="{AE5E2F1E-4693-49E0-80C3-53A73463DBEE}" type="presParOf" srcId="{FDFF1D92-B2CF-43FC-A991-F14BE08483C4}" destId="{FF93934A-6E36-4022-BC33-22AC6244404C}" srcOrd="0" destOrd="0" presId="urn:microsoft.com/office/officeart/2005/8/layout/vList3"/>
    <dgm:cxn modelId="{D2FF8641-50DF-44D2-84D1-B2BCCE53E0C7}" type="presParOf" srcId="{FDFF1D92-B2CF-43FC-A991-F14BE08483C4}" destId="{63BC025C-C9E3-4F0B-ADEC-802AB5840A42}" srcOrd="1" destOrd="0" presId="urn:microsoft.com/office/officeart/2005/8/layout/vList3"/>
    <dgm:cxn modelId="{65B980BE-9CA1-4CDD-9A89-B9D8C879C743}" type="presParOf" srcId="{4314883F-BFB2-4A67-A395-3FC1920A6B2E}" destId="{D0DFA5B3-481C-428C-A4DE-AF25A9E71E8C}" srcOrd="3" destOrd="0" presId="urn:microsoft.com/office/officeart/2005/8/layout/vList3"/>
    <dgm:cxn modelId="{F2D6D167-577A-4677-B71F-02D4550089FC}" type="presParOf" srcId="{4314883F-BFB2-4A67-A395-3FC1920A6B2E}" destId="{43A491D9-9456-4F57-9881-279C42DDDDE6}" srcOrd="4" destOrd="0" presId="urn:microsoft.com/office/officeart/2005/8/layout/vList3"/>
    <dgm:cxn modelId="{0AEE9084-20B3-4B0C-9D22-3AE42302244F}" type="presParOf" srcId="{43A491D9-9456-4F57-9881-279C42DDDDE6}" destId="{DEEDFFFB-CB32-4376-914D-2B57DE2462A9}" srcOrd="0" destOrd="0" presId="urn:microsoft.com/office/officeart/2005/8/layout/vList3"/>
    <dgm:cxn modelId="{D98CCAF1-9101-48CB-BCF0-7EF049523755}" type="presParOf" srcId="{43A491D9-9456-4F57-9881-279C42DDDDE6}" destId="{808E7A65-3F61-4FFB-929C-18344D216980}" srcOrd="1" destOrd="0" presId="urn:microsoft.com/office/officeart/2005/8/layout/vList3"/>
    <dgm:cxn modelId="{FE600888-38FF-4292-A1BD-5525FBEE74D1}" type="presParOf" srcId="{4314883F-BFB2-4A67-A395-3FC1920A6B2E}" destId="{D52F44EE-AFDF-4612-A091-EEA6E9FFDCAD}" srcOrd="5" destOrd="0" presId="urn:microsoft.com/office/officeart/2005/8/layout/vList3"/>
    <dgm:cxn modelId="{149F3C0E-A695-4C6C-BAD8-B22C253206D7}" type="presParOf" srcId="{4314883F-BFB2-4A67-A395-3FC1920A6B2E}" destId="{24C2EE02-7CE3-4029-9E58-AF3065819CD9}" srcOrd="6" destOrd="0" presId="urn:microsoft.com/office/officeart/2005/8/layout/vList3"/>
    <dgm:cxn modelId="{8E63AAA6-D8E8-424E-BCF5-E40CD3F1DC99}" type="presParOf" srcId="{24C2EE02-7CE3-4029-9E58-AF3065819CD9}" destId="{73441964-9845-4F11-817C-6CD0444B6600}" srcOrd="0" destOrd="0" presId="urn:microsoft.com/office/officeart/2005/8/layout/vList3"/>
    <dgm:cxn modelId="{E2844A40-E100-4892-AAB1-9510B53572BB}" type="presParOf" srcId="{24C2EE02-7CE3-4029-9E58-AF3065819CD9}" destId="{25839280-687F-4633-BE27-1010515A03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9C49E1-9A9E-4C65-B4C3-824BB624EFC3}" type="doc">
      <dgm:prSet loTypeId="urn:microsoft.com/office/officeart/2005/8/layout/vList3" loCatId="picture" qsTypeId="urn:microsoft.com/office/officeart/2005/8/quickstyle/3d3" qsCatId="3D" csTypeId="urn:microsoft.com/office/officeart/2005/8/colors/colorful4" csCatId="colorful" phldr="1"/>
      <dgm:spPr/>
    </dgm:pt>
    <dgm:pt modelId="{1AF1A672-0765-4F90-99DF-DBE92B8D4C28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32376-0171-48BA-86B6-1C970F9BE6EB}" type="parTrans" cxnId="{63165690-DC64-4197-8A72-8DCA8B685145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D0F70-ADB1-4E33-B36A-9CDC424E1CAB}" type="sibTrans" cxnId="{63165690-DC64-4197-8A72-8DCA8B685145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F72F73-6BA6-45DA-8503-0CDF27FEDCB4}">
      <dgm:prSet phldrT="[Текст]" custT="1"/>
      <dgm:spPr/>
      <dgm:t>
        <a:bodyPr/>
        <a:lstStyle/>
        <a:p>
          <a:r>
            <a:rPr lang="en-US" sz="6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JAZOIR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15CFF-D078-40C1-A145-A2F20C1C4BDF}" type="parTrans" cxnId="{5B163C52-5A75-4269-BA77-9D1C25B8AD50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BF440-8CA6-4DB2-A147-3220781A2DEF}" type="sibTrans" cxnId="{5B163C52-5A75-4269-BA77-9D1C25B8AD50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12E44-4F6F-4AF4-A3D5-9A1815200A50}">
      <dgm:prSet phldrT="[Текст]" custT="1"/>
      <dgm:spPr/>
      <dgm:t>
        <a:bodyPr/>
        <a:lstStyle/>
        <a:p>
          <a:r>
            <a:rPr lang="en-US" sz="6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MISR</a:t>
          </a:r>
          <a:endParaRPr lang="ru-RU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DC000-BC98-4F2A-8429-063BFD95C8CA}" type="parTrans" cxnId="{009FC25C-0134-4608-B4CA-862518D7846A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1CF2A-E373-4B09-A921-7461F8DD580C}" type="sibTrans" cxnId="{009FC25C-0134-4608-B4CA-862518D7846A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243F9-8A99-457C-A53D-FB6443EAF8B1}" type="pres">
      <dgm:prSet presAssocID="{2A9C49E1-9A9E-4C65-B4C3-824BB624EFC3}" presName="linearFlow" presStyleCnt="0">
        <dgm:presLayoutVars>
          <dgm:dir/>
          <dgm:resizeHandles val="exact"/>
        </dgm:presLayoutVars>
      </dgm:prSet>
      <dgm:spPr/>
    </dgm:pt>
    <dgm:pt modelId="{F1819D7F-C12B-48D5-98DD-CFF3F55AAA9E}" type="pres">
      <dgm:prSet presAssocID="{1AF1A672-0765-4F90-99DF-DBE92B8D4C28}" presName="composite" presStyleCnt="0"/>
      <dgm:spPr/>
    </dgm:pt>
    <dgm:pt modelId="{2D153BB8-8CB7-42EC-86B5-C2C855DEE059}" type="pres">
      <dgm:prSet presAssocID="{1AF1A672-0765-4F90-99DF-DBE92B8D4C28}" presName="imgShp" presStyleLbl="fgImgPlace1" presStyleIdx="0" presStyleCnt="3" custScaleX="124996"/>
      <dgm:spPr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</dgm:spPr>
    </dgm:pt>
    <dgm:pt modelId="{AC57D5A8-1E03-43EC-B522-6E93E8C7BC42}" type="pres">
      <dgm:prSet presAssocID="{1AF1A672-0765-4F90-99DF-DBE92B8D4C2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F856-3C36-4C0C-B01B-605A4351E118}" type="pres">
      <dgm:prSet presAssocID="{7EFD0F70-ADB1-4E33-B36A-9CDC424E1CAB}" presName="spacing" presStyleCnt="0"/>
      <dgm:spPr/>
    </dgm:pt>
    <dgm:pt modelId="{CB64C67E-649C-4551-8526-D6AFE80062C3}" type="pres">
      <dgm:prSet presAssocID="{C1F72F73-6BA6-45DA-8503-0CDF27FEDCB4}" presName="composite" presStyleCnt="0"/>
      <dgm:spPr/>
    </dgm:pt>
    <dgm:pt modelId="{89F8FA8B-E2C0-4AA6-8371-E311B62B1281}" type="pres">
      <dgm:prSet presAssocID="{C1F72F73-6BA6-45DA-8503-0CDF27FEDCB4}" presName="imgShp" presStyleLbl="fgImgPlace1" presStyleIdx="1" presStyleCnt="3" custScaleX="12499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7E4F1EFB-DC0E-4C41-B549-3865AA812FC3}" type="pres">
      <dgm:prSet presAssocID="{C1F72F73-6BA6-45DA-8503-0CDF27FEDC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9A91D-8152-4AE1-8D1D-5EC184B975DB}" type="pres">
      <dgm:prSet presAssocID="{E64BF440-8CA6-4DB2-A147-3220781A2DEF}" presName="spacing" presStyleCnt="0"/>
      <dgm:spPr/>
    </dgm:pt>
    <dgm:pt modelId="{5A0FE4C0-34CB-477A-B425-516B0C6D9F54}" type="pres">
      <dgm:prSet presAssocID="{A0612E44-4F6F-4AF4-A3D5-9A1815200A50}" presName="composite" presStyleCnt="0"/>
      <dgm:spPr/>
    </dgm:pt>
    <dgm:pt modelId="{23DCCDCC-82CE-494E-97D2-53C18D035D9F}" type="pres">
      <dgm:prSet presAssocID="{A0612E44-4F6F-4AF4-A3D5-9A1815200A50}" presName="imgShp" presStyleLbl="fgImgPlace1" presStyleIdx="2" presStyleCnt="3" custScaleX="120342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0D88F2E3-B3FC-46D7-AE6F-B89932C0E6B9}" type="pres">
      <dgm:prSet presAssocID="{A0612E44-4F6F-4AF4-A3D5-9A1815200A5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E628-C679-45A6-8253-3F1C150995EA}" type="presOf" srcId="{1AF1A672-0765-4F90-99DF-DBE92B8D4C28}" destId="{AC57D5A8-1E03-43EC-B522-6E93E8C7BC42}" srcOrd="0" destOrd="0" presId="urn:microsoft.com/office/officeart/2005/8/layout/vList3"/>
    <dgm:cxn modelId="{5B163C52-5A75-4269-BA77-9D1C25B8AD50}" srcId="{2A9C49E1-9A9E-4C65-B4C3-824BB624EFC3}" destId="{C1F72F73-6BA6-45DA-8503-0CDF27FEDCB4}" srcOrd="1" destOrd="0" parTransId="{0AF15CFF-D078-40C1-A145-A2F20C1C4BDF}" sibTransId="{E64BF440-8CA6-4DB2-A147-3220781A2DEF}"/>
    <dgm:cxn modelId="{DE4FB54A-5F75-4136-842A-C5043FBFF8F9}" type="presOf" srcId="{C1F72F73-6BA6-45DA-8503-0CDF27FEDCB4}" destId="{7E4F1EFB-DC0E-4C41-B549-3865AA812FC3}" srcOrd="0" destOrd="0" presId="urn:microsoft.com/office/officeart/2005/8/layout/vList3"/>
    <dgm:cxn modelId="{6541C058-DE51-4F8A-8A22-6BD16F2E816E}" type="presOf" srcId="{2A9C49E1-9A9E-4C65-B4C3-824BB624EFC3}" destId="{706243F9-8A99-457C-A53D-FB6443EAF8B1}" srcOrd="0" destOrd="0" presId="urn:microsoft.com/office/officeart/2005/8/layout/vList3"/>
    <dgm:cxn modelId="{009FC25C-0134-4608-B4CA-862518D7846A}" srcId="{2A9C49E1-9A9E-4C65-B4C3-824BB624EFC3}" destId="{A0612E44-4F6F-4AF4-A3D5-9A1815200A50}" srcOrd="2" destOrd="0" parTransId="{CD2DC000-BC98-4F2A-8429-063BFD95C8CA}" sibTransId="{6131CF2A-E373-4B09-A921-7461F8DD580C}"/>
    <dgm:cxn modelId="{5243CC69-89E7-4E73-B126-2EDB3B3FD906}" type="presOf" srcId="{A0612E44-4F6F-4AF4-A3D5-9A1815200A50}" destId="{0D88F2E3-B3FC-46D7-AE6F-B89932C0E6B9}" srcOrd="0" destOrd="0" presId="urn:microsoft.com/office/officeart/2005/8/layout/vList3"/>
    <dgm:cxn modelId="{63165690-DC64-4197-8A72-8DCA8B685145}" srcId="{2A9C49E1-9A9E-4C65-B4C3-824BB624EFC3}" destId="{1AF1A672-0765-4F90-99DF-DBE92B8D4C28}" srcOrd="0" destOrd="0" parTransId="{40132376-0171-48BA-86B6-1C970F9BE6EB}" sibTransId="{7EFD0F70-ADB1-4E33-B36A-9CDC424E1CAB}"/>
    <dgm:cxn modelId="{ABF9E3A0-B069-4CFF-822A-5B6A8DF43FA1}" type="presParOf" srcId="{706243F9-8A99-457C-A53D-FB6443EAF8B1}" destId="{F1819D7F-C12B-48D5-98DD-CFF3F55AAA9E}" srcOrd="0" destOrd="0" presId="urn:microsoft.com/office/officeart/2005/8/layout/vList3"/>
    <dgm:cxn modelId="{AF09472A-CFEF-4C7D-A895-F18875F7479C}" type="presParOf" srcId="{F1819D7F-C12B-48D5-98DD-CFF3F55AAA9E}" destId="{2D153BB8-8CB7-42EC-86B5-C2C855DEE059}" srcOrd="0" destOrd="0" presId="urn:microsoft.com/office/officeart/2005/8/layout/vList3"/>
    <dgm:cxn modelId="{CF12C25C-918B-47F1-8772-9956683B48A4}" type="presParOf" srcId="{F1819D7F-C12B-48D5-98DD-CFF3F55AAA9E}" destId="{AC57D5A8-1E03-43EC-B522-6E93E8C7BC42}" srcOrd="1" destOrd="0" presId="urn:microsoft.com/office/officeart/2005/8/layout/vList3"/>
    <dgm:cxn modelId="{3894F1B2-F37F-4FF7-8E3B-1433868D234E}" type="presParOf" srcId="{706243F9-8A99-457C-A53D-FB6443EAF8B1}" destId="{335DF856-3C36-4C0C-B01B-605A4351E118}" srcOrd="1" destOrd="0" presId="urn:microsoft.com/office/officeart/2005/8/layout/vList3"/>
    <dgm:cxn modelId="{AB6BAA91-4FD0-4870-B58E-92C4108D7E93}" type="presParOf" srcId="{706243F9-8A99-457C-A53D-FB6443EAF8B1}" destId="{CB64C67E-649C-4551-8526-D6AFE80062C3}" srcOrd="2" destOrd="0" presId="urn:microsoft.com/office/officeart/2005/8/layout/vList3"/>
    <dgm:cxn modelId="{E39D058A-88A5-4C07-B836-503180CD6D5F}" type="presParOf" srcId="{CB64C67E-649C-4551-8526-D6AFE80062C3}" destId="{89F8FA8B-E2C0-4AA6-8371-E311B62B1281}" srcOrd="0" destOrd="0" presId="urn:microsoft.com/office/officeart/2005/8/layout/vList3"/>
    <dgm:cxn modelId="{31617110-8E10-4214-A416-7132F202A2EF}" type="presParOf" srcId="{CB64C67E-649C-4551-8526-D6AFE80062C3}" destId="{7E4F1EFB-DC0E-4C41-B549-3865AA812FC3}" srcOrd="1" destOrd="0" presId="urn:microsoft.com/office/officeart/2005/8/layout/vList3"/>
    <dgm:cxn modelId="{59B5D2EB-54B2-4EC5-91AE-42353A3FBDD7}" type="presParOf" srcId="{706243F9-8A99-457C-A53D-FB6443EAF8B1}" destId="{4039A91D-8152-4AE1-8D1D-5EC184B975DB}" srcOrd="3" destOrd="0" presId="urn:microsoft.com/office/officeart/2005/8/layout/vList3"/>
    <dgm:cxn modelId="{4637A583-8D28-4E1C-A220-6555BC81391D}" type="presParOf" srcId="{706243F9-8A99-457C-A53D-FB6443EAF8B1}" destId="{5A0FE4C0-34CB-477A-B425-516B0C6D9F54}" srcOrd="4" destOrd="0" presId="urn:microsoft.com/office/officeart/2005/8/layout/vList3"/>
    <dgm:cxn modelId="{5B2FA18B-6604-4D9B-98F5-180D3E1CFD1F}" type="presParOf" srcId="{5A0FE4C0-34CB-477A-B425-516B0C6D9F54}" destId="{23DCCDCC-82CE-494E-97D2-53C18D035D9F}" srcOrd="0" destOrd="0" presId="urn:microsoft.com/office/officeart/2005/8/layout/vList3"/>
    <dgm:cxn modelId="{845EE074-FF42-4F0E-81BD-DF498C7D45AB}" type="presParOf" srcId="{5A0FE4C0-34CB-477A-B425-516B0C6D9F54}" destId="{0D88F2E3-B3FC-46D7-AE6F-B89932C0E6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450A7E-BAC0-4D2B-AF53-FF2E44E1CA1E}" type="doc">
      <dgm:prSet loTypeId="urn:microsoft.com/office/officeart/2005/8/layout/arrow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589592-9225-4F49-ABF9-75A1CB1AE5EB}">
      <dgm:prSet phldrT="[Текст]" custT="1"/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Konstitutsion</a:t>
          </a: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dirty="0">
            <a:solidFill>
              <a:schemeClr val="tx1"/>
            </a:solidFill>
          </a:endParaRPr>
        </a:p>
      </dgm:t>
    </dgm:pt>
    <dgm:pt modelId="{79829835-BF57-4E71-AB03-A74C86BEF4F0}" type="parTrans" cxnId="{127A3B4A-91C4-4F03-8424-601BBBBF7E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1F6ACEB-DD93-4735-8584-87AD9DD46F10}" type="sibTrans" cxnId="{127A3B4A-91C4-4F03-8424-601BBBBF7E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7A49CB7-F953-402C-AC00-DCF70FB189C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3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Mutlaq  monarxiya</a:t>
          </a:r>
          <a:endParaRPr lang="ru-RU" sz="3600" dirty="0">
            <a:solidFill>
              <a:schemeClr val="tx1"/>
            </a:solidFill>
          </a:endParaRPr>
        </a:p>
      </dgm:t>
    </dgm:pt>
    <dgm:pt modelId="{52C08A04-68D4-41B8-ACCB-764E32759D8B}" type="parTrans" cxnId="{33E42A02-FA3E-482D-B89F-54D92D568BE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951C677-C3D6-4146-9593-DC36706752FC}" type="sibTrans" cxnId="{33E42A02-FA3E-482D-B89F-54D92D568BE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6BE0BE2-219B-4C5E-A44B-77757A337200}" type="pres">
      <dgm:prSet presAssocID="{44450A7E-BAC0-4D2B-AF53-FF2E44E1CA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72F59-DF63-43DA-9DB6-7F1E51835D27}" type="pres">
      <dgm:prSet presAssocID="{52589592-9225-4F49-ABF9-75A1CB1AE5EB}" presName="arrow" presStyleLbl="node1" presStyleIdx="0" presStyleCnt="2" custScaleY="10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11A8A-85F3-4049-9F48-7EAA9509B919}" type="pres">
      <dgm:prSet presAssocID="{C7A49CB7-F953-402C-AC00-DCF70FB189C8}" presName="arrow" presStyleLbl="node1" presStyleIdx="1" presStyleCnt="2" custScaleY="10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0BFB3-59DF-47AB-960E-C48019AEB5E5}" type="presOf" srcId="{52589592-9225-4F49-ABF9-75A1CB1AE5EB}" destId="{9B272F59-DF63-43DA-9DB6-7F1E51835D27}" srcOrd="0" destOrd="0" presId="urn:microsoft.com/office/officeart/2005/8/layout/arrow1"/>
    <dgm:cxn modelId="{8C59FACD-CCBC-48AF-9701-ED3728D6E9CA}" type="presOf" srcId="{C7A49CB7-F953-402C-AC00-DCF70FB189C8}" destId="{28011A8A-85F3-4049-9F48-7EAA9509B919}" srcOrd="0" destOrd="0" presId="urn:microsoft.com/office/officeart/2005/8/layout/arrow1"/>
    <dgm:cxn modelId="{33E42A02-FA3E-482D-B89F-54D92D568BE2}" srcId="{44450A7E-BAC0-4D2B-AF53-FF2E44E1CA1E}" destId="{C7A49CB7-F953-402C-AC00-DCF70FB189C8}" srcOrd="1" destOrd="0" parTransId="{52C08A04-68D4-41B8-ACCB-764E32759D8B}" sibTransId="{3951C677-C3D6-4146-9593-DC36706752FC}"/>
    <dgm:cxn modelId="{127A3B4A-91C4-4F03-8424-601BBBBF7E5D}" srcId="{44450A7E-BAC0-4D2B-AF53-FF2E44E1CA1E}" destId="{52589592-9225-4F49-ABF9-75A1CB1AE5EB}" srcOrd="0" destOrd="0" parTransId="{79829835-BF57-4E71-AB03-A74C86BEF4F0}" sibTransId="{D1F6ACEB-DD93-4735-8584-87AD9DD46F10}"/>
    <dgm:cxn modelId="{953D66C2-25D3-484C-B9D3-8F59F37AD4A3}" type="presOf" srcId="{44450A7E-BAC0-4D2B-AF53-FF2E44E1CA1E}" destId="{86BE0BE2-219B-4C5E-A44B-77757A337200}" srcOrd="0" destOrd="0" presId="urn:microsoft.com/office/officeart/2005/8/layout/arrow1"/>
    <dgm:cxn modelId="{18A00776-5BFC-4726-BB97-1C7BA50F4DA8}" type="presParOf" srcId="{86BE0BE2-219B-4C5E-A44B-77757A337200}" destId="{9B272F59-DF63-43DA-9DB6-7F1E51835D27}" srcOrd="0" destOrd="0" presId="urn:microsoft.com/office/officeart/2005/8/layout/arrow1"/>
    <dgm:cxn modelId="{4BC88FFB-5E02-4B64-B284-B136D7FEA73F}" type="presParOf" srcId="{86BE0BE2-219B-4C5E-A44B-77757A337200}" destId="{28011A8A-85F3-4049-9F48-7EAA9509B91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D701C-5D90-4568-A9C9-8711F88BF1E6}">
      <dsp:nvSpPr>
        <dsp:cNvPr id="0" name=""/>
        <dsp:cNvSpPr/>
      </dsp:nvSpPr>
      <dsp:spPr>
        <a:xfrm>
          <a:off x="3137824" y="279942"/>
          <a:ext cx="4942469" cy="1852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RESPUBLIKALAR TURLARI</a:t>
          </a:r>
          <a:endParaRPr lang="ru-RU" sz="4000" b="1" u="sng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8266" y="370384"/>
        <a:ext cx="4761585" cy="1671831"/>
      </dsp:txXfrm>
    </dsp:sp>
    <dsp:sp modelId="{E54EB09C-D586-4BC4-9CC3-5A8850776850}">
      <dsp:nvSpPr>
        <dsp:cNvPr id="0" name=""/>
        <dsp:cNvSpPr/>
      </dsp:nvSpPr>
      <dsp:spPr>
        <a:xfrm rot="9004286">
          <a:off x="2867967" y="2435209"/>
          <a:ext cx="12128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8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7E24A-1AD2-4C82-9ABA-C7EB2843F78C}">
      <dsp:nvSpPr>
        <dsp:cNvPr id="0" name=""/>
        <dsp:cNvSpPr/>
      </dsp:nvSpPr>
      <dsp:spPr>
        <a:xfrm>
          <a:off x="219075" y="2737762"/>
          <a:ext cx="3303286" cy="12413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Prezidentlik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671" y="2798358"/>
        <a:ext cx="3182094" cy="1120127"/>
      </dsp:txXfrm>
    </dsp:sp>
    <dsp:sp modelId="{97AB6D65-E890-4141-B595-328F8C76F113}">
      <dsp:nvSpPr>
        <dsp:cNvPr id="0" name=""/>
        <dsp:cNvSpPr/>
      </dsp:nvSpPr>
      <dsp:spPr>
        <a:xfrm rot="5399996">
          <a:off x="4599382" y="3142336"/>
          <a:ext cx="2019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935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922C0-D8B1-4935-8237-33F484AAD2FE}">
      <dsp:nvSpPr>
        <dsp:cNvPr id="0" name=""/>
        <dsp:cNvSpPr/>
      </dsp:nvSpPr>
      <dsp:spPr>
        <a:xfrm>
          <a:off x="3803422" y="4152016"/>
          <a:ext cx="3611282" cy="12413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Parlamentar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4018" y="4212612"/>
        <a:ext cx="3490090" cy="1120127"/>
      </dsp:txXfrm>
    </dsp:sp>
    <dsp:sp modelId="{215808A4-0C15-4AD0-B3C9-2E390435E793}">
      <dsp:nvSpPr>
        <dsp:cNvPr id="0" name=""/>
        <dsp:cNvSpPr/>
      </dsp:nvSpPr>
      <dsp:spPr>
        <a:xfrm rot="1824317">
          <a:off x="7096790" y="2467065"/>
          <a:ext cx="1321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47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D4B6A-1B0B-49C5-8475-D3EE07F6A845}">
      <dsp:nvSpPr>
        <dsp:cNvPr id="0" name=""/>
        <dsp:cNvSpPr/>
      </dsp:nvSpPr>
      <dsp:spPr>
        <a:xfrm>
          <a:off x="7743476" y="2801473"/>
          <a:ext cx="3283164" cy="12413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Aralash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4072" y="2862069"/>
        <a:ext cx="3161972" cy="11201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A43DE-5A38-4183-8FDF-34642192043A}">
      <dsp:nvSpPr>
        <dsp:cNvPr id="0" name=""/>
        <dsp:cNvSpPr/>
      </dsp:nvSpPr>
      <dsp:spPr>
        <a:xfrm rot="10800000">
          <a:off x="2280126" y="50998"/>
          <a:ext cx="7834047" cy="88448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01248" y="50998"/>
        <a:ext cx="7612925" cy="884488"/>
      </dsp:txXfrm>
    </dsp:sp>
    <dsp:sp modelId="{77B44CBC-C748-4CF4-B380-5A616BF527F1}">
      <dsp:nvSpPr>
        <dsp:cNvPr id="0" name=""/>
        <dsp:cNvSpPr/>
      </dsp:nvSpPr>
      <dsp:spPr>
        <a:xfrm>
          <a:off x="1666348" y="821"/>
          <a:ext cx="1227554" cy="98484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AE302E-6FBD-416B-A9A5-2895F5440643}">
      <dsp:nvSpPr>
        <dsp:cNvPr id="0" name=""/>
        <dsp:cNvSpPr/>
      </dsp:nvSpPr>
      <dsp:spPr>
        <a:xfrm rot="10800000">
          <a:off x="2297826" y="1290111"/>
          <a:ext cx="7834047" cy="884488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Meksika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18948" y="1290111"/>
        <a:ext cx="7612925" cy="884488"/>
      </dsp:txXfrm>
    </dsp:sp>
    <dsp:sp modelId="{F92CDD10-A8A7-458A-83B4-220296533DB3}">
      <dsp:nvSpPr>
        <dsp:cNvPr id="0" name=""/>
        <dsp:cNvSpPr/>
      </dsp:nvSpPr>
      <dsp:spPr>
        <a:xfrm>
          <a:off x="1648647" y="1249689"/>
          <a:ext cx="1298358" cy="96533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871FE2-1BB0-40CE-A237-756A6C490C34}">
      <dsp:nvSpPr>
        <dsp:cNvPr id="0" name=""/>
        <dsp:cNvSpPr/>
      </dsp:nvSpPr>
      <dsp:spPr>
        <a:xfrm rot="10800000">
          <a:off x="2293254" y="2564731"/>
          <a:ext cx="7834047" cy="884488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14376" y="2564731"/>
        <a:ext cx="7612925" cy="884488"/>
      </dsp:txXfrm>
    </dsp:sp>
    <dsp:sp modelId="{3A4BCC55-B91B-4CCA-BEFB-569E521A1165}">
      <dsp:nvSpPr>
        <dsp:cNvPr id="0" name=""/>
        <dsp:cNvSpPr/>
      </dsp:nvSpPr>
      <dsp:spPr>
        <a:xfrm>
          <a:off x="1653220" y="2479046"/>
          <a:ext cx="1280066" cy="105585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038E53-A437-46B3-B5D7-72CD6081A0E6}">
      <dsp:nvSpPr>
        <dsp:cNvPr id="0" name=""/>
        <dsp:cNvSpPr/>
      </dsp:nvSpPr>
      <dsp:spPr>
        <a:xfrm rot="10800000">
          <a:off x="2281311" y="3857904"/>
          <a:ext cx="7834047" cy="884488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0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Argentina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02433" y="3857904"/>
        <a:ext cx="7612925" cy="884488"/>
      </dsp:txXfrm>
    </dsp:sp>
    <dsp:sp modelId="{D9D8AF84-94A3-434D-9BD4-1FE24B9755E2}">
      <dsp:nvSpPr>
        <dsp:cNvPr id="0" name=""/>
        <dsp:cNvSpPr/>
      </dsp:nvSpPr>
      <dsp:spPr>
        <a:xfrm>
          <a:off x="1665163" y="3798930"/>
          <a:ext cx="1232295" cy="100243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CBBF3-68A9-47DC-A0D4-3BF1FBD58E2B}">
      <dsp:nvSpPr>
        <dsp:cNvPr id="0" name=""/>
        <dsp:cNvSpPr/>
      </dsp:nvSpPr>
      <dsp:spPr>
        <a:xfrm rot="10800000">
          <a:off x="2243999" y="18764"/>
          <a:ext cx="7665655" cy="885274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382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Indoneziya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65317" y="18764"/>
        <a:ext cx="7444337" cy="885274"/>
      </dsp:txXfrm>
    </dsp:sp>
    <dsp:sp modelId="{34A57308-537B-48F2-9B21-B6A366C68391}">
      <dsp:nvSpPr>
        <dsp:cNvPr id="0" name=""/>
        <dsp:cNvSpPr/>
      </dsp:nvSpPr>
      <dsp:spPr>
        <a:xfrm>
          <a:off x="1617645" y="2320"/>
          <a:ext cx="1252708" cy="91816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13095D-EB47-40FD-B183-61B447819D36}">
      <dsp:nvSpPr>
        <dsp:cNvPr id="0" name=""/>
        <dsp:cNvSpPr/>
      </dsp:nvSpPr>
      <dsp:spPr>
        <a:xfrm rot="10800000">
          <a:off x="2256628" y="1294270"/>
          <a:ext cx="7665655" cy="885274"/>
        </a:xfrm>
        <a:prstGeom prst="homePlat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382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Afg‘oniston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7946" y="1294270"/>
        <a:ext cx="7444337" cy="885274"/>
      </dsp:txXfrm>
    </dsp:sp>
    <dsp:sp modelId="{2BC59FFB-249F-4585-95F5-919714D31EAB}">
      <dsp:nvSpPr>
        <dsp:cNvPr id="0" name=""/>
        <dsp:cNvSpPr/>
      </dsp:nvSpPr>
      <dsp:spPr>
        <a:xfrm>
          <a:off x="1605017" y="1184744"/>
          <a:ext cx="1303221" cy="11043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AF58D7-EFE0-4570-94FD-739C72F621A7}">
      <dsp:nvSpPr>
        <dsp:cNvPr id="0" name=""/>
        <dsp:cNvSpPr/>
      </dsp:nvSpPr>
      <dsp:spPr>
        <a:xfrm rot="10800000">
          <a:off x="2243999" y="2647162"/>
          <a:ext cx="7665655" cy="885274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382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Belarus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65317" y="2647162"/>
        <a:ext cx="7444337" cy="885274"/>
      </dsp:txXfrm>
    </dsp:sp>
    <dsp:sp modelId="{CEE3974E-DD55-452E-BEF9-23ADEBCDC4AD}">
      <dsp:nvSpPr>
        <dsp:cNvPr id="0" name=""/>
        <dsp:cNvSpPr/>
      </dsp:nvSpPr>
      <dsp:spPr>
        <a:xfrm>
          <a:off x="1617645" y="2553332"/>
          <a:ext cx="1252708" cy="107293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5727A7-5AF6-47C9-B47D-E2E81579ED5D}">
      <dsp:nvSpPr>
        <dsp:cNvPr id="0" name=""/>
        <dsp:cNvSpPr/>
      </dsp:nvSpPr>
      <dsp:spPr>
        <a:xfrm rot="10800000">
          <a:off x="2250314" y="3929489"/>
          <a:ext cx="7665655" cy="885274"/>
        </a:xfrm>
        <a:prstGeom prst="homePlat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382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Qozog‘iston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1632" y="3929489"/>
        <a:ext cx="7444337" cy="885274"/>
      </dsp:txXfrm>
    </dsp:sp>
    <dsp:sp modelId="{7ECA7527-E6C1-4B95-A7F8-4000D639EC51}">
      <dsp:nvSpPr>
        <dsp:cNvPr id="0" name=""/>
        <dsp:cNvSpPr/>
      </dsp:nvSpPr>
      <dsp:spPr>
        <a:xfrm>
          <a:off x="1611331" y="3890528"/>
          <a:ext cx="1277964" cy="96319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B0901E-77B4-4BE7-907B-E6B99CB75543}">
      <dsp:nvSpPr>
        <dsp:cNvPr id="0" name=""/>
        <dsp:cNvSpPr/>
      </dsp:nvSpPr>
      <dsp:spPr>
        <a:xfrm rot="10800000">
          <a:off x="2250314" y="5174918"/>
          <a:ext cx="7665655" cy="885274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382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1632" y="5174918"/>
        <a:ext cx="7444337" cy="885274"/>
      </dsp:txXfrm>
    </dsp:sp>
    <dsp:sp modelId="{F1DCE8C6-A50C-4E7B-994C-2CFAB6EE640F}">
      <dsp:nvSpPr>
        <dsp:cNvPr id="0" name=""/>
        <dsp:cNvSpPr/>
      </dsp:nvSpPr>
      <dsp:spPr>
        <a:xfrm>
          <a:off x="1611331" y="5117986"/>
          <a:ext cx="1277964" cy="999138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BEAC-AD80-4B6B-9A6E-311F0D1A3731}">
      <dsp:nvSpPr>
        <dsp:cNvPr id="0" name=""/>
        <dsp:cNvSpPr/>
      </dsp:nvSpPr>
      <dsp:spPr>
        <a:xfrm>
          <a:off x="0" y="0"/>
          <a:ext cx="11485098" cy="4594039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696AF-C96C-4342-93A9-AA016D4C514B}">
      <dsp:nvSpPr>
        <dsp:cNvPr id="0" name=""/>
        <dsp:cNvSpPr/>
      </dsp:nvSpPr>
      <dsp:spPr>
        <a:xfrm>
          <a:off x="1378211" y="908030"/>
          <a:ext cx="3790082" cy="225107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6032" rIns="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AFRIKA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8211" y="908030"/>
        <a:ext cx="3790082" cy="2251079"/>
      </dsp:txXfrm>
    </dsp:sp>
    <dsp:sp modelId="{71C771F4-6958-480D-8156-D94E37DC2E57}">
      <dsp:nvSpPr>
        <dsp:cNvPr id="0" name=""/>
        <dsp:cNvSpPr/>
      </dsp:nvSpPr>
      <dsp:spPr>
        <a:xfrm>
          <a:off x="5742549" y="1643077"/>
          <a:ext cx="4479188" cy="225107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6032" rIns="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AMERIKA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2549" y="1643077"/>
        <a:ext cx="4479188" cy="2251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5DA66-6ACE-4FA7-B13C-38F303AF3675}">
      <dsp:nvSpPr>
        <dsp:cNvPr id="0" name=""/>
        <dsp:cNvSpPr/>
      </dsp:nvSpPr>
      <dsp:spPr>
        <a:xfrm rot="10800000">
          <a:off x="2322140" y="5791"/>
          <a:ext cx="7764663" cy="10065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8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73772" y="5791"/>
        <a:ext cx="7513031" cy="1006529"/>
      </dsp:txXfrm>
    </dsp:sp>
    <dsp:sp modelId="{C20F2620-6120-46C4-BB67-54911439AB80}">
      <dsp:nvSpPr>
        <dsp:cNvPr id="0" name=""/>
        <dsp:cNvSpPr/>
      </dsp:nvSpPr>
      <dsp:spPr>
        <a:xfrm>
          <a:off x="1589381" y="5791"/>
          <a:ext cx="1465516" cy="100652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AAD6D7-A2CB-4573-BD58-27F4DAFA30DD}">
      <dsp:nvSpPr>
        <dsp:cNvPr id="0" name=""/>
        <dsp:cNvSpPr/>
      </dsp:nvSpPr>
      <dsp:spPr>
        <a:xfrm rot="10800000">
          <a:off x="2279936" y="1312776"/>
          <a:ext cx="7764663" cy="1006529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8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AVSTRIYA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31568" y="1312776"/>
        <a:ext cx="7513031" cy="1006529"/>
      </dsp:txXfrm>
    </dsp:sp>
    <dsp:sp modelId="{37338BCE-D22C-4E32-ABAB-B157BCB15663}">
      <dsp:nvSpPr>
        <dsp:cNvPr id="0" name=""/>
        <dsp:cNvSpPr/>
      </dsp:nvSpPr>
      <dsp:spPr>
        <a:xfrm>
          <a:off x="1631585" y="1312776"/>
          <a:ext cx="1296701" cy="100652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BC5229-4DB1-4899-83EF-5B1479704904}">
      <dsp:nvSpPr>
        <dsp:cNvPr id="0" name=""/>
        <dsp:cNvSpPr/>
      </dsp:nvSpPr>
      <dsp:spPr>
        <a:xfrm rot="10800000">
          <a:off x="2292900" y="2619762"/>
          <a:ext cx="7764663" cy="1006529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8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44532" y="2619762"/>
        <a:ext cx="7513031" cy="1006529"/>
      </dsp:txXfrm>
    </dsp:sp>
    <dsp:sp modelId="{78CDE4CC-6031-4E6E-A2DD-2474686ED42E}">
      <dsp:nvSpPr>
        <dsp:cNvPr id="0" name=""/>
        <dsp:cNvSpPr/>
      </dsp:nvSpPr>
      <dsp:spPr>
        <a:xfrm>
          <a:off x="1618621" y="2619762"/>
          <a:ext cx="1348558" cy="100652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27EC51-27D5-4099-8E44-9975161105D4}">
      <dsp:nvSpPr>
        <dsp:cNvPr id="0" name=""/>
        <dsp:cNvSpPr/>
      </dsp:nvSpPr>
      <dsp:spPr>
        <a:xfrm rot="10800000">
          <a:off x="2286969" y="3926748"/>
          <a:ext cx="7764663" cy="1006529"/>
        </a:xfrm>
        <a:prstGeom prst="homePlat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8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BOLGARIYA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38601" y="3926748"/>
        <a:ext cx="7513031" cy="1006529"/>
      </dsp:txXfrm>
    </dsp:sp>
    <dsp:sp modelId="{69A18B52-FA70-406B-A678-0462DB994109}">
      <dsp:nvSpPr>
        <dsp:cNvPr id="0" name=""/>
        <dsp:cNvSpPr/>
      </dsp:nvSpPr>
      <dsp:spPr>
        <a:xfrm>
          <a:off x="1624552" y="3926748"/>
          <a:ext cx="1324834" cy="100652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1D39D0-B247-4BDF-AE4B-045190DE83FB}">
      <dsp:nvSpPr>
        <dsp:cNvPr id="0" name=""/>
        <dsp:cNvSpPr/>
      </dsp:nvSpPr>
      <dsp:spPr>
        <a:xfrm rot="10800000">
          <a:off x="2286969" y="5233734"/>
          <a:ext cx="7764663" cy="1006529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851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LATVIYA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38601" y="5233734"/>
        <a:ext cx="7513031" cy="1006529"/>
      </dsp:txXfrm>
    </dsp:sp>
    <dsp:sp modelId="{563AEB8E-CBA9-497E-9A4E-FA6DBD45E457}">
      <dsp:nvSpPr>
        <dsp:cNvPr id="0" name=""/>
        <dsp:cNvSpPr/>
      </dsp:nvSpPr>
      <dsp:spPr>
        <a:xfrm>
          <a:off x="1624552" y="5233734"/>
          <a:ext cx="1324834" cy="1006529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CA0A1-45EB-4CE3-A18A-C7A730D1E29C}">
      <dsp:nvSpPr>
        <dsp:cNvPr id="0" name=""/>
        <dsp:cNvSpPr/>
      </dsp:nvSpPr>
      <dsp:spPr>
        <a:xfrm rot="10800000">
          <a:off x="2256480" y="5614"/>
          <a:ext cx="7730751" cy="101164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61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ESTONIYA</a:t>
          </a:r>
          <a:endParaRPr lang="ru-RU" sz="3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09390" y="5614"/>
        <a:ext cx="7477841" cy="1011641"/>
      </dsp:txXfrm>
    </dsp:sp>
    <dsp:sp modelId="{B0A9C9BD-2682-435B-B762-3D0411E6E0F8}">
      <dsp:nvSpPr>
        <dsp:cNvPr id="0" name=""/>
        <dsp:cNvSpPr/>
      </dsp:nvSpPr>
      <dsp:spPr>
        <a:xfrm>
          <a:off x="1637958" y="5614"/>
          <a:ext cx="1237045" cy="101164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54DAAF-0234-4E4C-9A71-72EA3F4AE971}">
      <dsp:nvSpPr>
        <dsp:cNvPr id="0" name=""/>
        <dsp:cNvSpPr/>
      </dsp:nvSpPr>
      <dsp:spPr>
        <a:xfrm rot="10800000">
          <a:off x="2256561" y="1319238"/>
          <a:ext cx="7730751" cy="1011641"/>
        </a:xfrm>
        <a:prstGeom prst="homePlat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61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endParaRPr lang="ru-RU" sz="3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09471" y="1319238"/>
        <a:ext cx="7477841" cy="1011641"/>
      </dsp:txXfrm>
    </dsp:sp>
    <dsp:sp modelId="{C2CECC36-5AFB-4DF5-92A2-B56EE0F1E4ED}">
      <dsp:nvSpPr>
        <dsp:cNvPr id="0" name=""/>
        <dsp:cNvSpPr/>
      </dsp:nvSpPr>
      <dsp:spPr>
        <a:xfrm>
          <a:off x="1637877" y="1319238"/>
          <a:ext cx="1237368" cy="101164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813C2-32E3-4683-826A-1C3175D8560B}">
      <dsp:nvSpPr>
        <dsp:cNvPr id="0" name=""/>
        <dsp:cNvSpPr/>
      </dsp:nvSpPr>
      <dsp:spPr>
        <a:xfrm rot="10800000">
          <a:off x="2242494" y="2632861"/>
          <a:ext cx="7730751" cy="1011641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61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ISROIL</a:t>
          </a:r>
          <a:endParaRPr lang="ru-RU" sz="3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95404" y="2632861"/>
        <a:ext cx="7477841" cy="1011641"/>
      </dsp:txXfrm>
    </dsp:sp>
    <dsp:sp modelId="{25B215BF-4F42-4B0C-9136-B90E6C74F9F5}">
      <dsp:nvSpPr>
        <dsp:cNvPr id="0" name=""/>
        <dsp:cNvSpPr/>
      </dsp:nvSpPr>
      <dsp:spPr>
        <a:xfrm>
          <a:off x="1651943" y="2632861"/>
          <a:ext cx="1181101" cy="101164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ACC4F7-727B-4736-937E-EEEADC9974C8}">
      <dsp:nvSpPr>
        <dsp:cNvPr id="0" name=""/>
        <dsp:cNvSpPr/>
      </dsp:nvSpPr>
      <dsp:spPr>
        <a:xfrm rot="10800000">
          <a:off x="2249528" y="3946485"/>
          <a:ext cx="7730751" cy="1011641"/>
        </a:xfrm>
        <a:prstGeom prst="homePlat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61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endParaRPr lang="ru-RU" sz="3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02438" y="3946485"/>
        <a:ext cx="7477841" cy="1011641"/>
      </dsp:txXfrm>
    </dsp:sp>
    <dsp:sp modelId="{96013B6B-1B90-4100-B36B-00996FF9CEE2}">
      <dsp:nvSpPr>
        <dsp:cNvPr id="0" name=""/>
        <dsp:cNvSpPr/>
      </dsp:nvSpPr>
      <dsp:spPr>
        <a:xfrm>
          <a:off x="1644910" y="3946485"/>
          <a:ext cx="1209235" cy="101164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301149-6AEC-4809-A45E-892653490345}">
      <dsp:nvSpPr>
        <dsp:cNvPr id="0" name=""/>
        <dsp:cNvSpPr/>
      </dsp:nvSpPr>
      <dsp:spPr>
        <a:xfrm rot="10800000">
          <a:off x="2242494" y="5260109"/>
          <a:ext cx="7730751" cy="1011641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6106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JANUBIY AFRIKA RESPUBLIKASI</a:t>
          </a:r>
          <a:endParaRPr lang="ru-RU" sz="3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95404" y="5260109"/>
        <a:ext cx="7477841" cy="1011641"/>
      </dsp:txXfrm>
    </dsp:sp>
    <dsp:sp modelId="{57D86751-8D26-45B2-A1FA-DCBB3ABFAA81}">
      <dsp:nvSpPr>
        <dsp:cNvPr id="0" name=""/>
        <dsp:cNvSpPr/>
      </dsp:nvSpPr>
      <dsp:spPr>
        <a:xfrm>
          <a:off x="1651943" y="5260109"/>
          <a:ext cx="1181101" cy="1011641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B051-7147-4269-8572-D60C937DFF6A}">
      <dsp:nvSpPr>
        <dsp:cNvPr id="0" name=""/>
        <dsp:cNvSpPr/>
      </dsp:nvSpPr>
      <dsp:spPr>
        <a:xfrm rot="10800000">
          <a:off x="2320414" y="498"/>
          <a:ext cx="7487910" cy="12469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862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endParaRPr lang="ru-RU" sz="4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32147" y="498"/>
        <a:ext cx="7176177" cy="1246931"/>
      </dsp:txXfrm>
    </dsp:sp>
    <dsp:sp modelId="{C0DA71AB-2196-459E-8CF2-4A75AFB7E8D3}">
      <dsp:nvSpPr>
        <dsp:cNvPr id="0" name=""/>
        <dsp:cNvSpPr/>
      </dsp:nvSpPr>
      <dsp:spPr>
        <a:xfrm>
          <a:off x="1451690" y="498"/>
          <a:ext cx="1737449" cy="124693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BC025C-C9E3-4F0B-ADEC-802AB5840A42}">
      <dsp:nvSpPr>
        <dsp:cNvPr id="0" name=""/>
        <dsp:cNvSpPr/>
      </dsp:nvSpPr>
      <dsp:spPr>
        <a:xfrm rot="10800000">
          <a:off x="2345032" y="1619648"/>
          <a:ext cx="7487910" cy="1246931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862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PORTUGALIYA</a:t>
          </a:r>
          <a:endParaRPr lang="ru-RU" sz="4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56765" y="1619648"/>
        <a:ext cx="7176177" cy="1246931"/>
      </dsp:txXfrm>
    </dsp:sp>
    <dsp:sp modelId="{FF93934A-6E36-4022-BC33-22AC6244404C}">
      <dsp:nvSpPr>
        <dsp:cNvPr id="0" name=""/>
        <dsp:cNvSpPr/>
      </dsp:nvSpPr>
      <dsp:spPr>
        <a:xfrm>
          <a:off x="1427072" y="1619648"/>
          <a:ext cx="1835919" cy="124693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8E7A65-3F61-4FFB-929C-18344D216980}">
      <dsp:nvSpPr>
        <dsp:cNvPr id="0" name=""/>
        <dsp:cNvSpPr/>
      </dsp:nvSpPr>
      <dsp:spPr>
        <a:xfrm rot="10800000">
          <a:off x="2337999" y="3238798"/>
          <a:ext cx="7487910" cy="1246931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862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UKRAINA</a:t>
          </a:r>
          <a:endParaRPr lang="ru-RU" sz="4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49732" y="3238798"/>
        <a:ext cx="7176177" cy="1246931"/>
      </dsp:txXfrm>
    </dsp:sp>
    <dsp:sp modelId="{DEEDFFFB-CB32-4376-914D-2B57DE2462A9}">
      <dsp:nvSpPr>
        <dsp:cNvPr id="0" name=""/>
        <dsp:cNvSpPr/>
      </dsp:nvSpPr>
      <dsp:spPr>
        <a:xfrm>
          <a:off x="1434105" y="3238798"/>
          <a:ext cx="1807788" cy="124693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839280-687F-4633-BE27-1010515A036A}">
      <dsp:nvSpPr>
        <dsp:cNvPr id="0" name=""/>
        <dsp:cNvSpPr/>
      </dsp:nvSpPr>
      <dsp:spPr>
        <a:xfrm rot="10800000">
          <a:off x="2316437" y="4857947"/>
          <a:ext cx="7487910" cy="124693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862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XORVATIYA</a:t>
          </a:r>
          <a:endParaRPr lang="ru-RU" sz="4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28170" y="4857947"/>
        <a:ext cx="7176177" cy="1246931"/>
      </dsp:txXfrm>
    </dsp:sp>
    <dsp:sp modelId="{73441964-9845-4F11-817C-6CD0444B6600}">
      <dsp:nvSpPr>
        <dsp:cNvPr id="0" name=""/>
        <dsp:cNvSpPr/>
      </dsp:nvSpPr>
      <dsp:spPr>
        <a:xfrm>
          <a:off x="1455668" y="4857947"/>
          <a:ext cx="1721538" cy="124693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7D5A8-1E03-43EC-B522-6E93E8C7BC42}">
      <dsp:nvSpPr>
        <dsp:cNvPr id="0" name=""/>
        <dsp:cNvSpPr/>
      </dsp:nvSpPr>
      <dsp:spPr>
        <a:xfrm rot="10800000">
          <a:off x="2415146" y="525"/>
          <a:ext cx="7646945" cy="1564964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106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06387" y="525"/>
        <a:ext cx="7255704" cy="1564964"/>
      </dsp:txXfrm>
    </dsp:sp>
    <dsp:sp modelId="{2D153BB8-8CB7-42EC-86B5-C2C855DEE059}">
      <dsp:nvSpPr>
        <dsp:cNvPr id="0" name=""/>
        <dsp:cNvSpPr/>
      </dsp:nvSpPr>
      <dsp:spPr>
        <a:xfrm>
          <a:off x="1437074" y="525"/>
          <a:ext cx="1956143" cy="15649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4F1EFB-DC0E-4C41-B549-3865AA812FC3}">
      <dsp:nvSpPr>
        <dsp:cNvPr id="0" name=""/>
        <dsp:cNvSpPr/>
      </dsp:nvSpPr>
      <dsp:spPr>
        <a:xfrm rot="10800000">
          <a:off x="2415146" y="2032643"/>
          <a:ext cx="7646945" cy="1564964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106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JAZOIR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06387" y="2032643"/>
        <a:ext cx="7255704" cy="1564964"/>
      </dsp:txXfrm>
    </dsp:sp>
    <dsp:sp modelId="{89F8FA8B-E2C0-4AA6-8371-E311B62B1281}">
      <dsp:nvSpPr>
        <dsp:cNvPr id="0" name=""/>
        <dsp:cNvSpPr/>
      </dsp:nvSpPr>
      <dsp:spPr>
        <a:xfrm>
          <a:off x="1437074" y="2032643"/>
          <a:ext cx="1956143" cy="15649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88F2E3-B3FC-46D7-AE6F-B89932C0E6B9}">
      <dsp:nvSpPr>
        <dsp:cNvPr id="0" name=""/>
        <dsp:cNvSpPr/>
      </dsp:nvSpPr>
      <dsp:spPr>
        <a:xfrm rot="10800000">
          <a:off x="2396937" y="4064761"/>
          <a:ext cx="7646945" cy="1564964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106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MISR</a:t>
          </a:r>
          <a:endParaRPr lang="ru-RU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88178" y="4064761"/>
        <a:ext cx="7255704" cy="1564964"/>
      </dsp:txXfrm>
    </dsp:sp>
    <dsp:sp modelId="{23DCCDCC-82CE-494E-97D2-53C18D035D9F}">
      <dsp:nvSpPr>
        <dsp:cNvPr id="0" name=""/>
        <dsp:cNvSpPr/>
      </dsp:nvSpPr>
      <dsp:spPr>
        <a:xfrm>
          <a:off x="1455282" y="4064761"/>
          <a:ext cx="1883309" cy="156496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2F59-DF63-43DA-9DB6-7F1E51835D27}">
      <dsp:nvSpPr>
        <dsp:cNvPr id="0" name=""/>
        <dsp:cNvSpPr/>
      </dsp:nvSpPr>
      <dsp:spPr>
        <a:xfrm rot="16200000">
          <a:off x="2975" y="5138"/>
          <a:ext cx="4338718" cy="4341061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Konstitutsion</a:t>
          </a: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solidFill>
              <a:schemeClr val="tx1"/>
            </a:solidFill>
          </a:endParaRPr>
        </a:p>
      </dsp:txBody>
      <dsp:txXfrm rot="5400000">
        <a:off x="761080" y="1090988"/>
        <a:ext cx="3581785" cy="2169359"/>
      </dsp:txXfrm>
    </dsp:sp>
    <dsp:sp modelId="{28011A8A-85F3-4049-9F48-7EAA9509B919}">
      <dsp:nvSpPr>
        <dsp:cNvPr id="0" name=""/>
        <dsp:cNvSpPr/>
      </dsp:nvSpPr>
      <dsp:spPr>
        <a:xfrm rot="5400000">
          <a:off x="6468154" y="2643"/>
          <a:ext cx="4338718" cy="4346051"/>
        </a:xfrm>
        <a:prstGeom prst="upArrow">
          <a:avLst>
            <a:gd name="adj1" fmla="val 50000"/>
            <a:gd name="adj2" fmla="val 35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Mutlaq  monarxiya</a:t>
          </a:r>
          <a:endParaRPr lang="ru-RU" sz="3600" kern="1200" dirty="0">
            <a:solidFill>
              <a:schemeClr val="tx1"/>
            </a:solidFill>
          </a:endParaRPr>
        </a:p>
      </dsp:txBody>
      <dsp:txXfrm rot="-5400000">
        <a:off x="6464488" y="1090990"/>
        <a:ext cx="3586775" cy="2169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91476-06B3-4C93-9D43-326D35E442EE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C057-C969-4453-BAE5-076AD83B99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0E0CBA-ABD6-4F75-B59F-1D588CDD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A2E8B4-D09A-48B7-BB77-79C5F2E2B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E17942-24B7-487F-8B29-A0F3C31B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F0155D-5C3D-43F0-8921-1CC00382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1BDA08-227C-4F0B-AE15-0AB68A11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37E561-B281-45CE-8DF2-4F683F67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9B8826-7E14-43CA-AE74-8F838B04F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D1C771-3DA5-4DA0-B763-DEB14ED8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3BADA2-49DC-41D3-8DD8-12B103C7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D34F3C-5CDB-4532-96CC-119C78B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2ECF36F-AAE2-4C8C-9FF3-05AC95003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299E59-858F-4792-B691-035A6037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47FEBC-A8A6-4800-94C0-E910B568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D788D9-382B-451D-8BB8-DD306F43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7765B-202D-4F9A-8BE8-554B09FB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32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0A3F0C-B52A-4823-9F98-A3ECCE74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E64BCB-1014-4602-B289-6D9D7D14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66B16-DABA-4137-A367-343DEFFC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D76D82-E9BA-4AC0-B8A6-49A0ADCA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0B3B54-7E97-413F-8629-E81EE47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9EAF9-125A-4222-8971-22456CE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4925BB-5FF1-4E44-BCB1-0676E174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A4F0FA-112A-46A6-975E-EC39B99B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A76C84-E8E6-4BAB-A8D8-D8B0905C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36187B-F744-4C6E-BE9E-1F5BA4F4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68BCF-C198-4B87-953D-82C38CB5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7840AD-3461-4D8F-A062-16FB54FF4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02E933-5983-40F6-A57C-082A1898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D7D783-85A2-4EB8-8401-05A650C2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5ACF41-B414-4FEB-BB0A-6AC9575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8B0E74-ECD6-4D47-A409-6EECE50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B7E9D3-3824-4BD2-8F1F-789A0116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07E55F-4EA4-4385-8F4A-5F67E2D2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C56C48-F55D-4CD3-B832-FEFB667E0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3EB2D8-E0AC-4F21-9B39-CD00948EA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6CFBA9-B89F-49EC-A9F4-0DEA5BCA2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34ABB0-AB48-44BE-A605-1405C1E8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807FD4A-C246-41C9-BF2E-21DA19F0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74C8BCF-3532-4570-B7DF-4CEEA0FC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82CFCE-4204-4D3E-99A7-3A0050F8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8D840-DE62-45E1-9AAB-B65A5D01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0449FA4-2CA6-4E52-A660-E169F916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38FF8A-3379-4EA8-BB29-AA03CB10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7FB75C9-16E5-44C5-BEB8-7D54B9E7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EDB460-948E-42D7-9D37-479BB2B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382BD7B-DDFD-43B5-895F-506497E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9F394-292A-4094-8121-492723D1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CF6270-AE35-4409-BF41-E8C84B38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359F0D-F105-4B67-A42B-AE431ADD6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9409B3-E841-4FD9-865A-ECD74E43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A6EF91-8AFE-4C08-A789-8B38DE83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64F431-6B8D-4ECB-A93B-7F89D275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6BD97-8DE9-4011-95C1-15F96C73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E15360-3520-40B4-80E4-C7791770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986DD1-4CFC-46DA-955A-A38E825D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809FAC-9D58-47B7-9C61-175E64DB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623C33-B00F-4003-8911-26A62092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E51BAC-86CD-4C23-A609-1E4D76F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524440-DD71-4260-B908-245BBC62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9DD50C-40F5-424C-8874-54390F6B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B215DB-EDFB-4423-B2A9-AF0B1BA98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1B5E-46B8-417E-8D11-25FCEFD8304F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44A07-7B5B-4E05-B38D-9C6708FD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5AAA66-16C1-4E96-B879-88AF651C7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2B85-ED0D-488C-BEFF-8EA3D548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5226"/>
            <a:ext cx="5798151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en-US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186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r>
              <a:rPr lang="en-US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67107" y="2958050"/>
            <a:ext cx="5273010" cy="16071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3698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698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698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Mamlakatlarning</a:t>
            </a:r>
            <a:r>
              <a:rPr lang="en-US" sz="3698" dirty="0"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boshqaruv</a:t>
            </a:r>
            <a:r>
              <a:rPr lang="en-US" sz="3698" dirty="0"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shakli</a:t>
            </a:r>
            <a:r>
              <a:rPr lang="en-US" sz="3698" dirty="0"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va</a:t>
            </a:r>
            <a:r>
              <a:rPr lang="en-US" sz="3698" dirty="0"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davlat</a:t>
            </a:r>
            <a:r>
              <a:rPr lang="en-US" sz="3698" dirty="0">
                <a:latin typeface="Arial"/>
                <a:cs typeface="Arial"/>
              </a:rPr>
              <a:t> </a:t>
            </a:r>
            <a:r>
              <a:rPr lang="en-US" sz="3698" dirty="0" err="1">
                <a:latin typeface="Arial"/>
                <a:cs typeface="Arial"/>
              </a:rPr>
              <a:t>tuzilishi</a:t>
            </a:r>
            <a:r>
              <a:rPr lang="en-US" sz="3698" dirty="0">
                <a:latin typeface="Arial"/>
                <a:cs typeface="Arial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87574" y="2983963"/>
            <a:ext cx="830211" cy="15812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96370" y="465226"/>
            <a:ext cx="866651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336440" y="1159620"/>
            <a:ext cx="569040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4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11" name="Picture 2" descr="E:\А география\Новая папка (2) расим\0d627767327e7dd3fc4376c62b471f13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053"/>
          <a:stretch>
            <a:fillRect/>
          </a:stretch>
        </p:blipFill>
        <p:spPr bwMode="auto">
          <a:xfrm>
            <a:off x="8468668" y="2441606"/>
            <a:ext cx="3328988" cy="3406775"/>
          </a:xfrm>
          <a:prstGeom prst="rect">
            <a:avLst/>
          </a:prstGeom>
          <a:noFill/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787574" y="671513"/>
            <a:ext cx="692594" cy="862543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D7281A0-65A0-46B3-9110-36A7A279ED03}"/>
              </a:ext>
            </a:extLst>
          </p:cNvPr>
          <p:cNvSpPr txBox="1">
            <a:spLocks/>
          </p:cNvSpPr>
          <p:nvPr/>
        </p:nvSpPr>
        <p:spPr>
          <a:xfrm>
            <a:off x="731521" y="365125"/>
            <a:ext cx="110150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2985" y="3248"/>
            <a:ext cx="12173957" cy="12397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5-savol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582462" y="1604890"/>
            <a:ext cx="11015002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turizmga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darajasiga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turuvchi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905774" y="464025"/>
            <a:ext cx="9980762" cy="4953364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Karib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Okeaniyadagi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F0B902-8F1B-407D-9DD1-921A34F561BF}"/>
              </a:ext>
            </a:extLst>
          </p:cNvPr>
          <p:cNvSpPr/>
          <p:nvPr/>
        </p:nvSpPr>
        <p:spPr>
          <a:xfrm>
            <a:off x="2180492" y="766688"/>
            <a:ext cx="7835705" cy="1878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 BOSHQARUVNING ASOSIY SHAKLI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7C2E1EB-961E-48ED-B43C-6EC429022696}"/>
              </a:ext>
            </a:extLst>
          </p:cNvPr>
          <p:cNvSpPr/>
          <p:nvPr/>
        </p:nvSpPr>
        <p:spPr>
          <a:xfrm>
            <a:off x="6790006" y="3671667"/>
            <a:ext cx="4501661" cy="1635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F5912C9-590D-4964-A7C3-250C5D0FD8E4}"/>
              </a:ext>
            </a:extLst>
          </p:cNvPr>
          <p:cNvSpPr/>
          <p:nvPr/>
        </p:nvSpPr>
        <p:spPr>
          <a:xfrm>
            <a:off x="900333" y="3671667"/>
            <a:ext cx="4360984" cy="1635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8AC60FDB-21DF-4FD8-A0BC-670DE03AF15C}"/>
              </a:ext>
            </a:extLst>
          </p:cNvPr>
          <p:cNvSpPr/>
          <p:nvPr/>
        </p:nvSpPr>
        <p:spPr>
          <a:xfrm>
            <a:off x="3179299" y="2668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25C343E-C67D-4C50-AF45-DE010FAAA50A}"/>
              </a:ext>
            </a:extLst>
          </p:cNvPr>
          <p:cNvSpPr/>
          <p:nvPr/>
        </p:nvSpPr>
        <p:spPr>
          <a:xfrm>
            <a:off x="8682813" y="26447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14AD16-4712-449B-B7C5-A495EE60D89F}"/>
              </a:ext>
            </a:extLst>
          </p:cNvPr>
          <p:cNvSpPr txBox="1">
            <a:spLocks/>
          </p:cNvSpPr>
          <p:nvPr/>
        </p:nvSpPr>
        <p:spPr>
          <a:xfrm>
            <a:off x="142876" y="604276"/>
            <a:ext cx="11858624" cy="51494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respublikasida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saylaydigan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vakolatlarga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boshqaradi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14AD16-4712-449B-B7C5-A495EE6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604276"/>
            <a:ext cx="10938217" cy="51494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ma'lum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2018-yil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ta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="" xmlns:a16="http://schemas.microsoft.com/office/drawing/2014/main" id="{4F69BCDF-EDAD-44FB-AA0E-64277D1D7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644816"/>
              </p:ext>
            </p:extLst>
          </p:nvPr>
        </p:nvGraphicFramePr>
        <p:xfrm>
          <a:off x="472439" y="267286"/>
          <a:ext cx="11513235" cy="617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4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8D32C1-7465-4AF1-A512-38907B3A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0" y="0"/>
            <a:ext cx="1178052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PREZIDENTLIK RESPUBLIKALARI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9">
            <a:extLst>
              <a:ext uri="{FF2B5EF4-FFF2-40B4-BE49-F238E27FC236}">
                <a16:creationId xmlns="" xmlns:a16="http://schemas.microsoft.com/office/drawing/2014/main" id="{226D4FD0-73DC-465C-BE82-F7ACE2A85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589477"/>
              </p:ext>
            </p:extLst>
          </p:nvPr>
        </p:nvGraphicFramePr>
        <p:xfrm>
          <a:off x="219220" y="1690687"/>
          <a:ext cx="11780522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2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2">
            <a:extLst>
              <a:ext uri="{FF2B5EF4-FFF2-40B4-BE49-F238E27FC236}">
                <a16:creationId xmlns="" xmlns:a16="http://schemas.microsoft.com/office/drawing/2014/main" id="{13992F9E-EB6D-4169-88B0-0EF517740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271549"/>
              </p:ext>
            </p:extLst>
          </p:nvPr>
        </p:nvGraphicFramePr>
        <p:xfrm>
          <a:off x="332349" y="369277"/>
          <a:ext cx="11527301" cy="611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3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0" y="0"/>
            <a:ext cx="12173957" cy="15716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C9F54-B569-4D92-A426-7BD16154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71450"/>
            <a:ext cx="11638524" cy="1068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F39C0C86-B319-4F8C-9132-20569FCE0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58623"/>
              </p:ext>
            </p:extLst>
          </p:nvPr>
        </p:nvGraphicFramePr>
        <p:xfrm>
          <a:off x="353451" y="1873568"/>
          <a:ext cx="11485098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6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D051D5-04B7-4D00-B8DB-F5DFFA80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2" y="1571576"/>
            <a:ext cx="10880188" cy="4090451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respublikada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boshlig‘i-prezident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saylanuvchi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mansabdor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Prezidentning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0" y="0"/>
            <a:ext cx="12173957" cy="12001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DFC97BE6-AC87-4F90-A35C-FFF7409B4CEF}"/>
              </a:ext>
            </a:extLst>
          </p:cNvPr>
          <p:cNvSpPr/>
          <p:nvPr/>
        </p:nvSpPr>
        <p:spPr>
          <a:xfrm>
            <a:off x="2985" y="3248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F4CDFB1-7A76-490D-B706-ED0B07FB1B85}"/>
              </a:ext>
            </a:extLst>
          </p:cNvPr>
          <p:cNvSpPr/>
          <p:nvPr/>
        </p:nvSpPr>
        <p:spPr>
          <a:xfrm>
            <a:off x="1019596" y="2436093"/>
            <a:ext cx="1039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624872" y="2145229"/>
            <a:ext cx="10930182" cy="3477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salohiyati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675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7A275732-75B8-41AA-A06C-8F8B6DDF7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21555"/>
              </p:ext>
            </p:extLst>
          </p:nvPr>
        </p:nvGraphicFramePr>
        <p:xfrm>
          <a:off x="253217" y="295421"/>
          <a:ext cx="11676185" cy="624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="" xmlns:a16="http://schemas.microsoft.com/office/drawing/2014/main" id="{2A6AFD52-4143-46E0-AF1A-0AD35B3A4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53825"/>
              </p:ext>
            </p:extLst>
          </p:nvPr>
        </p:nvGraphicFramePr>
        <p:xfrm>
          <a:off x="163537" y="290317"/>
          <a:ext cx="11625190" cy="627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5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B529A-0703-4138-9DAD-57682509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365125"/>
            <a:ext cx="10537874" cy="498059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respublikalarda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shakllantiradi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>
            <a:extLst>
              <a:ext uri="{FF2B5EF4-FFF2-40B4-BE49-F238E27FC236}">
                <a16:creationId xmlns="" xmlns:a16="http://schemas.microsoft.com/office/drawing/2014/main" id="{E58E75E0-63B7-4D6D-9D39-844BE2255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018301"/>
              </p:ext>
            </p:extLst>
          </p:nvPr>
        </p:nvGraphicFramePr>
        <p:xfrm>
          <a:off x="444304" y="393896"/>
          <a:ext cx="11260016" cy="610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7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2">
            <a:extLst>
              <a:ext uri="{FF2B5EF4-FFF2-40B4-BE49-F238E27FC236}">
                <a16:creationId xmlns="" xmlns:a16="http://schemas.microsoft.com/office/drawing/2014/main" id="{3597C01D-A613-4768-A6D5-EE7477319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382182"/>
              </p:ext>
            </p:extLst>
          </p:nvPr>
        </p:nvGraphicFramePr>
        <p:xfrm>
          <a:off x="373966" y="517330"/>
          <a:ext cx="11499166" cy="563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27D051D5-04B7-4D00-B8DB-F5DFFA802ADA}"/>
              </a:ext>
            </a:extLst>
          </p:cNvPr>
          <p:cNvSpPr txBox="1">
            <a:spLocks/>
          </p:cNvSpPr>
          <p:nvPr/>
        </p:nvSpPr>
        <p:spPr>
          <a:xfrm>
            <a:off x="2985" y="1319842"/>
            <a:ext cx="12189015" cy="53485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Monarxiya-yunoncha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hokimlik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hokimiyat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hokim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boshlig‘ining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hokimiyat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yakka-hokim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monarx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farzandlariga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yakka-hokimning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qaroriga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shaxsga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749552B2-2FF3-4568-A6AE-E10EE9872F21}"/>
              </a:ext>
            </a:extLst>
          </p:cNvPr>
          <p:cNvSpPr/>
          <p:nvPr/>
        </p:nvSpPr>
        <p:spPr>
          <a:xfrm>
            <a:off x="2985" y="3248"/>
            <a:ext cx="12173957" cy="13165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B8634B-27E0-457E-A0B0-B6650A8D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3" y="365125"/>
            <a:ext cx="10662725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MONARXIYA DAVLATLARI 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FEADA2C0-FDE0-490A-B078-BFFE7DF67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757102"/>
              </p:ext>
            </p:extLst>
          </p:nvPr>
        </p:nvGraphicFramePr>
        <p:xfrm>
          <a:off x="691075" y="1797490"/>
          <a:ext cx="108098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2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3CD85D2-BADF-4320-B63E-2877C0B108AB}"/>
              </a:ext>
            </a:extLst>
          </p:cNvPr>
          <p:cNvSpPr/>
          <p:nvPr/>
        </p:nvSpPr>
        <p:spPr>
          <a:xfrm>
            <a:off x="600220" y="409193"/>
            <a:ext cx="1124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Konstitutsion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monarxiyalarda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rahbari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qirol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knyaz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h.k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vakolatlari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boshqaruvida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hukumatning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66412B-3712-404E-8ECF-C66EBD9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8" y="3227657"/>
            <a:ext cx="10026143" cy="2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281354" y="464024"/>
            <a:ext cx="11428427" cy="512084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Konstitutsion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- 39 ta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- 11 ta;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- 9 ta;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Afrikada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Amerikada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- 10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Okeaniyada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- 6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DCC011-0AC4-40D3-9FE9-82E61460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365125"/>
            <a:ext cx="11296357" cy="600754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Mutlaq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monarxiyalarning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5 ta:</a:t>
            </a:r>
            <a:b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9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Qatar,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Bruney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mutlaq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teokratik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monarxiyalar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monarx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905774" y="464024"/>
            <a:ext cx="10804006" cy="522940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F0B902-8F1B-407D-9DD1-921A34F561BF}"/>
              </a:ext>
            </a:extLst>
          </p:cNvPr>
          <p:cNvSpPr/>
          <p:nvPr/>
        </p:nvSpPr>
        <p:spPr>
          <a:xfrm>
            <a:off x="1362221" y="754555"/>
            <a:ext cx="9467558" cy="18780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7C2E1EB-961E-48ED-B43C-6EC429022696}"/>
              </a:ext>
            </a:extLst>
          </p:cNvPr>
          <p:cNvSpPr/>
          <p:nvPr/>
        </p:nvSpPr>
        <p:spPr>
          <a:xfrm>
            <a:off x="6790006" y="3671667"/>
            <a:ext cx="4501661" cy="1635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F5912C9-590D-4964-A7C3-250C5D0FD8E4}"/>
              </a:ext>
            </a:extLst>
          </p:cNvPr>
          <p:cNvSpPr/>
          <p:nvPr/>
        </p:nvSpPr>
        <p:spPr>
          <a:xfrm>
            <a:off x="900333" y="3671667"/>
            <a:ext cx="4360984" cy="1635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Unitar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8AC60FDB-21DF-4FD8-A0BC-670DE03AF15C}"/>
              </a:ext>
            </a:extLst>
          </p:cNvPr>
          <p:cNvSpPr/>
          <p:nvPr/>
        </p:nvSpPr>
        <p:spPr>
          <a:xfrm>
            <a:off x="3179299" y="2668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825C343E-C67D-4C50-AF45-DE010FAAA50A}"/>
              </a:ext>
            </a:extLst>
          </p:cNvPr>
          <p:cNvSpPr/>
          <p:nvPr/>
        </p:nvSpPr>
        <p:spPr>
          <a:xfrm>
            <a:off x="8682813" y="26447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B529A-0703-4138-9DAD-576825093F7E}"/>
              </a:ext>
            </a:extLst>
          </p:cNvPr>
          <p:cNvSpPr txBox="1">
            <a:spLocks/>
          </p:cNvSpPr>
          <p:nvPr/>
        </p:nvSpPr>
        <p:spPr>
          <a:xfrm>
            <a:off x="815926" y="724619"/>
            <a:ext cx="10537874" cy="50637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Unitar-lotincha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so’z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bo’lib,oddiy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konstitutsiya,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qonunlar,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fuqarolik,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pul,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siyosati,</a:t>
            </a:r>
            <a:r>
              <a:rPr lang="en-US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armiya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B529A-0703-4138-9DAD-576825093F7E}"/>
              </a:ext>
            </a:extLst>
          </p:cNvPr>
          <p:cNvSpPr txBox="1">
            <a:spLocks/>
          </p:cNvSpPr>
          <p:nvPr/>
        </p:nvSpPr>
        <p:spPr>
          <a:xfrm>
            <a:off x="815926" y="724619"/>
            <a:ext cx="10537874" cy="50637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Federativ-lotincha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so’z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davlat-bir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birlashuvidan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murakkab,ittifoqdosh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7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82A3A235-D2F0-40C6-A0EB-C97F1F79E26C}"/>
              </a:ext>
            </a:extLst>
          </p:cNvPr>
          <p:cNvSpPr/>
          <p:nvPr/>
        </p:nvSpPr>
        <p:spPr>
          <a:xfrm>
            <a:off x="2985" y="3248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AF15504-2573-4B56-8650-3007B9958268}"/>
              </a:ext>
            </a:extLst>
          </p:cNvPr>
          <p:cNvSpPr txBox="1">
            <a:spLocks/>
          </p:cNvSpPr>
          <p:nvPr/>
        </p:nvSpPr>
        <p:spPr>
          <a:xfrm>
            <a:off x="674986" y="1769355"/>
            <a:ext cx="1082995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Qonunchilik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ijro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hokimiyati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(federal)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shtatlar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provinsiyalar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respublikalar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darajalardan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8BB73-DDE2-4A05-820B-A054887B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0719"/>
            <a:ext cx="11086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FEDERATIV DAVLATLARNING SONI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2018-YIL HOLATIGA KO'RA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8E7B09B-7A21-46C9-98DC-CBC91EE1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28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bo'lib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ta, 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 ta, 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Afrikada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ta, 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Amerikada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 ta,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Avstraliya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Okeaniyada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ta;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>
            <a:extLst>
              <a:ext uri="{FF2B5EF4-FFF2-40B4-BE49-F238E27FC236}">
                <a16:creationId xmlns="" xmlns:a16="http://schemas.microsoft.com/office/drawing/2014/main" id="{0B6ED265-3728-41D7-B53C-B6CA7A76E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138674"/>
              </p:ext>
            </p:extLst>
          </p:nvPr>
        </p:nvGraphicFramePr>
        <p:xfrm>
          <a:off x="295422" y="956603"/>
          <a:ext cx="11240086" cy="552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5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4F377-2530-44ED-ACAA-F81EBC64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365125"/>
            <a:ext cx="10734822" cy="59512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o'zgartirish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2008-yilda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Nepalda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monarxiyadan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kechilib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o'tildi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2017-yilda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parlamentar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respublikadan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respublikasiga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so'nggi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Nepal, Sudan,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ko'paydi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вертикальный 2">
            <a:extLst>
              <a:ext uri="{FF2B5EF4-FFF2-40B4-BE49-F238E27FC236}">
                <a16:creationId xmlns="" xmlns:a16="http://schemas.microsoft.com/office/drawing/2014/main" id="{8DC750E5-6D82-45C9-A33B-B8828240D1ED}"/>
              </a:ext>
            </a:extLst>
          </p:cNvPr>
          <p:cNvSpPr/>
          <p:nvPr/>
        </p:nvSpPr>
        <p:spPr>
          <a:xfrm>
            <a:off x="477672" y="665328"/>
            <a:ext cx="5841240" cy="5527343"/>
          </a:xfrm>
          <a:prstGeom prst="vertic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нта: наклоненная вниз 3">
            <a:extLst>
              <a:ext uri="{FF2B5EF4-FFF2-40B4-BE49-F238E27FC236}">
                <a16:creationId xmlns="" xmlns:a16="http://schemas.microsoft.com/office/drawing/2014/main" id="{53325A57-9187-4D0B-8C30-55C8A341D208}"/>
              </a:ext>
            </a:extLst>
          </p:cNvPr>
          <p:cNvSpPr/>
          <p:nvPr/>
        </p:nvSpPr>
        <p:spPr>
          <a:xfrm>
            <a:off x="6318912" y="665327"/>
            <a:ext cx="5395415" cy="1668440"/>
          </a:xfrm>
          <a:prstGeom prst="ribb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0D11D2D6-1761-43B1-BB5C-E3CCFE07A978}"/>
              </a:ext>
            </a:extLst>
          </p:cNvPr>
          <p:cNvSpPr/>
          <p:nvPr/>
        </p:nvSpPr>
        <p:spPr>
          <a:xfrm>
            <a:off x="0" y="0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089954E-A8EC-4FD1-824D-3C22610E2E23}"/>
              </a:ext>
            </a:extLst>
          </p:cNvPr>
          <p:cNvSpPr/>
          <p:nvPr/>
        </p:nvSpPr>
        <p:spPr>
          <a:xfrm>
            <a:off x="1012873" y="2294263"/>
            <a:ext cx="10818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774138" y="1773754"/>
            <a:ext cx="109301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Yevropadagi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Avstriya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Belgiya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Lyuksemburg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Niderlandiya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Norvegiya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Shvetsiya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Finlandiya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Shveysariya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qator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yettilik”ka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kirmaydigan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davlatlar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qanday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guruhni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tashkil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qiladi</a:t>
            </a:r>
            <a:r>
              <a:rPr lang="en-US" sz="4400" b="1" dirty="0"/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996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2060812" y="464025"/>
            <a:ext cx="9648968" cy="424445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65AC913A-4043-4F14-BB26-7740E44ECA28}"/>
              </a:ext>
            </a:extLst>
          </p:cNvPr>
          <p:cNvSpPr/>
          <p:nvPr/>
        </p:nvSpPr>
        <p:spPr>
          <a:xfrm>
            <a:off x="2985" y="3248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71B023D-5EC1-4327-BE14-8B50794286FC}"/>
              </a:ext>
            </a:extLst>
          </p:cNvPr>
          <p:cNvSpPr/>
          <p:nvPr/>
        </p:nvSpPr>
        <p:spPr>
          <a:xfrm>
            <a:off x="900331" y="2274838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774138" y="1773754"/>
            <a:ext cx="10930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salohiyatga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uz-Cyrl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13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657225" y="257175"/>
            <a:ext cx="11101388" cy="561741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Braziliya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Meksika</a:t>
            </a:r>
            <a:endParaRPr lang="ru-R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D7281A0-65A0-46B3-9110-36A7A279ED03}"/>
              </a:ext>
            </a:extLst>
          </p:cNvPr>
          <p:cNvSpPr txBox="1">
            <a:spLocks/>
          </p:cNvSpPr>
          <p:nvPr/>
        </p:nvSpPr>
        <p:spPr>
          <a:xfrm>
            <a:off x="731521" y="365125"/>
            <a:ext cx="110150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F23999CE-1F52-4C39-B69C-D8BEDEF33F12}"/>
              </a:ext>
            </a:extLst>
          </p:cNvPr>
          <p:cNvSpPr/>
          <p:nvPr/>
        </p:nvSpPr>
        <p:spPr>
          <a:xfrm>
            <a:off x="0" y="10676"/>
            <a:ext cx="12173957" cy="12348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4-savol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0BFF3AE-ED02-45A5-A739-08C94C495FA5}"/>
              </a:ext>
            </a:extLst>
          </p:cNvPr>
          <p:cNvSpPr/>
          <p:nvPr/>
        </p:nvSpPr>
        <p:spPr>
          <a:xfrm>
            <a:off x="520505" y="1909309"/>
            <a:ext cx="11310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083357D-6A2F-4B58-A145-5EEED1E1E1C5}"/>
              </a:ext>
            </a:extLst>
          </p:cNvPr>
          <p:cNvSpPr/>
          <p:nvPr/>
        </p:nvSpPr>
        <p:spPr>
          <a:xfrm>
            <a:off x="773724" y="1690688"/>
            <a:ext cx="10972799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eksport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C6B32673-A81B-43F9-8AA1-8B7745D8D49B}"/>
              </a:ext>
            </a:extLst>
          </p:cNvPr>
          <p:cNvSpPr/>
          <p:nvPr/>
        </p:nvSpPr>
        <p:spPr>
          <a:xfrm>
            <a:off x="1294229" y="464025"/>
            <a:ext cx="10415552" cy="55399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BAA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Kuvayt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Qatar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Bahrayn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Ummon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Bruney</a:t>
            </a:r>
            <a:endParaRPr lang="ru-R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14791</TotalTime>
  <Words>434</Words>
  <Application>Microsoft Office PowerPoint</Application>
  <PresentationFormat>Широкоэкранный</PresentationFormat>
  <Paragraphs>115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 Geografiya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Respublika shakli Qadimgi Rim davridan ma'lum bo‘lsa ham, uning keng tarqalishi XX asrning ikkinchi yarmiga to‘g‘ri keladi. 2018-yil holatiga ko‘ra, jahonning siyosiy xaritasida 150 ta respublika davlatlari mavjud. </vt:lpstr>
      <vt:lpstr>Презентация PowerPoint</vt:lpstr>
      <vt:lpstr>PREZIDENTLIK RESPUBLIKALARI </vt:lpstr>
      <vt:lpstr>Презентация PowerPoint</vt:lpstr>
      <vt:lpstr>Prezidentlik respublikasi shakli eng ko‘p tarqalgan qit’alar</vt:lpstr>
      <vt:lpstr>Презентация PowerPoint</vt:lpstr>
      <vt:lpstr>Презентация PowerPoint</vt:lpstr>
      <vt:lpstr>Презентация PowerPoint</vt:lpstr>
      <vt:lpstr> Aralash respublikalarda esa prezident va parlament birgalikda hukumat tarkibini shakllantiradi va uning faoliyatini nazorat qiladi. </vt:lpstr>
      <vt:lpstr>Презентация PowerPoint</vt:lpstr>
      <vt:lpstr>Презентация PowerPoint</vt:lpstr>
      <vt:lpstr>Презентация PowerPoint</vt:lpstr>
      <vt:lpstr>MONARXIYA DAVLATLARI  </vt:lpstr>
      <vt:lpstr>Презентация PowerPoint</vt:lpstr>
      <vt:lpstr>Презентация PowerPoint</vt:lpstr>
      <vt:lpstr>Mutlaq monarxiyalarning umumiy soni 5 ta:   --- 4 tasi Osiyoda (Saudiya Arabistoni, Ummon, Qatar, Bruney),  --- 1 tasi Yevropada (Vatikan) joylashgan.  ---Saudiya Arabistoni hamda Vatikan davlatlari mutlaq teokratik monarxiyalar hisoblanadi, chunki bu ikki davlatda monarx diniy rahbar vazifasini ham bajaradi. </vt:lpstr>
      <vt:lpstr>Презентация PowerPoint</vt:lpstr>
      <vt:lpstr>Презентация PowerPoint</vt:lpstr>
      <vt:lpstr>Презентация PowerPoint</vt:lpstr>
      <vt:lpstr>Презентация PowerPoint</vt:lpstr>
      <vt:lpstr>FEDERATIV DAVLATLARNING SONI  2018-YIL HOLATIGA KO'RA</vt:lpstr>
      <vt:lpstr>Презентация PowerPoint</vt:lpstr>
      <vt:lpstr> Hozirgi davrda ham ayrim davlatlarda boshqaruv va davlat tuzilishi shaklini o'zgartirish holatlari uchraydi.   Masalan, 2008-yilda Nepalda monarxiyadan voz kechilib, respublika boshqaruv shakliga o'tildi, 2017-yilda Turkiya esa parlamentar respublikadan prezidentlik respublikasiga aylandi. Shuningdek, so'nggi yillarda federativ davlatlar safi Iroq, Nepal, Sudan, Janubiy Sudan hisobiga ko'paydi.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Biologik tizimlar. Ekologiya – biologik tizimlar haqidagi fan</dc:title>
  <dc:creator>Пользователь</dc:creator>
  <cp:lastModifiedBy>Учетная запись Майкрософт</cp:lastModifiedBy>
  <cp:revision>233</cp:revision>
  <dcterms:created xsi:type="dcterms:W3CDTF">2020-07-03T02:03:28Z</dcterms:created>
  <dcterms:modified xsi:type="dcterms:W3CDTF">2020-09-08T06:42:30Z</dcterms:modified>
</cp:coreProperties>
</file>