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8" r:id="rId2"/>
    <p:sldId id="1489" r:id="rId3"/>
    <p:sldId id="1514" r:id="rId4"/>
    <p:sldId id="1490" r:id="rId5"/>
    <p:sldId id="1515" r:id="rId6"/>
    <p:sldId id="1491" r:id="rId7"/>
    <p:sldId id="1516" r:id="rId8"/>
    <p:sldId id="1492" r:id="rId9"/>
    <p:sldId id="1517" r:id="rId10"/>
    <p:sldId id="1493" r:id="rId11"/>
    <p:sldId id="1495" r:id="rId12"/>
    <p:sldId id="1363" r:id="rId13"/>
    <p:sldId id="1456" r:id="rId14"/>
    <p:sldId id="1487" r:id="rId15"/>
    <p:sldId id="1488" r:id="rId16"/>
    <p:sldId id="1476" r:id="rId17"/>
    <p:sldId id="1519" r:id="rId18"/>
    <p:sldId id="1520" r:id="rId19"/>
    <p:sldId id="1477" r:id="rId20"/>
    <p:sldId id="1522" r:id="rId21"/>
    <p:sldId id="1478" r:id="rId22"/>
    <p:sldId id="1525" r:id="rId23"/>
    <p:sldId id="1500" r:id="rId24"/>
    <p:sldId id="1528" r:id="rId25"/>
    <p:sldId id="1527" r:id="rId26"/>
    <p:sldId id="1504" r:id="rId27"/>
    <p:sldId id="1479" r:id="rId28"/>
    <p:sldId id="1529" r:id="rId29"/>
    <p:sldId id="1531" r:id="rId30"/>
    <p:sldId id="1505" r:id="rId31"/>
    <p:sldId id="1509" r:id="rId32"/>
    <p:sldId id="1534" r:id="rId33"/>
    <p:sldId id="1485" r:id="rId34"/>
    <p:sldId id="1511" r:id="rId35"/>
    <p:sldId id="151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D34B8-7788-496E-BE86-4A002AC2E2C5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</dgm:pt>
    <dgm:pt modelId="{BE66A075-8F3B-43EE-AA8A-0F95A4F8184B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B15F6-A773-41F8-816D-68462BB43734}" type="par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F142E-A0AF-4CBC-A7C5-FF3AF811C845}" type="sib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1C38D-E020-4566-8D02-A6D10D6AE61D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Rivojlanayotgan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9A0DF-C877-40C4-9C0F-FD75730DC234}" type="parTrans" cxnId="{0AE3C2E0-7F1E-400B-8B34-B12FAE18AA5A}">
      <dgm:prSet/>
      <dgm:spPr/>
      <dgm:t>
        <a:bodyPr/>
        <a:lstStyle/>
        <a:p>
          <a:endParaRPr lang="ru-RU"/>
        </a:p>
      </dgm:t>
    </dgm:pt>
    <dgm:pt modelId="{660CB023-716D-423A-B1E7-6EFF96E4714E}" type="sibTrans" cxnId="{0AE3C2E0-7F1E-400B-8B34-B12FAE18AA5A}">
      <dgm:prSet/>
      <dgm:spPr/>
      <dgm:t>
        <a:bodyPr/>
        <a:lstStyle/>
        <a:p>
          <a:endParaRPr lang="ru-RU"/>
        </a:p>
      </dgm:t>
    </dgm:pt>
    <dgm:pt modelId="{45240D85-5FD4-4CF9-952A-D9D3A5475FF3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O‘tish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iqtisodiyotidagi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3662C-CF85-4848-89CC-ABE4C701B9D3}" type="parTrans" cxnId="{1452D18F-3A28-4DAB-9B74-A80B2540CFD4}">
      <dgm:prSet/>
      <dgm:spPr/>
      <dgm:t>
        <a:bodyPr/>
        <a:lstStyle/>
        <a:p>
          <a:endParaRPr lang="ru-RU"/>
        </a:p>
      </dgm:t>
    </dgm:pt>
    <dgm:pt modelId="{8A35EC36-30C9-4469-A790-FE2C63B76C29}" type="sibTrans" cxnId="{1452D18F-3A28-4DAB-9B74-A80B2540CFD4}">
      <dgm:prSet/>
      <dgm:spPr/>
      <dgm:t>
        <a:bodyPr/>
        <a:lstStyle/>
        <a:p>
          <a:endParaRPr lang="ru-RU"/>
        </a:p>
      </dgm:t>
    </dgm:pt>
    <dgm:pt modelId="{D89AFB75-F470-41E6-B9A4-8C3B4D877857}" type="pres">
      <dgm:prSet presAssocID="{21DD34B8-7788-496E-BE86-4A002AC2E2C5}" presName="linearFlow" presStyleCnt="0">
        <dgm:presLayoutVars>
          <dgm:dir/>
          <dgm:resizeHandles val="exact"/>
        </dgm:presLayoutVars>
      </dgm:prSet>
      <dgm:spPr/>
    </dgm:pt>
    <dgm:pt modelId="{37457216-3FC2-474A-AA62-54C47E952C40}" type="pres">
      <dgm:prSet presAssocID="{BE66A075-8F3B-43EE-AA8A-0F95A4F8184B}" presName="composite" presStyleCnt="0"/>
      <dgm:spPr/>
    </dgm:pt>
    <dgm:pt modelId="{7851A647-8F5E-4F33-BA69-7E285B637C2B}" type="pres">
      <dgm:prSet presAssocID="{BE66A075-8F3B-43EE-AA8A-0F95A4F8184B}" presName="imgShp" presStyleLbl="fgImgPlace1" presStyleIdx="0" presStyleCnt="3" custScaleX="106108" custScaleY="956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5C3040-4D8B-44A7-AA9C-D133F920642E}" type="pres">
      <dgm:prSet presAssocID="{BE66A075-8F3B-43EE-AA8A-0F95A4F8184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EBA5-CF50-4F5A-9836-39E80BE8BEA7}" type="pres">
      <dgm:prSet presAssocID="{959F142E-A0AF-4CBC-A7C5-FF3AF811C845}" presName="spacing" presStyleCnt="0"/>
      <dgm:spPr/>
    </dgm:pt>
    <dgm:pt modelId="{7DAAC1CB-E1E3-4F37-89B6-1A94D33BC1F3}" type="pres">
      <dgm:prSet presAssocID="{FF51C38D-E020-4566-8D02-A6D10D6AE61D}" presName="composite" presStyleCnt="0"/>
      <dgm:spPr/>
    </dgm:pt>
    <dgm:pt modelId="{94B686F4-08BA-4678-868A-D6A07223C95D}" type="pres">
      <dgm:prSet presAssocID="{FF51C38D-E020-4566-8D02-A6D10D6AE61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64CCD6-5CE6-4140-871F-DAD216B74490}" type="pres">
      <dgm:prSet presAssocID="{FF51C38D-E020-4566-8D02-A6D10D6AE61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CD357-8EF4-4B39-A08C-3A201EE0BC9E}" type="pres">
      <dgm:prSet presAssocID="{660CB023-716D-423A-B1E7-6EFF96E4714E}" presName="spacing" presStyleCnt="0"/>
      <dgm:spPr/>
    </dgm:pt>
    <dgm:pt modelId="{ED9DA5D1-B219-423D-A81E-E1A40E5CB88E}" type="pres">
      <dgm:prSet presAssocID="{45240D85-5FD4-4CF9-952A-D9D3A5475FF3}" presName="composite" presStyleCnt="0"/>
      <dgm:spPr/>
    </dgm:pt>
    <dgm:pt modelId="{98840B66-54C3-45A8-AE4F-7FA75EE54DD9}" type="pres">
      <dgm:prSet presAssocID="{45240D85-5FD4-4CF9-952A-D9D3A5475FF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BFA571D-D87B-4A62-84F8-D4AB3D155B46}" type="pres">
      <dgm:prSet presAssocID="{45240D85-5FD4-4CF9-952A-D9D3A5475FF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8DA78-CD9A-47BC-A51C-B1D1208DB38D}" type="presOf" srcId="{FF51C38D-E020-4566-8D02-A6D10D6AE61D}" destId="{AB64CCD6-5CE6-4140-871F-DAD216B74490}" srcOrd="0" destOrd="0" presId="urn:microsoft.com/office/officeart/2005/8/layout/vList3"/>
    <dgm:cxn modelId="{A2E87FEE-DC7F-43D8-A65F-BF2381C967A8}" type="presOf" srcId="{45240D85-5FD4-4CF9-952A-D9D3A5475FF3}" destId="{FBFA571D-D87B-4A62-84F8-D4AB3D155B46}" srcOrd="0" destOrd="0" presId="urn:microsoft.com/office/officeart/2005/8/layout/vList3"/>
    <dgm:cxn modelId="{372F4CC6-975F-4313-B347-6754F38ED577}" srcId="{21DD34B8-7788-496E-BE86-4A002AC2E2C5}" destId="{BE66A075-8F3B-43EE-AA8A-0F95A4F8184B}" srcOrd="0" destOrd="0" parTransId="{053B15F6-A773-41F8-816D-68462BB43734}" sibTransId="{959F142E-A0AF-4CBC-A7C5-FF3AF811C845}"/>
    <dgm:cxn modelId="{0AE3C2E0-7F1E-400B-8B34-B12FAE18AA5A}" srcId="{21DD34B8-7788-496E-BE86-4A002AC2E2C5}" destId="{FF51C38D-E020-4566-8D02-A6D10D6AE61D}" srcOrd="1" destOrd="0" parTransId="{F879A0DF-C877-40C4-9C0F-FD75730DC234}" sibTransId="{660CB023-716D-423A-B1E7-6EFF96E4714E}"/>
    <dgm:cxn modelId="{1452D18F-3A28-4DAB-9B74-A80B2540CFD4}" srcId="{21DD34B8-7788-496E-BE86-4A002AC2E2C5}" destId="{45240D85-5FD4-4CF9-952A-D9D3A5475FF3}" srcOrd="2" destOrd="0" parTransId="{90C3662C-CF85-4848-89CC-ABE4C701B9D3}" sibTransId="{8A35EC36-30C9-4469-A790-FE2C63B76C29}"/>
    <dgm:cxn modelId="{7289BCA4-6479-4159-8297-23C59670F103}" type="presOf" srcId="{BE66A075-8F3B-43EE-AA8A-0F95A4F8184B}" destId="{7C5C3040-4D8B-44A7-AA9C-D133F920642E}" srcOrd="0" destOrd="0" presId="urn:microsoft.com/office/officeart/2005/8/layout/vList3"/>
    <dgm:cxn modelId="{E6DEA9CD-6994-4296-8528-4C1C578DAE4F}" type="presOf" srcId="{21DD34B8-7788-496E-BE86-4A002AC2E2C5}" destId="{D89AFB75-F470-41E6-B9A4-8C3B4D877857}" srcOrd="0" destOrd="0" presId="urn:microsoft.com/office/officeart/2005/8/layout/vList3"/>
    <dgm:cxn modelId="{B167C66F-8189-4BF0-AD8F-A01FE989550F}" type="presParOf" srcId="{D89AFB75-F470-41E6-B9A4-8C3B4D877857}" destId="{37457216-3FC2-474A-AA62-54C47E952C40}" srcOrd="0" destOrd="0" presId="urn:microsoft.com/office/officeart/2005/8/layout/vList3"/>
    <dgm:cxn modelId="{A4CC1722-988A-4E25-B9FD-627E9172DA4E}" type="presParOf" srcId="{37457216-3FC2-474A-AA62-54C47E952C40}" destId="{7851A647-8F5E-4F33-BA69-7E285B637C2B}" srcOrd="0" destOrd="0" presId="urn:microsoft.com/office/officeart/2005/8/layout/vList3"/>
    <dgm:cxn modelId="{59DEEB72-0AF0-4570-A837-9B6C90585272}" type="presParOf" srcId="{37457216-3FC2-474A-AA62-54C47E952C40}" destId="{7C5C3040-4D8B-44A7-AA9C-D133F920642E}" srcOrd="1" destOrd="0" presId="urn:microsoft.com/office/officeart/2005/8/layout/vList3"/>
    <dgm:cxn modelId="{CF975C4E-D90D-4932-B650-E7345048A6F5}" type="presParOf" srcId="{D89AFB75-F470-41E6-B9A4-8C3B4D877857}" destId="{3F2EEBA5-CF50-4F5A-9836-39E80BE8BEA7}" srcOrd="1" destOrd="0" presId="urn:microsoft.com/office/officeart/2005/8/layout/vList3"/>
    <dgm:cxn modelId="{C90B2DEC-C03A-44AD-9A9C-4B71E6000418}" type="presParOf" srcId="{D89AFB75-F470-41E6-B9A4-8C3B4D877857}" destId="{7DAAC1CB-E1E3-4F37-89B6-1A94D33BC1F3}" srcOrd="2" destOrd="0" presId="urn:microsoft.com/office/officeart/2005/8/layout/vList3"/>
    <dgm:cxn modelId="{183A85EC-37F2-4DDC-B554-144880DCD0BF}" type="presParOf" srcId="{7DAAC1CB-E1E3-4F37-89B6-1A94D33BC1F3}" destId="{94B686F4-08BA-4678-868A-D6A07223C95D}" srcOrd="0" destOrd="0" presId="urn:microsoft.com/office/officeart/2005/8/layout/vList3"/>
    <dgm:cxn modelId="{E55AA8A0-5E6D-4D14-8EB3-7D444272B7F3}" type="presParOf" srcId="{7DAAC1CB-E1E3-4F37-89B6-1A94D33BC1F3}" destId="{AB64CCD6-5CE6-4140-871F-DAD216B74490}" srcOrd="1" destOrd="0" presId="urn:microsoft.com/office/officeart/2005/8/layout/vList3"/>
    <dgm:cxn modelId="{72D711A2-21F4-4A60-93BC-B4FABBFA1935}" type="presParOf" srcId="{D89AFB75-F470-41E6-B9A4-8C3B4D877857}" destId="{C2FCD357-8EF4-4B39-A08C-3A201EE0BC9E}" srcOrd="3" destOrd="0" presId="urn:microsoft.com/office/officeart/2005/8/layout/vList3"/>
    <dgm:cxn modelId="{273F0FB2-1481-4D62-80F1-14ABA1BFFE49}" type="presParOf" srcId="{D89AFB75-F470-41E6-B9A4-8C3B4D877857}" destId="{ED9DA5D1-B219-423D-A81E-E1A40E5CB88E}" srcOrd="4" destOrd="0" presId="urn:microsoft.com/office/officeart/2005/8/layout/vList3"/>
    <dgm:cxn modelId="{C8275130-6104-4A70-85E5-0AD1CEF1245B}" type="presParOf" srcId="{ED9DA5D1-B219-423D-A81E-E1A40E5CB88E}" destId="{98840B66-54C3-45A8-AE4F-7FA75EE54DD9}" srcOrd="0" destOrd="0" presId="urn:microsoft.com/office/officeart/2005/8/layout/vList3"/>
    <dgm:cxn modelId="{CFD0B66E-39B7-4B13-869D-FC4D6B724ADF}" type="presParOf" srcId="{ED9DA5D1-B219-423D-A81E-E1A40E5CB88E}" destId="{FBFA571D-D87B-4A62-84F8-D4AB3D155B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DD34B8-7788-496E-BE86-4A002AC2E2C5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</dgm:pt>
    <dgm:pt modelId="{BE66A075-8F3B-43EE-AA8A-0F95A4F8184B}">
      <dgm:prSet phldrT="[Текст]" custT="1"/>
      <dgm:spPr/>
      <dgm:t>
        <a:bodyPr/>
        <a:lstStyle/>
        <a:p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B15F6-A773-41F8-816D-68462BB43734}" type="par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F142E-A0AF-4CBC-A7C5-FF3AF811C845}" type="sib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31BE0-B5A7-475A-807A-2F470C48A0A1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57778-5C52-40D0-9521-9F2D4E1B0177}" type="parTrans" cxnId="{FF1E9CAB-3E17-45B1-A81D-C2D8EF61E023}">
      <dgm:prSet/>
      <dgm:spPr/>
      <dgm:t>
        <a:bodyPr/>
        <a:lstStyle/>
        <a:p>
          <a:endParaRPr lang="ru-RU"/>
        </a:p>
      </dgm:t>
    </dgm:pt>
    <dgm:pt modelId="{73880AA7-7B99-4DB8-A22A-A24C5F90B3AF}" type="sibTrans" cxnId="{FF1E9CAB-3E17-45B1-A81D-C2D8EF61E023}">
      <dgm:prSet/>
      <dgm:spPr/>
      <dgm:t>
        <a:bodyPr/>
        <a:lstStyle/>
        <a:p>
          <a:endParaRPr lang="ru-RU"/>
        </a:p>
      </dgm:t>
    </dgm:pt>
    <dgm:pt modelId="{1211CB5D-3E06-4EC2-9885-F9D221144724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05948-3D9F-43B9-8696-DB63D0D660F8}" type="parTrans" cxnId="{F6B0BFB4-7322-400F-B48A-5707DBB52C18}">
      <dgm:prSet/>
      <dgm:spPr/>
      <dgm:t>
        <a:bodyPr/>
        <a:lstStyle/>
        <a:p>
          <a:endParaRPr lang="ru-RU"/>
        </a:p>
      </dgm:t>
    </dgm:pt>
    <dgm:pt modelId="{108F7062-C0EC-4E9E-A1F1-CAF492E39BEC}" type="sibTrans" cxnId="{F6B0BFB4-7322-400F-B48A-5707DBB52C18}">
      <dgm:prSet/>
      <dgm:spPr/>
      <dgm:t>
        <a:bodyPr/>
        <a:lstStyle/>
        <a:p>
          <a:endParaRPr lang="ru-RU"/>
        </a:p>
      </dgm:t>
    </dgm:pt>
    <dgm:pt modelId="{E1E90362-8744-4D89-A78D-F5A40E528CDE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39162-B4D6-4140-ADF6-7B8284A9515D}" type="parTrans" cxnId="{CBFA74F6-3458-4558-A927-7FB8BDEA0B50}">
      <dgm:prSet/>
      <dgm:spPr/>
      <dgm:t>
        <a:bodyPr/>
        <a:lstStyle/>
        <a:p>
          <a:endParaRPr lang="ru-RU"/>
        </a:p>
      </dgm:t>
    </dgm:pt>
    <dgm:pt modelId="{0DECB2D6-C5A7-437B-98EA-BB618E20563C}" type="sibTrans" cxnId="{CBFA74F6-3458-4558-A927-7FB8BDEA0B50}">
      <dgm:prSet/>
      <dgm:spPr/>
      <dgm:t>
        <a:bodyPr/>
        <a:lstStyle/>
        <a:p>
          <a:endParaRPr lang="ru-RU"/>
        </a:p>
      </dgm:t>
    </dgm:pt>
    <dgm:pt modelId="{D89AFB75-F470-41E6-B9A4-8C3B4D877857}" type="pres">
      <dgm:prSet presAssocID="{21DD34B8-7788-496E-BE86-4A002AC2E2C5}" presName="linearFlow" presStyleCnt="0">
        <dgm:presLayoutVars>
          <dgm:dir/>
          <dgm:resizeHandles val="exact"/>
        </dgm:presLayoutVars>
      </dgm:prSet>
      <dgm:spPr/>
    </dgm:pt>
    <dgm:pt modelId="{37457216-3FC2-474A-AA62-54C47E952C40}" type="pres">
      <dgm:prSet presAssocID="{BE66A075-8F3B-43EE-AA8A-0F95A4F8184B}" presName="composite" presStyleCnt="0"/>
      <dgm:spPr/>
    </dgm:pt>
    <dgm:pt modelId="{7851A647-8F5E-4F33-BA69-7E285B637C2B}" type="pres">
      <dgm:prSet presAssocID="{BE66A075-8F3B-43EE-AA8A-0F95A4F8184B}" presName="imgShp" presStyleLbl="fgImgPlace1" presStyleIdx="0" presStyleCnt="4" custScaleX="139875" custScaleY="1360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5C3040-4D8B-44A7-AA9C-D133F920642E}" type="pres">
      <dgm:prSet presAssocID="{BE66A075-8F3B-43EE-AA8A-0F95A4F8184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EBA5-CF50-4F5A-9836-39E80BE8BEA7}" type="pres">
      <dgm:prSet presAssocID="{959F142E-A0AF-4CBC-A7C5-FF3AF811C845}" presName="spacing" presStyleCnt="0"/>
      <dgm:spPr/>
    </dgm:pt>
    <dgm:pt modelId="{DC2A729B-05F3-462D-BD84-BEF4FFDD8027}" type="pres">
      <dgm:prSet presAssocID="{57A31BE0-B5A7-475A-807A-2F470C48A0A1}" presName="composite" presStyleCnt="0"/>
      <dgm:spPr/>
    </dgm:pt>
    <dgm:pt modelId="{A9DB0CCF-8703-4183-968A-0C9A0740D419}" type="pres">
      <dgm:prSet presAssocID="{57A31BE0-B5A7-475A-807A-2F470C48A0A1}" presName="imgShp" presStyleLbl="fgImgPlace1" presStyleIdx="1" presStyleCnt="4" custScaleX="154676" custScaleY="1449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0D7C01C-71E4-4FB1-A149-F1E0FA39A174}" type="pres">
      <dgm:prSet presAssocID="{57A31BE0-B5A7-475A-807A-2F470C48A0A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44B2-5F6A-4E9D-A839-1CB3D9794302}" type="pres">
      <dgm:prSet presAssocID="{73880AA7-7B99-4DB8-A22A-A24C5F90B3AF}" presName="spacing" presStyleCnt="0"/>
      <dgm:spPr/>
    </dgm:pt>
    <dgm:pt modelId="{AE5A51C2-B7DC-46F6-85D9-42E6823A30DB}" type="pres">
      <dgm:prSet presAssocID="{1211CB5D-3E06-4EC2-9885-F9D221144724}" presName="composite" presStyleCnt="0"/>
      <dgm:spPr/>
    </dgm:pt>
    <dgm:pt modelId="{4362B2A5-E730-4246-9BEA-A7F7BB65B6C0}" type="pres">
      <dgm:prSet presAssocID="{1211CB5D-3E06-4EC2-9885-F9D221144724}" presName="imgShp" presStyleLbl="fgImgPlace1" presStyleIdx="2" presStyleCnt="4" custScaleX="146854" custScaleY="1277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B9570D-DC54-49FF-AB1D-87FB88F8FFEA}" type="pres">
      <dgm:prSet presAssocID="{1211CB5D-3E06-4EC2-9885-F9D22114472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67B6F-AE14-4A06-A6D8-4DD98B4CBED8}" type="pres">
      <dgm:prSet presAssocID="{108F7062-C0EC-4E9E-A1F1-CAF492E39BEC}" presName="spacing" presStyleCnt="0"/>
      <dgm:spPr/>
    </dgm:pt>
    <dgm:pt modelId="{C487159E-C3CC-4B43-A368-30A86FEBDC8C}" type="pres">
      <dgm:prSet presAssocID="{E1E90362-8744-4D89-A78D-F5A40E528CDE}" presName="composite" presStyleCnt="0"/>
      <dgm:spPr/>
    </dgm:pt>
    <dgm:pt modelId="{8175815E-5EE0-4794-AE88-3851F402B467}" type="pres">
      <dgm:prSet presAssocID="{E1E90362-8744-4D89-A78D-F5A40E528CDE}" presName="imgShp" presStyleLbl="fgImgPlace1" presStyleIdx="3" presStyleCnt="4" custScaleX="149397" custScaleY="1323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ACCEAB8-6A6C-4F3E-B148-234DDDE4E993}" type="pres">
      <dgm:prSet presAssocID="{E1E90362-8744-4D89-A78D-F5A40E528CDE}" presName="txShp" presStyleLbl="node1" presStyleIdx="3" presStyleCnt="4" custLinFactNeighborX="-469" custLinFactNeighborY="-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E9CAB-3E17-45B1-A81D-C2D8EF61E023}" srcId="{21DD34B8-7788-496E-BE86-4A002AC2E2C5}" destId="{57A31BE0-B5A7-475A-807A-2F470C48A0A1}" srcOrd="1" destOrd="0" parTransId="{8A157778-5C52-40D0-9521-9F2D4E1B0177}" sibTransId="{73880AA7-7B99-4DB8-A22A-A24C5F90B3AF}"/>
    <dgm:cxn modelId="{372F4CC6-975F-4313-B347-6754F38ED577}" srcId="{21DD34B8-7788-496E-BE86-4A002AC2E2C5}" destId="{BE66A075-8F3B-43EE-AA8A-0F95A4F8184B}" srcOrd="0" destOrd="0" parTransId="{053B15F6-A773-41F8-816D-68462BB43734}" sibTransId="{959F142E-A0AF-4CBC-A7C5-FF3AF811C845}"/>
    <dgm:cxn modelId="{2BB74CF7-7297-4C42-8272-C97FA6BAF366}" type="presOf" srcId="{E1E90362-8744-4D89-A78D-F5A40E528CDE}" destId="{9ACCEAB8-6A6C-4F3E-B148-234DDDE4E993}" srcOrd="0" destOrd="0" presId="urn:microsoft.com/office/officeart/2005/8/layout/vList3"/>
    <dgm:cxn modelId="{7289BCA4-6479-4159-8297-23C59670F103}" type="presOf" srcId="{BE66A075-8F3B-43EE-AA8A-0F95A4F8184B}" destId="{7C5C3040-4D8B-44A7-AA9C-D133F920642E}" srcOrd="0" destOrd="0" presId="urn:microsoft.com/office/officeart/2005/8/layout/vList3"/>
    <dgm:cxn modelId="{F51DA1DC-E5DB-4572-8B67-3D21527BCAFC}" type="presOf" srcId="{1211CB5D-3E06-4EC2-9885-F9D221144724}" destId="{5EB9570D-DC54-49FF-AB1D-87FB88F8FFEA}" srcOrd="0" destOrd="0" presId="urn:microsoft.com/office/officeart/2005/8/layout/vList3"/>
    <dgm:cxn modelId="{E6DEA9CD-6994-4296-8528-4C1C578DAE4F}" type="presOf" srcId="{21DD34B8-7788-496E-BE86-4A002AC2E2C5}" destId="{D89AFB75-F470-41E6-B9A4-8C3B4D877857}" srcOrd="0" destOrd="0" presId="urn:microsoft.com/office/officeart/2005/8/layout/vList3"/>
    <dgm:cxn modelId="{CBFA74F6-3458-4558-A927-7FB8BDEA0B50}" srcId="{21DD34B8-7788-496E-BE86-4A002AC2E2C5}" destId="{E1E90362-8744-4D89-A78D-F5A40E528CDE}" srcOrd="3" destOrd="0" parTransId="{B4339162-B4D6-4140-ADF6-7B8284A9515D}" sibTransId="{0DECB2D6-C5A7-437B-98EA-BB618E20563C}"/>
    <dgm:cxn modelId="{5D1AF22B-DBA3-4A76-8B78-A7EEDE5CAC79}" type="presOf" srcId="{57A31BE0-B5A7-475A-807A-2F470C48A0A1}" destId="{D0D7C01C-71E4-4FB1-A149-F1E0FA39A174}" srcOrd="0" destOrd="0" presId="urn:microsoft.com/office/officeart/2005/8/layout/vList3"/>
    <dgm:cxn modelId="{F6B0BFB4-7322-400F-B48A-5707DBB52C18}" srcId="{21DD34B8-7788-496E-BE86-4A002AC2E2C5}" destId="{1211CB5D-3E06-4EC2-9885-F9D221144724}" srcOrd="2" destOrd="0" parTransId="{4F605948-3D9F-43B9-8696-DB63D0D660F8}" sibTransId="{108F7062-C0EC-4E9E-A1F1-CAF492E39BEC}"/>
    <dgm:cxn modelId="{B167C66F-8189-4BF0-AD8F-A01FE989550F}" type="presParOf" srcId="{D89AFB75-F470-41E6-B9A4-8C3B4D877857}" destId="{37457216-3FC2-474A-AA62-54C47E952C40}" srcOrd="0" destOrd="0" presId="urn:microsoft.com/office/officeart/2005/8/layout/vList3"/>
    <dgm:cxn modelId="{A4CC1722-988A-4E25-B9FD-627E9172DA4E}" type="presParOf" srcId="{37457216-3FC2-474A-AA62-54C47E952C40}" destId="{7851A647-8F5E-4F33-BA69-7E285B637C2B}" srcOrd="0" destOrd="0" presId="urn:microsoft.com/office/officeart/2005/8/layout/vList3"/>
    <dgm:cxn modelId="{59DEEB72-0AF0-4570-A837-9B6C90585272}" type="presParOf" srcId="{37457216-3FC2-474A-AA62-54C47E952C40}" destId="{7C5C3040-4D8B-44A7-AA9C-D133F920642E}" srcOrd="1" destOrd="0" presId="urn:microsoft.com/office/officeart/2005/8/layout/vList3"/>
    <dgm:cxn modelId="{CF975C4E-D90D-4932-B650-E7345048A6F5}" type="presParOf" srcId="{D89AFB75-F470-41E6-B9A4-8C3B4D877857}" destId="{3F2EEBA5-CF50-4F5A-9836-39E80BE8BEA7}" srcOrd="1" destOrd="0" presId="urn:microsoft.com/office/officeart/2005/8/layout/vList3"/>
    <dgm:cxn modelId="{41DB7A4F-E05D-4AC8-9072-E2EB1DDE9906}" type="presParOf" srcId="{D89AFB75-F470-41E6-B9A4-8C3B4D877857}" destId="{DC2A729B-05F3-462D-BD84-BEF4FFDD8027}" srcOrd="2" destOrd="0" presId="urn:microsoft.com/office/officeart/2005/8/layout/vList3"/>
    <dgm:cxn modelId="{7967EBAC-0B1B-4E8A-9705-2005C7E8377F}" type="presParOf" srcId="{DC2A729B-05F3-462D-BD84-BEF4FFDD8027}" destId="{A9DB0CCF-8703-4183-968A-0C9A0740D419}" srcOrd="0" destOrd="0" presId="urn:microsoft.com/office/officeart/2005/8/layout/vList3"/>
    <dgm:cxn modelId="{5504693B-39AC-48A5-B831-B117BBEB9ACE}" type="presParOf" srcId="{DC2A729B-05F3-462D-BD84-BEF4FFDD8027}" destId="{D0D7C01C-71E4-4FB1-A149-F1E0FA39A174}" srcOrd="1" destOrd="0" presId="urn:microsoft.com/office/officeart/2005/8/layout/vList3"/>
    <dgm:cxn modelId="{CBC0FF77-D5CA-4043-9001-C8044D3726F5}" type="presParOf" srcId="{D89AFB75-F470-41E6-B9A4-8C3B4D877857}" destId="{5B6744B2-5F6A-4E9D-A839-1CB3D9794302}" srcOrd="3" destOrd="0" presId="urn:microsoft.com/office/officeart/2005/8/layout/vList3"/>
    <dgm:cxn modelId="{C60F5AE9-24D6-4D5F-83C1-4B3A91CA1959}" type="presParOf" srcId="{D89AFB75-F470-41E6-B9A4-8C3B4D877857}" destId="{AE5A51C2-B7DC-46F6-85D9-42E6823A30DB}" srcOrd="4" destOrd="0" presId="urn:microsoft.com/office/officeart/2005/8/layout/vList3"/>
    <dgm:cxn modelId="{990389C1-EF31-4C35-86EA-6FE17E2E8F5E}" type="presParOf" srcId="{AE5A51C2-B7DC-46F6-85D9-42E6823A30DB}" destId="{4362B2A5-E730-4246-9BEA-A7F7BB65B6C0}" srcOrd="0" destOrd="0" presId="urn:microsoft.com/office/officeart/2005/8/layout/vList3"/>
    <dgm:cxn modelId="{55563497-0C3E-4E68-8E88-5496EE204E14}" type="presParOf" srcId="{AE5A51C2-B7DC-46F6-85D9-42E6823A30DB}" destId="{5EB9570D-DC54-49FF-AB1D-87FB88F8FFEA}" srcOrd="1" destOrd="0" presId="urn:microsoft.com/office/officeart/2005/8/layout/vList3"/>
    <dgm:cxn modelId="{85B2CCA9-43DE-4003-AC33-9F8842A3A7FC}" type="presParOf" srcId="{D89AFB75-F470-41E6-B9A4-8C3B4D877857}" destId="{C8867B6F-AE14-4A06-A6D8-4DD98B4CBED8}" srcOrd="5" destOrd="0" presId="urn:microsoft.com/office/officeart/2005/8/layout/vList3"/>
    <dgm:cxn modelId="{C1E4829D-F842-4D85-8B7C-41FB6CC8E04E}" type="presParOf" srcId="{D89AFB75-F470-41E6-B9A4-8C3B4D877857}" destId="{C487159E-C3CC-4B43-A368-30A86FEBDC8C}" srcOrd="6" destOrd="0" presId="urn:microsoft.com/office/officeart/2005/8/layout/vList3"/>
    <dgm:cxn modelId="{FD38F236-5950-48CD-B0E2-8EAB6BF9F284}" type="presParOf" srcId="{C487159E-C3CC-4B43-A368-30A86FEBDC8C}" destId="{8175815E-5EE0-4794-AE88-3851F402B467}" srcOrd="0" destOrd="0" presId="urn:microsoft.com/office/officeart/2005/8/layout/vList3"/>
    <dgm:cxn modelId="{4BF8A378-1C6C-49BD-820C-83D276AC967A}" type="presParOf" srcId="{C487159E-C3CC-4B43-A368-30A86FEBDC8C}" destId="{9ACCEAB8-6A6C-4F3E-B148-234DDDE4E9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DD34B8-7788-496E-BE86-4A002AC2E2C5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</dgm:pt>
    <dgm:pt modelId="{BE66A075-8F3B-43EE-AA8A-0F95A4F8184B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B15F6-A773-41F8-816D-68462BB43734}" type="par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F142E-A0AF-4CBC-A7C5-FF3AF811C845}" type="sib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CEF10-B79B-4E35-84C6-EE0FD49E8D33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090D5-3369-4AC9-8DFC-C3F2FA7D7EC9}" type="parTrans" cxnId="{CCDCCA26-CF80-4BA6-B577-CACD814B7832}">
      <dgm:prSet/>
      <dgm:spPr/>
      <dgm:t>
        <a:bodyPr/>
        <a:lstStyle/>
        <a:p>
          <a:endParaRPr lang="ru-RU"/>
        </a:p>
      </dgm:t>
    </dgm:pt>
    <dgm:pt modelId="{2A42C270-D2B1-47F1-8C4C-F7EEFF2633F6}" type="sibTrans" cxnId="{CCDCCA26-CF80-4BA6-B577-CACD814B7832}">
      <dgm:prSet/>
      <dgm:spPr/>
      <dgm:t>
        <a:bodyPr/>
        <a:lstStyle/>
        <a:p>
          <a:endParaRPr lang="ru-RU"/>
        </a:p>
      </dgm:t>
    </dgm:pt>
    <dgm:pt modelId="{F07D1843-F17E-4CED-B48B-FABA4BA6024B}">
      <dgm:prSet phldrT="[Текст]" custT="1"/>
      <dgm:spPr/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527DC-2026-4B8C-8F30-1D8348379554}" type="parTrans" cxnId="{99E1E01D-C71B-4585-B488-30894C0656EB}">
      <dgm:prSet/>
      <dgm:spPr/>
      <dgm:t>
        <a:bodyPr/>
        <a:lstStyle/>
        <a:p>
          <a:endParaRPr lang="ru-RU"/>
        </a:p>
      </dgm:t>
    </dgm:pt>
    <dgm:pt modelId="{ED868DA3-56DF-40C8-8466-3CEB64262EA7}" type="sibTrans" cxnId="{99E1E01D-C71B-4585-B488-30894C0656EB}">
      <dgm:prSet/>
      <dgm:spPr/>
      <dgm:t>
        <a:bodyPr/>
        <a:lstStyle/>
        <a:p>
          <a:endParaRPr lang="ru-RU"/>
        </a:p>
      </dgm:t>
    </dgm:pt>
    <dgm:pt modelId="{D89AFB75-F470-41E6-B9A4-8C3B4D877857}" type="pres">
      <dgm:prSet presAssocID="{21DD34B8-7788-496E-BE86-4A002AC2E2C5}" presName="linearFlow" presStyleCnt="0">
        <dgm:presLayoutVars>
          <dgm:dir/>
          <dgm:resizeHandles val="exact"/>
        </dgm:presLayoutVars>
      </dgm:prSet>
      <dgm:spPr/>
    </dgm:pt>
    <dgm:pt modelId="{37457216-3FC2-474A-AA62-54C47E952C40}" type="pres">
      <dgm:prSet presAssocID="{BE66A075-8F3B-43EE-AA8A-0F95A4F8184B}" presName="composite" presStyleCnt="0"/>
      <dgm:spPr/>
    </dgm:pt>
    <dgm:pt modelId="{7851A647-8F5E-4F33-BA69-7E285B637C2B}" type="pres">
      <dgm:prSet presAssocID="{BE66A075-8F3B-43EE-AA8A-0F95A4F8184B}" presName="imgShp" presStyleLbl="fgImgPlace1" presStyleIdx="0" presStyleCnt="3" custScaleX="103428" custScaleY="933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5C3040-4D8B-44A7-AA9C-D133F920642E}" type="pres">
      <dgm:prSet presAssocID="{BE66A075-8F3B-43EE-AA8A-0F95A4F8184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EBA5-CF50-4F5A-9836-39E80BE8BEA7}" type="pres">
      <dgm:prSet presAssocID="{959F142E-A0AF-4CBC-A7C5-FF3AF811C845}" presName="spacing" presStyleCnt="0"/>
      <dgm:spPr/>
    </dgm:pt>
    <dgm:pt modelId="{3C676CDD-19F4-48A7-82BF-3711C24E52D1}" type="pres">
      <dgm:prSet presAssocID="{BDECEF10-B79B-4E35-84C6-EE0FD49E8D33}" presName="composite" presStyleCnt="0"/>
      <dgm:spPr/>
    </dgm:pt>
    <dgm:pt modelId="{E5AA4DBF-3D1A-4E3A-BE28-2D7D9389119C}" type="pres">
      <dgm:prSet presAssocID="{BDECEF10-B79B-4E35-84C6-EE0FD49E8D3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0CD4485-F4DD-4616-9A64-B2380839BB25}" type="pres">
      <dgm:prSet presAssocID="{BDECEF10-B79B-4E35-84C6-EE0FD49E8D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31DEF-AD57-46E8-96E6-A7BA76D2D6C7}" type="pres">
      <dgm:prSet presAssocID="{2A42C270-D2B1-47F1-8C4C-F7EEFF2633F6}" presName="spacing" presStyleCnt="0"/>
      <dgm:spPr/>
    </dgm:pt>
    <dgm:pt modelId="{49EA765C-387A-4E7D-B4F3-A74AECA5516B}" type="pres">
      <dgm:prSet presAssocID="{F07D1843-F17E-4CED-B48B-FABA4BA6024B}" presName="composite" presStyleCnt="0"/>
      <dgm:spPr/>
    </dgm:pt>
    <dgm:pt modelId="{213643BB-D0C2-40A2-BC05-0A9C3BDD9A55}" type="pres">
      <dgm:prSet presAssocID="{F07D1843-F17E-4CED-B48B-FABA4BA6024B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2AD3B7D-5B9F-42F2-961B-1D8BDA75CB19}" type="pres">
      <dgm:prSet presAssocID="{F07D1843-F17E-4CED-B48B-FABA4BA6024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CCA26-CF80-4BA6-B577-CACD814B7832}" srcId="{21DD34B8-7788-496E-BE86-4A002AC2E2C5}" destId="{BDECEF10-B79B-4E35-84C6-EE0FD49E8D33}" srcOrd="1" destOrd="0" parTransId="{64F090D5-3369-4AC9-8DFC-C3F2FA7D7EC9}" sibTransId="{2A42C270-D2B1-47F1-8C4C-F7EEFF2633F6}"/>
    <dgm:cxn modelId="{861850EA-B078-4D27-B664-677B99F6B455}" type="presOf" srcId="{BDECEF10-B79B-4E35-84C6-EE0FD49E8D33}" destId="{40CD4485-F4DD-4616-9A64-B2380839BB25}" srcOrd="0" destOrd="0" presId="urn:microsoft.com/office/officeart/2005/8/layout/vList3"/>
    <dgm:cxn modelId="{372F4CC6-975F-4313-B347-6754F38ED577}" srcId="{21DD34B8-7788-496E-BE86-4A002AC2E2C5}" destId="{BE66A075-8F3B-43EE-AA8A-0F95A4F8184B}" srcOrd="0" destOrd="0" parTransId="{053B15F6-A773-41F8-816D-68462BB43734}" sibTransId="{959F142E-A0AF-4CBC-A7C5-FF3AF811C845}"/>
    <dgm:cxn modelId="{00A08F5F-2752-4808-AE0C-0EF2B0355578}" type="presOf" srcId="{F07D1843-F17E-4CED-B48B-FABA4BA6024B}" destId="{42AD3B7D-5B9F-42F2-961B-1D8BDA75CB19}" srcOrd="0" destOrd="0" presId="urn:microsoft.com/office/officeart/2005/8/layout/vList3"/>
    <dgm:cxn modelId="{D74A3401-35B8-4D2C-8C99-72BC005FAEC5}" type="presOf" srcId="{21DD34B8-7788-496E-BE86-4A002AC2E2C5}" destId="{D89AFB75-F470-41E6-B9A4-8C3B4D877857}" srcOrd="0" destOrd="0" presId="urn:microsoft.com/office/officeart/2005/8/layout/vList3"/>
    <dgm:cxn modelId="{E1B32C77-6813-4249-AAFE-537F2E1E3BF9}" type="presOf" srcId="{BE66A075-8F3B-43EE-AA8A-0F95A4F8184B}" destId="{7C5C3040-4D8B-44A7-AA9C-D133F920642E}" srcOrd="0" destOrd="0" presId="urn:microsoft.com/office/officeart/2005/8/layout/vList3"/>
    <dgm:cxn modelId="{99E1E01D-C71B-4585-B488-30894C0656EB}" srcId="{21DD34B8-7788-496E-BE86-4A002AC2E2C5}" destId="{F07D1843-F17E-4CED-B48B-FABA4BA6024B}" srcOrd="2" destOrd="0" parTransId="{31A527DC-2026-4B8C-8F30-1D8348379554}" sibTransId="{ED868DA3-56DF-40C8-8466-3CEB64262EA7}"/>
    <dgm:cxn modelId="{D50873EB-5F1C-4E66-97E5-3FE817E70220}" type="presParOf" srcId="{D89AFB75-F470-41E6-B9A4-8C3B4D877857}" destId="{37457216-3FC2-474A-AA62-54C47E952C40}" srcOrd="0" destOrd="0" presId="urn:microsoft.com/office/officeart/2005/8/layout/vList3"/>
    <dgm:cxn modelId="{D4CCC29C-FC36-4670-ABF6-4C2CFE775FCE}" type="presParOf" srcId="{37457216-3FC2-474A-AA62-54C47E952C40}" destId="{7851A647-8F5E-4F33-BA69-7E285B637C2B}" srcOrd="0" destOrd="0" presId="urn:microsoft.com/office/officeart/2005/8/layout/vList3"/>
    <dgm:cxn modelId="{C38F91DE-0E71-4EB0-8C2D-D20F742F0218}" type="presParOf" srcId="{37457216-3FC2-474A-AA62-54C47E952C40}" destId="{7C5C3040-4D8B-44A7-AA9C-D133F920642E}" srcOrd="1" destOrd="0" presId="urn:microsoft.com/office/officeart/2005/8/layout/vList3"/>
    <dgm:cxn modelId="{153D362E-2F6A-49FF-9C9E-245EDC584EC5}" type="presParOf" srcId="{D89AFB75-F470-41E6-B9A4-8C3B4D877857}" destId="{3F2EEBA5-CF50-4F5A-9836-39E80BE8BEA7}" srcOrd="1" destOrd="0" presId="urn:microsoft.com/office/officeart/2005/8/layout/vList3"/>
    <dgm:cxn modelId="{48DA5760-7C58-4014-B951-C7706E9C45A3}" type="presParOf" srcId="{D89AFB75-F470-41E6-B9A4-8C3B4D877857}" destId="{3C676CDD-19F4-48A7-82BF-3711C24E52D1}" srcOrd="2" destOrd="0" presId="urn:microsoft.com/office/officeart/2005/8/layout/vList3"/>
    <dgm:cxn modelId="{422B5C84-A163-4474-972C-2EEB7F6653FD}" type="presParOf" srcId="{3C676CDD-19F4-48A7-82BF-3711C24E52D1}" destId="{E5AA4DBF-3D1A-4E3A-BE28-2D7D9389119C}" srcOrd="0" destOrd="0" presId="urn:microsoft.com/office/officeart/2005/8/layout/vList3"/>
    <dgm:cxn modelId="{36AC3319-86B0-4073-A5D3-175349CDC024}" type="presParOf" srcId="{3C676CDD-19F4-48A7-82BF-3711C24E52D1}" destId="{40CD4485-F4DD-4616-9A64-B2380839BB25}" srcOrd="1" destOrd="0" presId="urn:microsoft.com/office/officeart/2005/8/layout/vList3"/>
    <dgm:cxn modelId="{8F77C612-A5F4-463F-8792-C63E72680379}" type="presParOf" srcId="{D89AFB75-F470-41E6-B9A4-8C3B4D877857}" destId="{3E031DEF-AD57-46E8-96E6-A7BA76D2D6C7}" srcOrd="3" destOrd="0" presId="urn:microsoft.com/office/officeart/2005/8/layout/vList3"/>
    <dgm:cxn modelId="{784B90BC-EC24-40C8-B39B-A7085578A748}" type="presParOf" srcId="{D89AFB75-F470-41E6-B9A4-8C3B4D877857}" destId="{49EA765C-387A-4E7D-B4F3-A74AECA5516B}" srcOrd="4" destOrd="0" presId="urn:microsoft.com/office/officeart/2005/8/layout/vList3"/>
    <dgm:cxn modelId="{4101E94A-77B4-4134-9D55-61BEFDBA62DF}" type="presParOf" srcId="{49EA765C-387A-4E7D-B4F3-A74AECA5516B}" destId="{213643BB-D0C2-40A2-BC05-0A9C3BDD9A55}" srcOrd="0" destOrd="0" presId="urn:microsoft.com/office/officeart/2005/8/layout/vList3"/>
    <dgm:cxn modelId="{C8AEAC99-6CBA-4BE9-8D23-90A15F8EA18B}" type="presParOf" srcId="{49EA765C-387A-4E7D-B4F3-A74AECA5516B}" destId="{42AD3B7D-5B9F-42F2-961B-1D8BDA75CB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D34B8-7788-496E-BE86-4A002AC2E2C5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</dgm:pt>
    <dgm:pt modelId="{BE66A075-8F3B-43EE-AA8A-0F95A4F8184B}">
      <dgm:prSet phldrT="[Текст]" custT="1"/>
      <dgm:spPr/>
      <dgm:t>
        <a:bodyPr/>
        <a:lstStyle/>
        <a:p>
          <a:pPr algn="r"/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Avstriya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B15F6-A773-41F8-816D-68462BB43734}" type="par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F142E-A0AF-4CBC-A7C5-FF3AF811C845}" type="sib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31BE0-B5A7-475A-807A-2F470C48A0A1}">
      <dgm:prSet phldrT="[Текст]" custT="1"/>
      <dgm:spPr/>
      <dgm:t>
        <a:bodyPr/>
        <a:lstStyle/>
        <a:p>
          <a:pPr algn="r"/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Belgiya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57778-5C52-40D0-9521-9F2D4E1B0177}" type="parTrans" cxnId="{FF1E9CAB-3E17-45B1-A81D-C2D8EF61E023}">
      <dgm:prSet/>
      <dgm:spPr/>
      <dgm:t>
        <a:bodyPr/>
        <a:lstStyle/>
        <a:p>
          <a:endParaRPr lang="ru-RU"/>
        </a:p>
      </dgm:t>
    </dgm:pt>
    <dgm:pt modelId="{73880AA7-7B99-4DB8-A22A-A24C5F90B3AF}" type="sibTrans" cxnId="{FF1E9CAB-3E17-45B1-A81D-C2D8EF61E023}">
      <dgm:prSet/>
      <dgm:spPr/>
      <dgm:t>
        <a:bodyPr/>
        <a:lstStyle/>
        <a:p>
          <a:endParaRPr lang="ru-RU"/>
        </a:p>
      </dgm:t>
    </dgm:pt>
    <dgm:pt modelId="{1211CB5D-3E06-4EC2-9885-F9D221144724}">
      <dgm:prSet phldrT="[Текст]" custT="1"/>
      <dgm:spPr/>
      <dgm:t>
        <a:bodyPr/>
        <a:lstStyle/>
        <a:p>
          <a:pPr algn="r"/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Lyuksemburg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05948-3D9F-43B9-8696-DB63D0D660F8}" type="parTrans" cxnId="{F6B0BFB4-7322-400F-B48A-5707DBB52C18}">
      <dgm:prSet/>
      <dgm:spPr/>
      <dgm:t>
        <a:bodyPr/>
        <a:lstStyle/>
        <a:p>
          <a:endParaRPr lang="ru-RU"/>
        </a:p>
      </dgm:t>
    </dgm:pt>
    <dgm:pt modelId="{108F7062-C0EC-4E9E-A1F1-CAF492E39BEC}" type="sibTrans" cxnId="{F6B0BFB4-7322-400F-B48A-5707DBB52C18}">
      <dgm:prSet/>
      <dgm:spPr/>
      <dgm:t>
        <a:bodyPr/>
        <a:lstStyle/>
        <a:p>
          <a:endParaRPr lang="ru-RU"/>
        </a:p>
      </dgm:t>
    </dgm:pt>
    <dgm:pt modelId="{E1E90362-8744-4D89-A78D-F5A40E528CDE}">
      <dgm:prSet phldrT="[Текст]" custT="1"/>
      <dgm:spPr/>
      <dgm:t>
        <a:bodyPr/>
        <a:lstStyle/>
        <a:p>
          <a:pPr algn="r"/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Niderlandiya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39162-B4D6-4140-ADF6-7B8284A9515D}" type="parTrans" cxnId="{CBFA74F6-3458-4558-A927-7FB8BDEA0B50}">
      <dgm:prSet/>
      <dgm:spPr/>
      <dgm:t>
        <a:bodyPr/>
        <a:lstStyle/>
        <a:p>
          <a:endParaRPr lang="ru-RU"/>
        </a:p>
      </dgm:t>
    </dgm:pt>
    <dgm:pt modelId="{0DECB2D6-C5A7-437B-98EA-BB618E20563C}" type="sibTrans" cxnId="{CBFA74F6-3458-4558-A927-7FB8BDEA0B50}">
      <dgm:prSet/>
      <dgm:spPr/>
      <dgm:t>
        <a:bodyPr/>
        <a:lstStyle/>
        <a:p>
          <a:endParaRPr lang="ru-RU"/>
        </a:p>
      </dgm:t>
    </dgm:pt>
    <dgm:pt modelId="{D89AFB75-F470-41E6-B9A4-8C3B4D877857}" type="pres">
      <dgm:prSet presAssocID="{21DD34B8-7788-496E-BE86-4A002AC2E2C5}" presName="linearFlow" presStyleCnt="0">
        <dgm:presLayoutVars>
          <dgm:dir/>
          <dgm:resizeHandles val="exact"/>
        </dgm:presLayoutVars>
      </dgm:prSet>
      <dgm:spPr/>
    </dgm:pt>
    <dgm:pt modelId="{37457216-3FC2-474A-AA62-54C47E952C40}" type="pres">
      <dgm:prSet presAssocID="{BE66A075-8F3B-43EE-AA8A-0F95A4F8184B}" presName="composite" presStyleCnt="0"/>
      <dgm:spPr/>
    </dgm:pt>
    <dgm:pt modelId="{7851A647-8F5E-4F33-BA69-7E285B637C2B}" type="pres">
      <dgm:prSet presAssocID="{BE66A075-8F3B-43EE-AA8A-0F95A4F8184B}" presName="imgShp" presStyleLbl="fgImgPlace1" presStyleIdx="0" presStyleCnt="4" custScaleX="139875" custScaleY="1360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5C3040-4D8B-44A7-AA9C-D133F920642E}" type="pres">
      <dgm:prSet presAssocID="{BE66A075-8F3B-43EE-AA8A-0F95A4F8184B}" presName="txShp" presStyleLbl="node1" presStyleIdx="0" presStyleCnt="4" custScaleX="106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EBA5-CF50-4F5A-9836-39E80BE8BEA7}" type="pres">
      <dgm:prSet presAssocID="{959F142E-A0AF-4CBC-A7C5-FF3AF811C845}" presName="spacing" presStyleCnt="0"/>
      <dgm:spPr/>
    </dgm:pt>
    <dgm:pt modelId="{DC2A729B-05F3-462D-BD84-BEF4FFDD8027}" type="pres">
      <dgm:prSet presAssocID="{57A31BE0-B5A7-475A-807A-2F470C48A0A1}" presName="composite" presStyleCnt="0"/>
      <dgm:spPr/>
    </dgm:pt>
    <dgm:pt modelId="{A9DB0CCF-8703-4183-968A-0C9A0740D419}" type="pres">
      <dgm:prSet presAssocID="{57A31BE0-B5A7-475A-807A-2F470C48A0A1}" presName="imgShp" presStyleLbl="fgImgPlace1" presStyleIdx="1" presStyleCnt="4" custScaleX="154676" custScaleY="1449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0D7C01C-71E4-4FB1-A149-F1E0FA39A174}" type="pres">
      <dgm:prSet presAssocID="{57A31BE0-B5A7-475A-807A-2F470C48A0A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44B2-5F6A-4E9D-A839-1CB3D9794302}" type="pres">
      <dgm:prSet presAssocID="{73880AA7-7B99-4DB8-A22A-A24C5F90B3AF}" presName="spacing" presStyleCnt="0"/>
      <dgm:spPr/>
    </dgm:pt>
    <dgm:pt modelId="{AE5A51C2-B7DC-46F6-85D9-42E6823A30DB}" type="pres">
      <dgm:prSet presAssocID="{1211CB5D-3E06-4EC2-9885-F9D221144724}" presName="composite" presStyleCnt="0"/>
      <dgm:spPr/>
    </dgm:pt>
    <dgm:pt modelId="{4362B2A5-E730-4246-9BEA-A7F7BB65B6C0}" type="pres">
      <dgm:prSet presAssocID="{1211CB5D-3E06-4EC2-9885-F9D221144724}" presName="imgShp" presStyleLbl="fgImgPlace1" presStyleIdx="2" presStyleCnt="4" custScaleX="146854" custScaleY="1277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B9570D-DC54-49FF-AB1D-87FB88F8FFEA}" type="pres">
      <dgm:prSet presAssocID="{1211CB5D-3E06-4EC2-9885-F9D22114472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67B6F-AE14-4A06-A6D8-4DD98B4CBED8}" type="pres">
      <dgm:prSet presAssocID="{108F7062-C0EC-4E9E-A1F1-CAF492E39BEC}" presName="spacing" presStyleCnt="0"/>
      <dgm:spPr/>
    </dgm:pt>
    <dgm:pt modelId="{C487159E-C3CC-4B43-A368-30A86FEBDC8C}" type="pres">
      <dgm:prSet presAssocID="{E1E90362-8744-4D89-A78D-F5A40E528CDE}" presName="composite" presStyleCnt="0"/>
      <dgm:spPr/>
    </dgm:pt>
    <dgm:pt modelId="{8175815E-5EE0-4794-AE88-3851F402B467}" type="pres">
      <dgm:prSet presAssocID="{E1E90362-8744-4D89-A78D-F5A40E528CDE}" presName="imgShp" presStyleLbl="fgImgPlace1" presStyleIdx="3" presStyleCnt="4" custScaleX="149397" custScaleY="132325" custLinFactNeighborX="-5805" custLinFactNeighborY="-773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ACCEAB8-6A6C-4F3E-B148-234DDDE4E993}" type="pres">
      <dgm:prSet presAssocID="{E1E90362-8744-4D89-A78D-F5A40E528CDE}" presName="txShp" presStyleLbl="node1" presStyleIdx="3" presStyleCnt="4" custLinFactNeighborX="-469" custLinFactNeighborY="-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E9CAB-3E17-45B1-A81D-C2D8EF61E023}" srcId="{21DD34B8-7788-496E-BE86-4A002AC2E2C5}" destId="{57A31BE0-B5A7-475A-807A-2F470C48A0A1}" srcOrd="1" destOrd="0" parTransId="{8A157778-5C52-40D0-9521-9F2D4E1B0177}" sibTransId="{73880AA7-7B99-4DB8-A22A-A24C5F90B3AF}"/>
    <dgm:cxn modelId="{372F4CC6-975F-4313-B347-6754F38ED577}" srcId="{21DD34B8-7788-496E-BE86-4A002AC2E2C5}" destId="{BE66A075-8F3B-43EE-AA8A-0F95A4F8184B}" srcOrd="0" destOrd="0" parTransId="{053B15F6-A773-41F8-816D-68462BB43734}" sibTransId="{959F142E-A0AF-4CBC-A7C5-FF3AF811C845}"/>
    <dgm:cxn modelId="{81B29F5B-3058-4222-98BA-9D8305838DF9}" type="presOf" srcId="{E1E90362-8744-4D89-A78D-F5A40E528CDE}" destId="{9ACCEAB8-6A6C-4F3E-B148-234DDDE4E993}" srcOrd="0" destOrd="0" presId="urn:microsoft.com/office/officeart/2005/8/layout/vList3"/>
    <dgm:cxn modelId="{A63AA871-367F-4CA5-A64B-DCD1219CA810}" type="presOf" srcId="{57A31BE0-B5A7-475A-807A-2F470C48A0A1}" destId="{D0D7C01C-71E4-4FB1-A149-F1E0FA39A174}" srcOrd="0" destOrd="0" presId="urn:microsoft.com/office/officeart/2005/8/layout/vList3"/>
    <dgm:cxn modelId="{288D137B-3F94-4770-A5CC-A0DD259B99AD}" type="presOf" srcId="{21DD34B8-7788-496E-BE86-4A002AC2E2C5}" destId="{D89AFB75-F470-41E6-B9A4-8C3B4D877857}" srcOrd="0" destOrd="0" presId="urn:microsoft.com/office/officeart/2005/8/layout/vList3"/>
    <dgm:cxn modelId="{0987C2FB-2506-4215-B1BE-94A9EA6605AE}" type="presOf" srcId="{1211CB5D-3E06-4EC2-9885-F9D221144724}" destId="{5EB9570D-DC54-49FF-AB1D-87FB88F8FFEA}" srcOrd="0" destOrd="0" presId="urn:microsoft.com/office/officeart/2005/8/layout/vList3"/>
    <dgm:cxn modelId="{CBFA74F6-3458-4558-A927-7FB8BDEA0B50}" srcId="{21DD34B8-7788-496E-BE86-4A002AC2E2C5}" destId="{E1E90362-8744-4D89-A78D-F5A40E528CDE}" srcOrd="3" destOrd="0" parTransId="{B4339162-B4D6-4140-ADF6-7B8284A9515D}" sibTransId="{0DECB2D6-C5A7-437B-98EA-BB618E20563C}"/>
    <dgm:cxn modelId="{523E26DA-0E81-484F-9914-8A5049C9747C}" type="presOf" srcId="{BE66A075-8F3B-43EE-AA8A-0F95A4F8184B}" destId="{7C5C3040-4D8B-44A7-AA9C-D133F920642E}" srcOrd="0" destOrd="0" presId="urn:microsoft.com/office/officeart/2005/8/layout/vList3"/>
    <dgm:cxn modelId="{F6B0BFB4-7322-400F-B48A-5707DBB52C18}" srcId="{21DD34B8-7788-496E-BE86-4A002AC2E2C5}" destId="{1211CB5D-3E06-4EC2-9885-F9D221144724}" srcOrd="2" destOrd="0" parTransId="{4F605948-3D9F-43B9-8696-DB63D0D660F8}" sibTransId="{108F7062-C0EC-4E9E-A1F1-CAF492E39BEC}"/>
    <dgm:cxn modelId="{9F95E451-D542-414E-8A2F-A71E60A8F9BF}" type="presParOf" srcId="{D89AFB75-F470-41E6-B9A4-8C3B4D877857}" destId="{37457216-3FC2-474A-AA62-54C47E952C40}" srcOrd="0" destOrd="0" presId="urn:microsoft.com/office/officeart/2005/8/layout/vList3"/>
    <dgm:cxn modelId="{28595AAF-F8C5-4DDF-AED3-2FBD37E878EA}" type="presParOf" srcId="{37457216-3FC2-474A-AA62-54C47E952C40}" destId="{7851A647-8F5E-4F33-BA69-7E285B637C2B}" srcOrd="0" destOrd="0" presId="urn:microsoft.com/office/officeart/2005/8/layout/vList3"/>
    <dgm:cxn modelId="{7A465A2C-6C28-4CE5-AA44-0AC65BC52278}" type="presParOf" srcId="{37457216-3FC2-474A-AA62-54C47E952C40}" destId="{7C5C3040-4D8B-44A7-AA9C-D133F920642E}" srcOrd="1" destOrd="0" presId="urn:microsoft.com/office/officeart/2005/8/layout/vList3"/>
    <dgm:cxn modelId="{EF10E803-CB50-4FCC-978E-5EEDDCBAA563}" type="presParOf" srcId="{D89AFB75-F470-41E6-B9A4-8C3B4D877857}" destId="{3F2EEBA5-CF50-4F5A-9836-39E80BE8BEA7}" srcOrd="1" destOrd="0" presId="urn:microsoft.com/office/officeart/2005/8/layout/vList3"/>
    <dgm:cxn modelId="{3F01098F-7FEC-45DC-8AA5-36F7CA17618C}" type="presParOf" srcId="{D89AFB75-F470-41E6-B9A4-8C3B4D877857}" destId="{DC2A729B-05F3-462D-BD84-BEF4FFDD8027}" srcOrd="2" destOrd="0" presId="urn:microsoft.com/office/officeart/2005/8/layout/vList3"/>
    <dgm:cxn modelId="{53B78F78-F49E-448C-9E9F-84EE51021EF8}" type="presParOf" srcId="{DC2A729B-05F3-462D-BD84-BEF4FFDD8027}" destId="{A9DB0CCF-8703-4183-968A-0C9A0740D419}" srcOrd="0" destOrd="0" presId="urn:microsoft.com/office/officeart/2005/8/layout/vList3"/>
    <dgm:cxn modelId="{61CB814C-7770-4B16-8009-564CA91DE34A}" type="presParOf" srcId="{DC2A729B-05F3-462D-BD84-BEF4FFDD8027}" destId="{D0D7C01C-71E4-4FB1-A149-F1E0FA39A174}" srcOrd="1" destOrd="0" presId="urn:microsoft.com/office/officeart/2005/8/layout/vList3"/>
    <dgm:cxn modelId="{27284191-0959-41C6-8CE0-6A3E7671151C}" type="presParOf" srcId="{D89AFB75-F470-41E6-B9A4-8C3B4D877857}" destId="{5B6744B2-5F6A-4E9D-A839-1CB3D9794302}" srcOrd="3" destOrd="0" presId="urn:microsoft.com/office/officeart/2005/8/layout/vList3"/>
    <dgm:cxn modelId="{07F7EA04-6ACC-4013-8F4F-BE7967F37D38}" type="presParOf" srcId="{D89AFB75-F470-41E6-B9A4-8C3B4D877857}" destId="{AE5A51C2-B7DC-46F6-85D9-42E6823A30DB}" srcOrd="4" destOrd="0" presId="urn:microsoft.com/office/officeart/2005/8/layout/vList3"/>
    <dgm:cxn modelId="{2A868BA7-1ED6-47C7-84D1-8B0A6782FEC9}" type="presParOf" srcId="{AE5A51C2-B7DC-46F6-85D9-42E6823A30DB}" destId="{4362B2A5-E730-4246-9BEA-A7F7BB65B6C0}" srcOrd="0" destOrd="0" presId="urn:microsoft.com/office/officeart/2005/8/layout/vList3"/>
    <dgm:cxn modelId="{2097ED53-2B9A-4668-B8E8-CD3146982C13}" type="presParOf" srcId="{AE5A51C2-B7DC-46F6-85D9-42E6823A30DB}" destId="{5EB9570D-DC54-49FF-AB1D-87FB88F8FFEA}" srcOrd="1" destOrd="0" presId="urn:microsoft.com/office/officeart/2005/8/layout/vList3"/>
    <dgm:cxn modelId="{95AD19A4-7B7B-470F-8BC8-FA92D62119D3}" type="presParOf" srcId="{D89AFB75-F470-41E6-B9A4-8C3B4D877857}" destId="{C8867B6F-AE14-4A06-A6D8-4DD98B4CBED8}" srcOrd="5" destOrd="0" presId="urn:microsoft.com/office/officeart/2005/8/layout/vList3"/>
    <dgm:cxn modelId="{C727A032-824B-4053-9C98-E3616AFEB859}" type="presParOf" srcId="{D89AFB75-F470-41E6-B9A4-8C3B4D877857}" destId="{C487159E-C3CC-4B43-A368-30A86FEBDC8C}" srcOrd="6" destOrd="0" presId="urn:microsoft.com/office/officeart/2005/8/layout/vList3"/>
    <dgm:cxn modelId="{E3C4F83E-E748-47E5-A842-194AB85202EB}" type="presParOf" srcId="{C487159E-C3CC-4B43-A368-30A86FEBDC8C}" destId="{8175815E-5EE0-4794-AE88-3851F402B467}" srcOrd="0" destOrd="0" presId="urn:microsoft.com/office/officeart/2005/8/layout/vList3"/>
    <dgm:cxn modelId="{1060535F-AC09-4742-9FA9-2C978D40CBA1}" type="presParOf" srcId="{C487159E-C3CC-4B43-A368-30A86FEBDC8C}" destId="{9ACCEAB8-6A6C-4F3E-B148-234DDDE4E9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DD34B8-7788-496E-BE86-4A002AC2E2C5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</dgm:pt>
    <dgm:pt modelId="{BE66A075-8F3B-43EE-AA8A-0F95A4F8184B}">
      <dgm:prSet phldrT="[Текст]" custT="1"/>
      <dgm:spPr/>
      <dgm:t>
        <a:bodyPr/>
        <a:lstStyle/>
        <a:p>
          <a:pPr algn="r"/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Norvegiya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B15F6-A773-41F8-816D-68462BB43734}" type="par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F142E-A0AF-4CBC-A7C5-FF3AF811C845}" type="sibTrans" cxnId="{372F4CC6-975F-4313-B347-6754F38ED577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31BE0-B5A7-475A-807A-2F470C48A0A1}">
      <dgm:prSet phldrT="[Текст]" custT="1"/>
      <dgm:spPr/>
      <dgm:t>
        <a:bodyPr/>
        <a:lstStyle/>
        <a:p>
          <a:pPr algn="r"/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Shvetsiya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57778-5C52-40D0-9521-9F2D4E1B0177}" type="parTrans" cxnId="{FF1E9CAB-3E17-45B1-A81D-C2D8EF61E023}">
      <dgm:prSet/>
      <dgm:spPr/>
      <dgm:t>
        <a:bodyPr/>
        <a:lstStyle/>
        <a:p>
          <a:endParaRPr lang="ru-RU"/>
        </a:p>
      </dgm:t>
    </dgm:pt>
    <dgm:pt modelId="{73880AA7-7B99-4DB8-A22A-A24C5F90B3AF}" type="sibTrans" cxnId="{FF1E9CAB-3E17-45B1-A81D-C2D8EF61E023}">
      <dgm:prSet/>
      <dgm:spPr/>
      <dgm:t>
        <a:bodyPr/>
        <a:lstStyle/>
        <a:p>
          <a:endParaRPr lang="ru-RU"/>
        </a:p>
      </dgm:t>
    </dgm:pt>
    <dgm:pt modelId="{1211CB5D-3E06-4EC2-9885-F9D221144724}">
      <dgm:prSet phldrT="[Текст]" custT="1"/>
      <dgm:spPr/>
      <dgm:t>
        <a:bodyPr/>
        <a:lstStyle/>
        <a:p>
          <a:pPr algn="r"/>
          <a:r>
            <a:rPr lang="en-US" sz="4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Finlandiya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05948-3D9F-43B9-8696-DB63D0D660F8}" type="parTrans" cxnId="{F6B0BFB4-7322-400F-B48A-5707DBB52C18}">
      <dgm:prSet/>
      <dgm:spPr/>
      <dgm:t>
        <a:bodyPr/>
        <a:lstStyle/>
        <a:p>
          <a:endParaRPr lang="ru-RU"/>
        </a:p>
      </dgm:t>
    </dgm:pt>
    <dgm:pt modelId="{108F7062-C0EC-4E9E-A1F1-CAF492E39BEC}" type="sibTrans" cxnId="{F6B0BFB4-7322-400F-B48A-5707DBB52C18}">
      <dgm:prSet/>
      <dgm:spPr/>
      <dgm:t>
        <a:bodyPr/>
        <a:lstStyle/>
        <a:p>
          <a:endParaRPr lang="ru-RU"/>
        </a:p>
      </dgm:t>
    </dgm:pt>
    <dgm:pt modelId="{E1E90362-8744-4D89-A78D-F5A40E528CDE}">
      <dgm:prSet phldrT="[Текст]" custT="1"/>
      <dgm:spPr/>
      <dgm:t>
        <a:bodyPr/>
        <a:lstStyle/>
        <a:p>
          <a:pPr algn="r"/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Shveysariya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39162-B4D6-4140-ADF6-7B8284A9515D}" type="parTrans" cxnId="{CBFA74F6-3458-4558-A927-7FB8BDEA0B50}">
      <dgm:prSet/>
      <dgm:spPr/>
      <dgm:t>
        <a:bodyPr/>
        <a:lstStyle/>
        <a:p>
          <a:endParaRPr lang="ru-RU"/>
        </a:p>
      </dgm:t>
    </dgm:pt>
    <dgm:pt modelId="{0DECB2D6-C5A7-437B-98EA-BB618E20563C}" type="sibTrans" cxnId="{CBFA74F6-3458-4558-A927-7FB8BDEA0B50}">
      <dgm:prSet/>
      <dgm:spPr/>
      <dgm:t>
        <a:bodyPr/>
        <a:lstStyle/>
        <a:p>
          <a:endParaRPr lang="ru-RU"/>
        </a:p>
      </dgm:t>
    </dgm:pt>
    <dgm:pt modelId="{D89AFB75-F470-41E6-B9A4-8C3B4D877857}" type="pres">
      <dgm:prSet presAssocID="{21DD34B8-7788-496E-BE86-4A002AC2E2C5}" presName="linearFlow" presStyleCnt="0">
        <dgm:presLayoutVars>
          <dgm:dir/>
          <dgm:resizeHandles val="exact"/>
        </dgm:presLayoutVars>
      </dgm:prSet>
      <dgm:spPr/>
    </dgm:pt>
    <dgm:pt modelId="{37457216-3FC2-474A-AA62-54C47E952C40}" type="pres">
      <dgm:prSet presAssocID="{BE66A075-8F3B-43EE-AA8A-0F95A4F8184B}" presName="composite" presStyleCnt="0"/>
      <dgm:spPr/>
    </dgm:pt>
    <dgm:pt modelId="{7851A647-8F5E-4F33-BA69-7E285B637C2B}" type="pres">
      <dgm:prSet presAssocID="{BE66A075-8F3B-43EE-AA8A-0F95A4F8184B}" presName="imgShp" presStyleLbl="fgImgPlace1" presStyleIdx="0" presStyleCnt="4" custScaleX="139875" custScaleY="1360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5C3040-4D8B-44A7-AA9C-D133F920642E}" type="pres">
      <dgm:prSet presAssocID="{BE66A075-8F3B-43EE-AA8A-0F95A4F8184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EEBA5-CF50-4F5A-9836-39E80BE8BEA7}" type="pres">
      <dgm:prSet presAssocID="{959F142E-A0AF-4CBC-A7C5-FF3AF811C845}" presName="spacing" presStyleCnt="0"/>
      <dgm:spPr/>
    </dgm:pt>
    <dgm:pt modelId="{DC2A729B-05F3-462D-BD84-BEF4FFDD8027}" type="pres">
      <dgm:prSet presAssocID="{57A31BE0-B5A7-475A-807A-2F470C48A0A1}" presName="composite" presStyleCnt="0"/>
      <dgm:spPr/>
    </dgm:pt>
    <dgm:pt modelId="{A9DB0CCF-8703-4183-968A-0C9A0740D419}" type="pres">
      <dgm:prSet presAssocID="{57A31BE0-B5A7-475A-807A-2F470C48A0A1}" presName="imgShp" presStyleLbl="fgImgPlace1" presStyleIdx="1" presStyleCnt="4" custScaleX="154676" custScaleY="1449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0D7C01C-71E4-4FB1-A149-F1E0FA39A174}" type="pres">
      <dgm:prSet presAssocID="{57A31BE0-B5A7-475A-807A-2F470C48A0A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44B2-5F6A-4E9D-A839-1CB3D9794302}" type="pres">
      <dgm:prSet presAssocID="{73880AA7-7B99-4DB8-A22A-A24C5F90B3AF}" presName="spacing" presStyleCnt="0"/>
      <dgm:spPr/>
    </dgm:pt>
    <dgm:pt modelId="{AE5A51C2-B7DC-46F6-85D9-42E6823A30DB}" type="pres">
      <dgm:prSet presAssocID="{1211CB5D-3E06-4EC2-9885-F9D221144724}" presName="composite" presStyleCnt="0"/>
      <dgm:spPr/>
    </dgm:pt>
    <dgm:pt modelId="{4362B2A5-E730-4246-9BEA-A7F7BB65B6C0}" type="pres">
      <dgm:prSet presAssocID="{1211CB5D-3E06-4EC2-9885-F9D221144724}" presName="imgShp" presStyleLbl="fgImgPlace1" presStyleIdx="2" presStyleCnt="4" custScaleX="146854" custScaleY="1277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B9570D-DC54-49FF-AB1D-87FB88F8FFEA}" type="pres">
      <dgm:prSet presAssocID="{1211CB5D-3E06-4EC2-9885-F9D22114472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67B6F-AE14-4A06-A6D8-4DD98B4CBED8}" type="pres">
      <dgm:prSet presAssocID="{108F7062-C0EC-4E9E-A1F1-CAF492E39BEC}" presName="spacing" presStyleCnt="0"/>
      <dgm:spPr/>
    </dgm:pt>
    <dgm:pt modelId="{C487159E-C3CC-4B43-A368-30A86FEBDC8C}" type="pres">
      <dgm:prSet presAssocID="{E1E90362-8744-4D89-A78D-F5A40E528CDE}" presName="composite" presStyleCnt="0"/>
      <dgm:spPr/>
    </dgm:pt>
    <dgm:pt modelId="{8175815E-5EE0-4794-AE88-3851F402B467}" type="pres">
      <dgm:prSet presAssocID="{E1E90362-8744-4D89-A78D-F5A40E528CDE}" presName="imgShp" presStyleLbl="fgImgPlace1" presStyleIdx="3" presStyleCnt="4" custScaleX="149397" custScaleY="1323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ACCEAB8-6A6C-4F3E-B148-234DDDE4E993}" type="pres">
      <dgm:prSet presAssocID="{E1E90362-8744-4D89-A78D-F5A40E528CDE}" presName="txShp" presStyleLbl="node1" presStyleIdx="3" presStyleCnt="4" custLinFactNeighborX="-469" custLinFactNeighborY="-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E9CAB-3E17-45B1-A81D-C2D8EF61E023}" srcId="{21DD34B8-7788-496E-BE86-4A002AC2E2C5}" destId="{57A31BE0-B5A7-475A-807A-2F470C48A0A1}" srcOrd="1" destOrd="0" parTransId="{8A157778-5C52-40D0-9521-9F2D4E1B0177}" sibTransId="{73880AA7-7B99-4DB8-A22A-A24C5F90B3AF}"/>
    <dgm:cxn modelId="{372F4CC6-975F-4313-B347-6754F38ED577}" srcId="{21DD34B8-7788-496E-BE86-4A002AC2E2C5}" destId="{BE66A075-8F3B-43EE-AA8A-0F95A4F8184B}" srcOrd="0" destOrd="0" parTransId="{053B15F6-A773-41F8-816D-68462BB43734}" sibTransId="{959F142E-A0AF-4CBC-A7C5-FF3AF811C845}"/>
    <dgm:cxn modelId="{6FCBD450-5EF8-4CB7-8DEB-DD793E28B669}" type="presOf" srcId="{E1E90362-8744-4D89-A78D-F5A40E528CDE}" destId="{9ACCEAB8-6A6C-4F3E-B148-234DDDE4E993}" srcOrd="0" destOrd="0" presId="urn:microsoft.com/office/officeart/2005/8/layout/vList3"/>
    <dgm:cxn modelId="{70022882-D74C-407C-967E-674AE9D547A8}" type="presOf" srcId="{21DD34B8-7788-496E-BE86-4A002AC2E2C5}" destId="{D89AFB75-F470-41E6-B9A4-8C3B4D877857}" srcOrd="0" destOrd="0" presId="urn:microsoft.com/office/officeart/2005/8/layout/vList3"/>
    <dgm:cxn modelId="{1855CEFF-FAF7-4C8F-BBAA-25401852CABC}" type="presOf" srcId="{BE66A075-8F3B-43EE-AA8A-0F95A4F8184B}" destId="{7C5C3040-4D8B-44A7-AA9C-D133F920642E}" srcOrd="0" destOrd="0" presId="urn:microsoft.com/office/officeart/2005/8/layout/vList3"/>
    <dgm:cxn modelId="{CBFA74F6-3458-4558-A927-7FB8BDEA0B50}" srcId="{21DD34B8-7788-496E-BE86-4A002AC2E2C5}" destId="{E1E90362-8744-4D89-A78D-F5A40E528CDE}" srcOrd="3" destOrd="0" parTransId="{B4339162-B4D6-4140-ADF6-7B8284A9515D}" sibTransId="{0DECB2D6-C5A7-437B-98EA-BB618E20563C}"/>
    <dgm:cxn modelId="{DFB785EC-C603-4943-8C52-08514904471D}" type="presOf" srcId="{57A31BE0-B5A7-475A-807A-2F470C48A0A1}" destId="{D0D7C01C-71E4-4FB1-A149-F1E0FA39A174}" srcOrd="0" destOrd="0" presId="urn:microsoft.com/office/officeart/2005/8/layout/vList3"/>
    <dgm:cxn modelId="{0276079C-B1EB-427C-98D2-72472A61507C}" type="presOf" srcId="{1211CB5D-3E06-4EC2-9885-F9D221144724}" destId="{5EB9570D-DC54-49FF-AB1D-87FB88F8FFEA}" srcOrd="0" destOrd="0" presId="urn:microsoft.com/office/officeart/2005/8/layout/vList3"/>
    <dgm:cxn modelId="{F6B0BFB4-7322-400F-B48A-5707DBB52C18}" srcId="{21DD34B8-7788-496E-BE86-4A002AC2E2C5}" destId="{1211CB5D-3E06-4EC2-9885-F9D221144724}" srcOrd="2" destOrd="0" parTransId="{4F605948-3D9F-43B9-8696-DB63D0D660F8}" sibTransId="{108F7062-C0EC-4E9E-A1F1-CAF492E39BEC}"/>
    <dgm:cxn modelId="{CFBFD795-9F2F-4DF9-A5B9-87E29917FB92}" type="presParOf" srcId="{D89AFB75-F470-41E6-B9A4-8C3B4D877857}" destId="{37457216-3FC2-474A-AA62-54C47E952C40}" srcOrd="0" destOrd="0" presId="urn:microsoft.com/office/officeart/2005/8/layout/vList3"/>
    <dgm:cxn modelId="{BF77860E-FE66-43AC-867F-ABDE389F7C94}" type="presParOf" srcId="{37457216-3FC2-474A-AA62-54C47E952C40}" destId="{7851A647-8F5E-4F33-BA69-7E285B637C2B}" srcOrd="0" destOrd="0" presId="urn:microsoft.com/office/officeart/2005/8/layout/vList3"/>
    <dgm:cxn modelId="{1746D58A-0289-4146-846A-B0869CA7329A}" type="presParOf" srcId="{37457216-3FC2-474A-AA62-54C47E952C40}" destId="{7C5C3040-4D8B-44A7-AA9C-D133F920642E}" srcOrd="1" destOrd="0" presId="urn:microsoft.com/office/officeart/2005/8/layout/vList3"/>
    <dgm:cxn modelId="{7045C6C6-2025-41E5-9D91-C08EF3D5D5E8}" type="presParOf" srcId="{D89AFB75-F470-41E6-B9A4-8C3B4D877857}" destId="{3F2EEBA5-CF50-4F5A-9836-39E80BE8BEA7}" srcOrd="1" destOrd="0" presId="urn:microsoft.com/office/officeart/2005/8/layout/vList3"/>
    <dgm:cxn modelId="{8E80F366-E492-48F6-BD2D-65B7938CC548}" type="presParOf" srcId="{D89AFB75-F470-41E6-B9A4-8C3B4D877857}" destId="{DC2A729B-05F3-462D-BD84-BEF4FFDD8027}" srcOrd="2" destOrd="0" presId="urn:microsoft.com/office/officeart/2005/8/layout/vList3"/>
    <dgm:cxn modelId="{20AF9EBA-D53A-4BA3-9814-7D9AD22F1E95}" type="presParOf" srcId="{DC2A729B-05F3-462D-BD84-BEF4FFDD8027}" destId="{A9DB0CCF-8703-4183-968A-0C9A0740D419}" srcOrd="0" destOrd="0" presId="urn:microsoft.com/office/officeart/2005/8/layout/vList3"/>
    <dgm:cxn modelId="{B1DC8FEC-AD18-4E3C-9FE6-F76C6D825727}" type="presParOf" srcId="{DC2A729B-05F3-462D-BD84-BEF4FFDD8027}" destId="{D0D7C01C-71E4-4FB1-A149-F1E0FA39A174}" srcOrd="1" destOrd="0" presId="urn:microsoft.com/office/officeart/2005/8/layout/vList3"/>
    <dgm:cxn modelId="{71E2A494-3433-4F46-9B92-A972BB16EDAA}" type="presParOf" srcId="{D89AFB75-F470-41E6-B9A4-8C3B4D877857}" destId="{5B6744B2-5F6A-4E9D-A839-1CB3D9794302}" srcOrd="3" destOrd="0" presId="urn:microsoft.com/office/officeart/2005/8/layout/vList3"/>
    <dgm:cxn modelId="{C197B629-022C-4B9A-AEE2-283167FF4DE4}" type="presParOf" srcId="{D89AFB75-F470-41E6-B9A4-8C3B4D877857}" destId="{AE5A51C2-B7DC-46F6-85D9-42E6823A30DB}" srcOrd="4" destOrd="0" presId="urn:microsoft.com/office/officeart/2005/8/layout/vList3"/>
    <dgm:cxn modelId="{451C1353-AA63-4843-82F1-74C134D2D86C}" type="presParOf" srcId="{AE5A51C2-B7DC-46F6-85D9-42E6823A30DB}" destId="{4362B2A5-E730-4246-9BEA-A7F7BB65B6C0}" srcOrd="0" destOrd="0" presId="urn:microsoft.com/office/officeart/2005/8/layout/vList3"/>
    <dgm:cxn modelId="{D50B3D62-3193-47D8-9A10-EE373FD4F99F}" type="presParOf" srcId="{AE5A51C2-B7DC-46F6-85D9-42E6823A30DB}" destId="{5EB9570D-DC54-49FF-AB1D-87FB88F8FFEA}" srcOrd="1" destOrd="0" presId="urn:microsoft.com/office/officeart/2005/8/layout/vList3"/>
    <dgm:cxn modelId="{AD8F9186-A6FB-436C-BFC1-B9AA7969CDAD}" type="presParOf" srcId="{D89AFB75-F470-41E6-B9A4-8C3B4D877857}" destId="{C8867B6F-AE14-4A06-A6D8-4DD98B4CBED8}" srcOrd="5" destOrd="0" presId="urn:microsoft.com/office/officeart/2005/8/layout/vList3"/>
    <dgm:cxn modelId="{5B833CE9-2160-49E2-87C3-6BDFA6878617}" type="presParOf" srcId="{D89AFB75-F470-41E6-B9A4-8C3B4D877857}" destId="{C487159E-C3CC-4B43-A368-30A86FEBDC8C}" srcOrd="6" destOrd="0" presId="urn:microsoft.com/office/officeart/2005/8/layout/vList3"/>
    <dgm:cxn modelId="{7A90A5DE-561A-4FC0-9BB6-1C5A08776F30}" type="presParOf" srcId="{C487159E-C3CC-4B43-A368-30A86FEBDC8C}" destId="{8175815E-5EE0-4794-AE88-3851F402B467}" srcOrd="0" destOrd="0" presId="urn:microsoft.com/office/officeart/2005/8/layout/vList3"/>
    <dgm:cxn modelId="{B0ECE112-E0D5-444C-B095-333722B98EAE}" type="presParOf" srcId="{C487159E-C3CC-4B43-A368-30A86FEBDC8C}" destId="{9ACCEAB8-6A6C-4F3E-B148-234DDDE4E9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82BA18-CA2C-4666-82A1-239926D40D42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2964353-BC5D-4968-9685-936BE741A4C7}">
      <dgm:prSet phldrT="[Текст]" custT="1"/>
      <dgm:spPr/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Avstraliya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08C56-9DAC-4921-BAC5-8EB47309FF58}" type="parTrans" cxnId="{A689AD38-6073-4900-AAB1-A685F1005FF4}">
      <dgm:prSet custT="1"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F67E9-9917-44A9-9B12-9711A2BFB3B4}" type="sibTrans" cxnId="{A689AD38-6073-4900-AAB1-A685F1005FF4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041CD3-18AC-484B-BD35-1ABDA00C8A9D}">
      <dgm:prSet phldrT="[Текст]" custT="1"/>
      <dgm:spPr/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Zelandiya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15DDF-BF16-4924-AAB3-7F52B435512A}" type="parTrans" cxnId="{91D4537B-5830-4A97-8B56-189FB1FC0C5D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DC8C8-BCC2-4EBF-918C-120A0DC67291}" type="sibTrans" cxnId="{91D4537B-5830-4A97-8B56-189FB1FC0C5D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E3206-918B-4241-BD2D-0E1DCD8AA730}">
      <dgm:prSet phldrT="[Текст]" custT="1"/>
      <dgm:spPr/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Isroil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770EF-7534-4571-9CB1-A62A4C56580E}" type="parTrans" cxnId="{0FAC0067-D705-4491-A271-57A4F5A6D888}">
      <dgm:prSet custT="1"/>
      <dgm:spPr/>
      <dgm:t>
        <a:bodyPr/>
        <a:lstStyle/>
        <a:p>
          <a:endParaRPr lang="ru-RU" sz="1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BB7CC-6ED8-444D-BAD1-56C12EB54362}" type="sibTrans" cxnId="{0FAC0067-D705-4491-A271-57A4F5A6D888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1493B-3571-4BED-A93C-B08F02741D10}">
      <dgm:prSet phldrT="[Текст]" custT="1"/>
      <dgm:spPr/>
      <dgm:t>
        <a:bodyPr/>
        <a:lstStyle/>
        <a:p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JAR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8270D-94A5-40FD-9758-D474B7C4D90F}" type="parTrans" cxnId="{535618A6-D49B-4A63-A4EC-8E6F5C033BF9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33FA6-11F5-411F-85A8-30D6E7BBA8A4}" type="sibTrans" cxnId="{535618A6-D49B-4A63-A4EC-8E6F5C033BF9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AC8A5-354E-476E-BEF7-0F6E791C534F}">
      <dgm:prSet phldrT="[Текст]" custT="1"/>
      <dgm:spPr/>
      <dgm:t>
        <a:bodyPr vert="vert"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Ko‘chirilgan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kapitalizm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1D4F30-FC37-4B6C-A54F-3C7494BB7196}" type="sibTrans" cxnId="{5ECD4686-FD40-4242-82A5-8C2D689EBEF3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92AD16-0C86-48DC-9945-A5D8194034E6}" type="parTrans" cxnId="{5ECD4686-FD40-4242-82A5-8C2D689EBEF3}">
      <dgm:prSet/>
      <dgm:spPr/>
      <dgm:t>
        <a:bodyPr/>
        <a:lstStyle/>
        <a:p>
          <a:endParaRPr lang="ru-RU" sz="2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A56B4-1713-4DD9-AED8-7FDA81AA74B0}" type="pres">
      <dgm:prSet presAssocID="{5682BA18-CA2C-4666-82A1-239926D40D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54307C-7B78-4F14-BEDC-37F00470B3B9}" type="pres">
      <dgm:prSet presAssocID="{A1DAC8A5-354E-476E-BEF7-0F6E791C534F}" presName="root1" presStyleCnt="0"/>
      <dgm:spPr/>
    </dgm:pt>
    <dgm:pt modelId="{3EF65074-541A-44ED-B8BB-1914955D0887}" type="pres">
      <dgm:prSet presAssocID="{A1DAC8A5-354E-476E-BEF7-0F6E791C534F}" presName="LevelOneTextNode" presStyleLbl="node0" presStyleIdx="0" presStyleCnt="1" custScaleX="306351" custLinFactX="-29694" custLinFactNeighborX="-100000" custLinFactNeighborY="-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FDAF1-1C3A-4E6A-8303-802AF8F49FE7}" type="pres">
      <dgm:prSet presAssocID="{A1DAC8A5-354E-476E-BEF7-0F6E791C534F}" presName="level2hierChild" presStyleCnt="0"/>
      <dgm:spPr/>
    </dgm:pt>
    <dgm:pt modelId="{2235B753-9C9B-4FA5-B3C6-A34BDCA79A64}" type="pres">
      <dgm:prSet presAssocID="{91008C56-9DAC-4921-BAC5-8EB47309FF5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784B81F-CF3D-409B-BA59-800626B38F91}" type="pres">
      <dgm:prSet presAssocID="{91008C56-9DAC-4921-BAC5-8EB47309FF5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2D0A498-8F91-4693-9927-3F70928D4009}" type="pres">
      <dgm:prSet presAssocID="{02964353-BC5D-4968-9685-936BE741A4C7}" presName="root2" presStyleCnt="0"/>
      <dgm:spPr/>
    </dgm:pt>
    <dgm:pt modelId="{48B6E0E5-A06D-4479-8FC9-CF3C37CA9C0E}" type="pres">
      <dgm:prSet presAssocID="{02964353-BC5D-4968-9685-936BE741A4C7}" presName="LevelTwoTextNode" presStyleLbl="node2" presStyleIdx="0" presStyleCnt="4" custScaleX="117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32288-C280-4391-B181-6FDE78CF5FB7}" type="pres">
      <dgm:prSet presAssocID="{02964353-BC5D-4968-9685-936BE741A4C7}" presName="level3hierChild" presStyleCnt="0"/>
      <dgm:spPr/>
    </dgm:pt>
    <dgm:pt modelId="{10CBB599-D6D7-499B-9337-7349BA4D148B}" type="pres">
      <dgm:prSet presAssocID="{3C815DDF-BF16-4924-AAB3-7F52B435512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9E17643-2326-44CE-A54E-7955DEC3E531}" type="pres">
      <dgm:prSet presAssocID="{3C815DDF-BF16-4924-AAB3-7F52B435512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1C2BF8C-6CCD-49A8-89E9-05A32E030529}" type="pres">
      <dgm:prSet presAssocID="{D8041CD3-18AC-484B-BD35-1ABDA00C8A9D}" presName="root2" presStyleCnt="0"/>
      <dgm:spPr/>
    </dgm:pt>
    <dgm:pt modelId="{7FF9BB3C-814F-483B-BA8A-D46EA7DB51C0}" type="pres">
      <dgm:prSet presAssocID="{D8041CD3-18AC-484B-BD35-1ABDA00C8A9D}" presName="LevelTwoTextNode" presStyleLbl="node2" presStyleIdx="1" presStyleCnt="4" custScaleX="117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06E127-DECF-459E-AF1A-567A3CCE8F53}" type="pres">
      <dgm:prSet presAssocID="{D8041CD3-18AC-484B-BD35-1ABDA00C8A9D}" presName="level3hierChild" presStyleCnt="0"/>
      <dgm:spPr/>
    </dgm:pt>
    <dgm:pt modelId="{78B3F43D-9124-4F3E-8B87-2710410BD6D3}" type="pres">
      <dgm:prSet presAssocID="{996770EF-7534-4571-9CB1-A62A4C56580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85254AC-28D6-4AAB-B87E-CBEC53CFF1D9}" type="pres">
      <dgm:prSet presAssocID="{996770EF-7534-4571-9CB1-A62A4C56580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E44D536-A8FC-430B-A9D8-BE5D13DC265A}" type="pres">
      <dgm:prSet presAssocID="{DACE3206-918B-4241-BD2D-0E1DCD8AA730}" presName="root2" presStyleCnt="0"/>
      <dgm:spPr/>
    </dgm:pt>
    <dgm:pt modelId="{DAA3913A-FC0C-4848-A92B-2F010FA1E5BD}" type="pres">
      <dgm:prSet presAssocID="{DACE3206-918B-4241-BD2D-0E1DCD8AA730}" presName="LevelTwoTextNode" presStyleLbl="node2" presStyleIdx="2" presStyleCnt="4" custScaleX="119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956F1F-E997-4CB0-A4DC-8F27724E6CD5}" type="pres">
      <dgm:prSet presAssocID="{DACE3206-918B-4241-BD2D-0E1DCD8AA730}" presName="level3hierChild" presStyleCnt="0"/>
      <dgm:spPr/>
    </dgm:pt>
    <dgm:pt modelId="{0C4F622E-D2E2-4FAD-9990-355810F72847}" type="pres">
      <dgm:prSet presAssocID="{8808270D-94A5-40FD-9758-D474B7C4D90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A23754D-49A0-438C-864A-D467A073C5A9}" type="pres">
      <dgm:prSet presAssocID="{8808270D-94A5-40FD-9758-D474B7C4D90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582FBA6-24B0-40A0-B341-B2209FCC6DA0}" type="pres">
      <dgm:prSet presAssocID="{3B21493B-3571-4BED-A93C-B08F02741D10}" presName="root2" presStyleCnt="0"/>
      <dgm:spPr/>
    </dgm:pt>
    <dgm:pt modelId="{6BA80E48-A6FC-4B7C-B963-A756F3B16134}" type="pres">
      <dgm:prSet presAssocID="{3B21493B-3571-4BED-A93C-B08F02741D10}" presName="LevelTwoTextNode" presStyleLbl="node2" presStyleIdx="3" presStyleCnt="4" custScaleX="118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72F9C0-60D8-4E53-84D7-A9C02A7EC567}" type="pres">
      <dgm:prSet presAssocID="{3B21493B-3571-4BED-A93C-B08F02741D10}" presName="level3hierChild" presStyleCnt="0"/>
      <dgm:spPr/>
    </dgm:pt>
  </dgm:ptLst>
  <dgm:cxnLst>
    <dgm:cxn modelId="{8AF178B5-609F-49E2-9DFA-D0E11A954E88}" type="presOf" srcId="{5682BA18-CA2C-4666-82A1-239926D40D42}" destId="{21EA56B4-1713-4DD9-AED8-7FDA81AA74B0}" srcOrd="0" destOrd="0" presId="urn:microsoft.com/office/officeart/2008/layout/HorizontalMultiLevelHierarchy"/>
    <dgm:cxn modelId="{7C5DD665-7D3B-4267-AB6A-3C33EC6F2126}" type="presOf" srcId="{D8041CD3-18AC-484B-BD35-1ABDA00C8A9D}" destId="{7FF9BB3C-814F-483B-BA8A-D46EA7DB51C0}" srcOrd="0" destOrd="0" presId="urn:microsoft.com/office/officeart/2008/layout/HorizontalMultiLevelHierarchy"/>
    <dgm:cxn modelId="{535618A6-D49B-4A63-A4EC-8E6F5C033BF9}" srcId="{A1DAC8A5-354E-476E-BEF7-0F6E791C534F}" destId="{3B21493B-3571-4BED-A93C-B08F02741D10}" srcOrd="3" destOrd="0" parTransId="{8808270D-94A5-40FD-9758-D474B7C4D90F}" sibTransId="{45333FA6-11F5-411F-85A8-30D6E7BBA8A4}"/>
    <dgm:cxn modelId="{C1DCBE15-B986-43A9-8F1D-1E2CDB591F1E}" type="presOf" srcId="{02964353-BC5D-4968-9685-936BE741A4C7}" destId="{48B6E0E5-A06D-4479-8FC9-CF3C37CA9C0E}" srcOrd="0" destOrd="0" presId="urn:microsoft.com/office/officeart/2008/layout/HorizontalMultiLevelHierarchy"/>
    <dgm:cxn modelId="{CDC3C7DC-401D-4A3B-A9EB-D46DF60C7E21}" type="presOf" srcId="{996770EF-7534-4571-9CB1-A62A4C56580E}" destId="{78B3F43D-9124-4F3E-8B87-2710410BD6D3}" srcOrd="0" destOrd="0" presId="urn:microsoft.com/office/officeart/2008/layout/HorizontalMultiLevelHierarchy"/>
    <dgm:cxn modelId="{44626B85-5AB0-4AE7-A1CA-C7D00D4F7635}" type="presOf" srcId="{996770EF-7534-4571-9CB1-A62A4C56580E}" destId="{B85254AC-28D6-4AAB-B87E-CBEC53CFF1D9}" srcOrd="1" destOrd="0" presId="urn:microsoft.com/office/officeart/2008/layout/HorizontalMultiLevelHierarchy"/>
    <dgm:cxn modelId="{37BDEB0B-6573-4A87-B113-D51D40DD47C1}" type="presOf" srcId="{91008C56-9DAC-4921-BAC5-8EB47309FF58}" destId="{2784B81F-CF3D-409B-BA59-800626B38F91}" srcOrd="1" destOrd="0" presId="urn:microsoft.com/office/officeart/2008/layout/HorizontalMultiLevelHierarchy"/>
    <dgm:cxn modelId="{91D4537B-5830-4A97-8B56-189FB1FC0C5D}" srcId="{A1DAC8A5-354E-476E-BEF7-0F6E791C534F}" destId="{D8041CD3-18AC-484B-BD35-1ABDA00C8A9D}" srcOrd="1" destOrd="0" parTransId="{3C815DDF-BF16-4924-AAB3-7F52B435512A}" sibTransId="{09EDC8C8-BCC2-4EBF-918C-120A0DC67291}"/>
    <dgm:cxn modelId="{32CACE5C-0168-4F74-8F5D-557F16B2A936}" type="presOf" srcId="{8808270D-94A5-40FD-9758-D474B7C4D90F}" destId="{EA23754D-49A0-438C-864A-D467A073C5A9}" srcOrd="1" destOrd="0" presId="urn:microsoft.com/office/officeart/2008/layout/HorizontalMultiLevelHierarchy"/>
    <dgm:cxn modelId="{45F570D0-0CDB-4EC7-A469-D34C3E66121C}" type="presOf" srcId="{3B21493B-3571-4BED-A93C-B08F02741D10}" destId="{6BA80E48-A6FC-4B7C-B963-A756F3B16134}" srcOrd="0" destOrd="0" presId="urn:microsoft.com/office/officeart/2008/layout/HorizontalMultiLevelHierarchy"/>
    <dgm:cxn modelId="{23A4DD50-F3C6-4FD8-BB1A-7BEE5A2B6DCA}" type="presOf" srcId="{8808270D-94A5-40FD-9758-D474B7C4D90F}" destId="{0C4F622E-D2E2-4FAD-9990-355810F72847}" srcOrd="0" destOrd="0" presId="urn:microsoft.com/office/officeart/2008/layout/HorizontalMultiLevelHierarchy"/>
    <dgm:cxn modelId="{E4EDDDB8-DD28-408E-9010-363E94ED81E4}" type="presOf" srcId="{3C815DDF-BF16-4924-AAB3-7F52B435512A}" destId="{10CBB599-D6D7-499B-9337-7349BA4D148B}" srcOrd="0" destOrd="0" presId="urn:microsoft.com/office/officeart/2008/layout/HorizontalMultiLevelHierarchy"/>
    <dgm:cxn modelId="{5ECD4686-FD40-4242-82A5-8C2D689EBEF3}" srcId="{5682BA18-CA2C-4666-82A1-239926D40D42}" destId="{A1DAC8A5-354E-476E-BEF7-0F6E791C534F}" srcOrd="0" destOrd="0" parTransId="{2192AD16-0C86-48DC-9945-A5D8194034E6}" sibTransId="{651D4F30-FC37-4B6C-A54F-3C7494BB7196}"/>
    <dgm:cxn modelId="{E9870033-58BE-4D25-B327-11BBEF33A93D}" type="presOf" srcId="{A1DAC8A5-354E-476E-BEF7-0F6E791C534F}" destId="{3EF65074-541A-44ED-B8BB-1914955D0887}" srcOrd="0" destOrd="0" presId="urn:microsoft.com/office/officeart/2008/layout/HorizontalMultiLevelHierarchy"/>
    <dgm:cxn modelId="{CFCE3544-03D8-4CC1-A636-5F8B26FFE608}" type="presOf" srcId="{DACE3206-918B-4241-BD2D-0E1DCD8AA730}" destId="{DAA3913A-FC0C-4848-A92B-2F010FA1E5BD}" srcOrd="0" destOrd="0" presId="urn:microsoft.com/office/officeart/2008/layout/HorizontalMultiLevelHierarchy"/>
    <dgm:cxn modelId="{BB0BEA8B-D5F9-41B1-B3C7-30EDB0467937}" type="presOf" srcId="{3C815DDF-BF16-4924-AAB3-7F52B435512A}" destId="{C9E17643-2326-44CE-A54E-7955DEC3E531}" srcOrd="1" destOrd="0" presId="urn:microsoft.com/office/officeart/2008/layout/HorizontalMultiLevelHierarchy"/>
    <dgm:cxn modelId="{A689AD38-6073-4900-AAB1-A685F1005FF4}" srcId="{A1DAC8A5-354E-476E-BEF7-0F6E791C534F}" destId="{02964353-BC5D-4968-9685-936BE741A4C7}" srcOrd="0" destOrd="0" parTransId="{91008C56-9DAC-4921-BAC5-8EB47309FF58}" sibTransId="{039F67E9-9917-44A9-9B12-9711A2BFB3B4}"/>
    <dgm:cxn modelId="{66208BDC-B496-4465-9AFB-2057F66D21E9}" type="presOf" srcId="{91008C56-9DAC-4921-BAC5-8EB47309FF58}" destId="{2235B753-9C9B-4FA5-B3C6-A34BDCA79A64}" srcOrd="0" destOrd="0" presId="urn:microsoft.com/office/officeart/2008/layout/HorizontalMultiLevelHierarchy"/>
    <dgm:cxn modelId="{0FAC0067-D705-4491-A271-57A4F5A6D888}" srcId="{A1DAC8A5-354E-476E-BEF7-0F6E791C534F}" destId="{DACE3206-918B-4241-BD2D-0E1DCD8AA730}" srcOrd="2" destOrd="0" parTransId="{996770EF-7534-4571-9CB1-A62A4C56580E}" sibTransId="{A77BB7CC-6ED8-444D-BAD1-56C12EB54362}"/>
    <dgm:cxn modelId="{5013C427-A0AE-41BC-958E-6477942F6405}" type="presParOf" srcId="{21EA56B4-1713-4DD9-AED8-7FDA81AA74B0}" destId="{6B54307C-7B78-4F14-BEDC-37F00470B3B9}" srcOrd="0" destOrd="0" presId="urn:microsoft.com/office/officeart/2008/layout/HorizontalMultiLevelHierarchy"/>
    <dgm:cxn modelId="{05141B1A-9819-46BE-B11C-A41D2FA1AFDA}" type="presParOf" srcId="{6B54307C-7B78-4F14-BEDC-37F00470B3B9}" destId="{3EF65074-541A-44ED-B8BB-1914955D0887}" srcOrd="0" destOrd="0" presId="urn:microsoft.com/office/officeart/2008/layout/HorizontalMultiLevelHierarchy"/>
    <dgm:cxn modelId="{C3CC9A68-EC27-488E-81EF-74A1A4A0418B}" type="presParOf" srcId="{6B54307C-7B78-4F14-BEDC-37F00470B3B9}" destId="{E87FDAF1-1C3A-4E6A-8303-802AF8F49FE7}" srcOrd="1" destOrd="0" presId="urn:microsoft.com/office/officeart/2008/layout/HorizontalMultiLevelHierarchy"/>
    <dgm:cxn modelId="{C0257EE6-4F4C-437D-8054-8FF8A36E0A99}" type="presParOf" srcId="{E87FDAF1-1C3A-4E6A-8303-802AF8F49FE7}" destId="{2235B753-9C9B-4FA5-B3C6-A34BDCA79A64}" srcOrd="0" destOrd="0" presId="urn:microsoft.com/office/officeart/2008/layout/HorizontalMultiLevelHierarchy"/>
    <dgm:cxn modelId="{336E2D4E-7A71-4E44-B8A8-9F7BE845E80D}" type="presParOf" srcId="{2235B753-9C9B-4FA5-B3C6-A34BDCA79A64}" destId="{2784B81F-CF3D-409B-BA59-800626B38F91}" srcOrd="0" destOrd="0" presId="urn:microsoft.com/office/officeart/2008/layout/HorizontalMultiLevelHierarchy"/>
    <dgm:cxn modelId="{8DCC51EC-D2D3-40D7-86B0-F8F9F7584BF0}" type="presParOf" srcId="{E87FDAF1-1C3A-4E6A-8303-802AF8F49FE7}" destId="{22D0A498-8F91-4693-9927-3F70928D4009}" srcOrd="1" destOrd="0" presId="urn:microsoft.com/office/officeart/2008/layout/HorizontalMultiLevelHierarchy"/>
    <dgm:cxn modelId="{FCB5BFD9-29A1-47D7-B6B7-78AD0B5677AF}" type="presParOf" srcId="{22D0A498-8F91-4693-9927-3F70928D4009}" destId="{48B6E0E5-A06D-4479-8FC9-CF3C37CA9C0E}" srcOrd="0" destOrd="0" presId="urn:microsoft.com/office/officeart/2008/layout/HorizontalMultiLevelHierarchy"/>
    <dgm:cxn modelId="{D6DC01CC-ECBA-4ED8-90DC-08E0686955F3}" type="presParOf" srcId="{22D0A498-8F91-4693-9927-3F70928D4009}" destId="{27132288-C280-4391-B181-6FDE78CF5FB7}" srcOrd="1" destOrd="0" presId="urn:microsoft.com/office/officeart/2008/layout/HorizontalMultiLevelHierarchy"/>
    <dgm:cxn modelId="{64B55273-1165-4D9A-89DE-5FC4E4E8BDBA}" type="presParOf" srcId="{E87FDAF1-1C3A-4E6A-8303-802AF8F49FE7}" destId="{10CBB599-D6D7-499B-9337-7349BA4D148B}" srcOrd="2" destOrd="0" presId="urn:microsoft.com/office/officeart/2008/layout/HorizontalMultiLevelHierarchy"/>
    <dgm:cxn modelId="{CC4C998F-EEB4-4921-94D6-D6160319D275}" type="presParOf" srcId="{10CBB599-D6D7-499B-9337-7349BA4D148B}" destId="{C9E17643-2326-44CE-A54E-7955DEC3E531}" srcOrd="0" destOrd="0" presId="urn:microsoft.com/office/officeart/2008/layout/HorizontalMultiLevelHierarchy"/>
    <dgm:cxn modelId="{8B3A89F3-62DE-4F7B-BF95-688A2206056B}" type="presParOf" srcId="{E87FDAF1-1C3A-4E6A-8303-802AF8F49FE7}" destId="{E1C2BF8C-6CCD-49A8-89E9-05A32E030529}" srcOrd="3" destOrd="0" presId="urn:microsoft.com/office/officeart/2008/layout/HorizontalMultiLevelHierarchy"/>
    <dgm:cxn modelId="{D8ED0D0E-D011-4437-9CBB-87033C506EFE}" type="presParOf" srcId="{E1C2BF8C-6CCD-49A8-89E9-05A32E030529}" destId="{7FF9BB3C-814F-483B-BA8A-D46EA7DB51C0}" srcOrd="0" destOrd="0" presId="urn:microsoft.com/office/officeart/2008/layout/HorizontalMultiLevelHierarchy"/>
    <dgm:cxn modelId="{52E9AD8C-9FB8-490C-91C5-78DA0FBC649A}" type="presParOf" srcId="{E1C2BF8C-6CCD-49A8-89E9-05A32E030529}" destId="{F606E127-DECF-459E-AF1A-567A3CCE8F53}" srcOrd="1" destOrd="0" presId="urn:microsoft.com/office/officeart/2008/layout/HorizontalMultiLevelHierarchy"/>
    <dgm:cxn modelId="{B218F2A1-7971-49F0-B24A-2FC04F1E3D97}" type="presParOf" srcId="{E87FDAF1-1C3A-4E6A-8303-802AF8F49FE7}" destId="{78B3F43D-9124-4F3E-8B87-2710410BD6D3}" srcOrd="4" destOrd="0" presId="urn:microsoft.com/office/officeart/2008/layout/HorizontalMultiLevelHierarchy"/>
    <dgm:cxn modelId="{4EE28022-F80A-4807-8691-6201EC15965D}" type="presParOf" srcId="{78B3F43D-9124-4F3E-8B87-2710410BD6D3}" destId="{B85254AC-28D6-4AAB-B87E-CBEC53CFF1D9}" srcOrd="0" destOrd="0" presId="urn:microsoft.com/office/officeart/2008/layout/HorizontalMultiLevelHierarchy"/>
    <dgm:cxn modelId="{C6BC2AAE-5F0A-4493-ABA4-002F50DD5D92}" type="presParOf" srcId="{E87FDAF1-1C3A-4E6A-8303-802AF8F49FE7}" destId="{2E44D536-A8FC-430B-A9D8-BE5D13DC265A}" srcOrd="5" destOrd="0" presId="urn:microsoft.com/office/officeart/2008/layout/HorizontalMultiLevelHierarchy"/>
    <dgm:cxn modelId="{9B40D04C-1638-4105-AB0A-0F3D8DB65580}" type="presParOf" srcId="{2E44D536-A8FC-430B-A9D8-BE5D13DC265A}" destId="{DAA3913A-FC0C-4848-A92B-2F010FA1E5BD}" srcOrd="0" destOrd="0" presId="urn:microsoft.com/office/officeart/2008/layout/HorizontalMultiLevelHierarchy"/>
    <dgm:cxn modelId="{B5A490B2-092C-48E2-8DB8-D2694C80D5AC}" type="presParOf" srcId="{2E44D536-A8FC-430B-A9D8-BE5D13DC265A}" destId="{65956F1F-E997-4CB0-A4DC-8F27724E6CD5}" srcOrd="1" destOrd="0" presId="urn:microsoft.com/office/officeart/2008/layout/HorizontalMultiLevelHierarchy"/>
    <dgm:cxn modelId="{341CCBFB-D126-4941-8395-3A83E96A9148}" type="presParOf" srcId="{E87FDAF1-1C3A-4E6A-8303-802AF8F49FE7}" destId="{0C4F622E-D2E2-4FAD-9990-355810F72847}" srcOrd="6" destOrd="0" presId="urn:microsoft.com/office/officeart/2008/layout/HorizontalMultiLevelHierarchy"/>
    <dgm:cxn modelId="{CC5DF4AA-FD34-412D-B412-B635E8E1FAB1}" type="presParOf" srcId="{0C4F622E-D2E2-4FAD-9990-355810F72847}" destId="{EA23754D-49A0-438C-864A-D467A073C5A9}" srcOrd="0" destOrd="0" presId="urn:microsoft.com/office/officeart/2008/layout/HorizontalMultiLevelHierarchy"/>
    <dgm:cxn modelId="{5B2C2170-6C1A-4C08-BA26-1ADED5529866}" type="presParOf" srcId="{E87FDAF1-1C3A-4E6A-8303-802AF8F49FE7}" destId="{3582FBA6-24B0-40A0-B341-B2209FCC6DA0}" srcOrd="7" destOrd="0" presId="urn:microsoft.com/office/officeart/2008/layout/HorizontalMultiLevelHierarchy"/>
    <dgm:cxn modelId="{9D2F4BF2-2D38-40B1-BA33-C7AEE8145CD7}" type="presParOf" srcId="{3582FBA6-24B0-40A0-B341-B2209FCC6DA0}" destId="{6BA80E48-A6FC-4B7C-B963-A756F3B16134}" srcOrd="0" destOrd="0" presId="urn:microsoft.com/office/officeart/2008/layout/HorizontalMultiLevelHierarchy"/>
    <dgm:cxn modelId="{628A3D19-D043-42CD-A448-3BB1F4CDEB00}" type="presParOf" srcId="{3582FBA6-24B0-40A0-B341-B2209FCC6DA0}" destId="{5672F9C0-60D8-4E53-84D7-A9C02A7EC5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CA53E4-B745-4093-A5BB-DBECB3F5E06D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43E8AE-6F2E-4F16-A548-0926FAB3522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en-US" sz="36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turizmga</a:t>
          </a:r>
          <a:r>
            <a: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ixtisoslashgan</a:t>
          </a:r>
          <a:r>
            <a: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mamlakatlar</a:t>
          </a:r>
          <a:r>
            <a: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A0894-2692-47C1-8C25-9143AB39124C}" type="parTrans" cxnId="{B72B3B2E-C602-4979-A102-A016F9E5166C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D8063-A8F9-4E08-96DE-5EDFA8FF7F6B}" type="sibTrans" cxnId="{B72B3B2E-C602-4979-A102-A016F9E5166C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E8691-7506-48CF-A117-A3764432D0E5}">
      <dgm:prSet phldrT="[Текст]" custT="1"/>
      <dgm:spPr/>
      <dgm:t>
        <a:bodyPr/>
        <a:lstStyle/>
        <a:p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3D2A7-2070-42C4-8FD4-A2E7FF17A4FE}" type="parTrans" cxnId="{47E324ED-2E61-451B-91A9-71C943218E28}">
      <dgm:prSet custT="1"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D9512-BF9A-49F7-9D3F-279CBD7A55CC}" type="sibTrans" cxnId="{47E324ED-2E61-451B-91A9-71C943218E2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E97AA-F407-4147-A642-5E268CB8BEA1}">
      <dgm:prSet phldrT="[Текст]" custT="1"/>
      <dgm:spPr/>
      <dgm:t>
        <a:bodyPr/>
        <a:lstStyle/>
        <a:p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2450E-2A24-4055-8D68-C511DE7D4F51}" type="parTrans" cxnId="{0A7CE070-15AA-4B6F-978F-3B278BDCE66A}">
      <dgm:prSet custT="1"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5CD97-B84D-4946-8B62-CBD2115ABBCD}" type="sibTrans" cxnId="{0A7CE070-15AA-4B6F-978F-3B278BDCE66A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4C475-FC0E-4992-AE59-1D09077725E0}">
      <dgm:prSet phldrT="[Текст]"/>
      <dgm:spPr/>
      <dgm:t>
        <a:bodyPr/>
        <a:lstStyle/>
        <a:p>
          <a:endParaRPr lang="ru-RU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18125-ADE6-4C35-B456-500D239BACFD}" type="parTrans" cxnId="{CBCBA9B0-FBAB-4A13-B8A5-5A1B204FC3C2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BEDA8-C6B8-4C00-84B4-2C254376FC26}" type="sibTrans" cxnId="{CBCBA9B0-FBAB-4A13-B8A5-5A1B204FC3C2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223B6-5B81-401C-8A96-FF0B63112158}">
      <dgm:prSet phldrT="[Текст]" custT="1"/>
      <dgm:spPr/>
      <dgm:t>
        <a:bodyPr/>
        <a:lstStyle/>
        <a:p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218F9-DD64-4C39-8D90-E7BCCF73B908}" type="parTrans" cxnId="{613481BD-7B91-477C-BA20-4B9341960166}">
      <dgm:prSet custT="1"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74481-E4D6-4ADF-B047-1AD99C891DFA}" type="sibTrans" cxnId="{613481BD-7B91-477C-BA20-4B934196016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6EA42-5C2B-47F8-97E9-9FD59A108121}">
      <dgm:prSet phldrT="[Текст]" custT="1"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25CF9-9BCF-4A8E-9132-9280C7CD1654}" type="parTrans" cxnId="{1D6322B1-DBB5-4E0E-B69A-1AFC25FD3615}">
      <dgm:prSet custT="1"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253D5-A70A-4904-894D-FAB8619F9981}" type="sibTrans" cxnId="{1D6322B1-DBB5-4E0E-B69A-1AFC25FD361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27B75-95B9-41F5-A184-D48701E4210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Okeaniya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orollari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B25E5-8BF7-4A79-88C7-E3DDB91263A3}" type="parTrans" cxnId="{29608240-9B61-44CC-BDEB-A772EBAF338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6B4C6-7F48-473F-9A16-A1D521A57659}" type="sibTrans" cxnId="{29608240-9B61-44CC-BDEB-A772EBAF338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44D5B-7A6A-4799-A8DB-AD9D41FAFD1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dengizi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1EF10-F0B5-4BA5-A768-E1BD56AD9536}" type="parTrans" cxnId="{3B4914A8-FDFB-4C1A-8299-316535BA7DC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A9517-F534-4383-A789-46217406D33A}" type="sibTrans" cxnId="{3B4914A8-FDFB-4C1A-8299-316535BA7DC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CDAD1-D66E-4D0F-ADE4-73E5DC5FDC46}" type="pres">
      <dgm:prSet presAssocID="{53CA53E4-B745-4093-A5BB-DBECB3F5E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6BE96-7FDA-42A8-8AFF-293878F903E0}" type="pres">
      <dgm:prSet presAssocID="{2F43E8AE-6F2E-4F16-A548-0926FAB35220}" presName="centerShape" presStyleLbl="node0" presStyleIdx="0" presStyleCnt="1" custScaleX="312718" custScaleY="147408" custLinFactNeighborX="-4355" custLinFactNeighborY="-21828"/>
      <dgm:spPr/>
      <dgm:t>
        <a:bodyPr/>
        <a:lstStyle/>
        <a:p>
          <a:endParaRPr lang="ru-RU"/>
        </a:p>
      </dgm:t>
    </dgm:pt>
    <dgm:pt modelId="{E3247089-AFDC-4271-AEB7-A7C11C5A8804}" type="pres">
      <dgm:prSet presAssocID="{E72B25E5-8BF7-4A79-88C7-E3DDB91263A3}" presName="parTrans" presStyleLbl="sibTrans2D1" presStyleIdx="0" presStyleCnt="2"/>
      <dgm:spPr/>
      <dgm:t>
        <a:bodyPr/>
        <a:lstStyle/>
        <a:p>
          <a:endParaRPr lang="ru-RU"/>
        </a:p>
      </dgm:t>
    </dgm:pt>
    <dgm:pt modelId="{584D51CE-1B70-4F4D-9B1E-7ADC9174FB69}" type="pres">
      <dgm:prSet presAssocID="{E72B25E5-8BF7-4A79-88C7-E3DDB91263A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E59695E-5D33-4E4C-ABAB-CA75EA006A2E}" type="pres">
      <dgm:prSet presAssocID="{C7027B75-95B9-41F5-A184-D48701E42106}" presName="node" presStyleLbl="node1" presStyleIdx="0" presStyleCnt="2" custScaleX="219010" custScaleY="123147" custRadScaleRad="183214" custRadScaleInc="12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95FCA-D986-4683-A3D5-F226B0DFEFD2}" type="pres">
      <dgm:prSet presAssocID="{F4E1EF10-F0B5-4BA5-A768-E1BD56AD9536}" presName="parTrans" presStyleLbl="sibTrans2D1" presStyleIdx="1" presStyleCnt="2" custScaleX="111235"/>
      <dgm:spPr/>
      <dgm:t>
        <a:bodyPr/>
        <a:lstStyle/>
        <a:p>
          <a:endParaRPr lang="ru-RU"/>
        </a:p>
      </dgm:t>
    </dgm:pt>
    <dgm:pt modelId="{C037464E-1F07-4551-81E0-9FF5DD98E8B7}" type="pres">
      <dgm:prSet presAssocID="{F4E1EF10-F0B5-4BA5-A768-E1BD56AD953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A70E2A0-8475-4546-83C3-B2860B73B314}" type="pres">
      <dgm:prSet presAssocID="{72D44D5B-7A6A-4799-A8DB-AD9D41FAFD12}" presName="node" presStyleLbl="node1" presStyleIdx="1" presStyleCnt="2" custScaleX="204714" custScaleY="129234" custRadScaleRad="190727" custRadScaleInc="78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755CC-3AF8-4DB1-8ED4-F831B96294B3}" type="presOf" srcId="{F4E1EF10-F0B5-4BA5-A768-E1BD56AD9536}" destId="{1EB95FCA-D986-4683-A3D5-F226B0DFEFD2}" srcOrd="0" destOrd="0" presId="urn:microsoft.com/office/officeart/2005/8/layout/radial5"/>
    <dgm:cxn modelId="{5BC0B296-7738-4BDE-B2D6-AE538015AB24}" type="presOf" srcId="{C7027B75-95B9-41F5-A184-D48701E42106}" destId="{8E59695E-5D33-4E4C-ABAB-CA75EA006A2E}" srcOrd="0" destOrd="0" presId="urn:microsoft.com/office/officeart/2005/8/layout/radial5"/>
    <dgm:cxn modelId="{613481BD-7B91-477C-BA20-4B9341960166}" srcId="{53CA53E4-B745-4093-A5BB-DBECB3F5E06D}" destId="{5D2223B6-5B81-401C-8A96-FF0B63112158}" srcOrd="3" destOrd="0" parTransId="{CF1218F9-DD64-4C39-8D90-E7BCCF73B908}" sibTransId="{4C574481-E4D6-4ADF-B047-1AD99C891DFA}"/>
    <dgm:cxn modelId="{7A2AFB20-EE76-4D3A-8CCA-2527CC789DAD}" type="presOf" srcId="{53CA53E4-B745-4093-A5BB-DBECB3F5E06D}" destId="{707CDAD1-D66E-4D0F-ADE4-73E5DC5FDC46}" srcOrd="0" destOrd="0" presId="urn:microsoft.com/office/officeart/2005/8/layout/radial5"/>
    <dgm:cxn modelId="{B72B3B2E-C602-4979-A102-A016F9E5166C}" srcId="{53CA53E4-B745-4093-A5BB-DBECB3F5E06D}" destId="{2F43E8AE-6F2E-4F16-A548-0926FAB35220}" srcOrd="0" destOrd="0" parTransId="{47AA0894-2692-47C1-8C25-9143AB39124C}" sibTransId="{7AED8063-A8F9-4E08-96DE-5EDFA8FF7F6B}"/>
    <dgm:cxn modelId="{CAE21D35-48A7-4414-AAE6-C498B6F7894F}" type="presOf" srcId="{2F43E8AE-6F2E-4F16-A548-0926FAB35220}" destId="{F746BE96-7FDA-42A8-8AFF-293878F903E0}" srcOrd="0" destOrd="0" presId="urn:microsoft.com/office/officeart/2005/8/layout/radial5"/>
    <dgm:cxn modelId="{1D6322B1-DBB5-4E0E-B69A-1AFC25FD3615}" srcId="{53CA53E4-B745-4093-A5BB-DBECB3F5E06D}" destId="{E7E6EA42-5C2B-47F8-97E9-9FD59A108121}" srcOrd="4" destOrd="0" parTransId="{99625CF9-9BCF-4A8E-9132-9280C7CD1654}" sibTransId="{C43253D5-A70A-4904-894D-FAB8619F9981}"/>
    <dgm:cxn modelId="{CBCBA9B0-FBAB-4A13-B8A5-5A1B204FC3C2}" srcId="{53CA53E4-B745-4093-A5BB-DBECB3F5E06D}" destId="{9944C475-FC0E-4992-AE59-1D09077725E0}" srcOrd="5" destOrd="0" parTransId="{40D18125-ADE6-4C35-B456-500D239BACFD}" sibTransId="{189BEDA8-C6B8-4C00-84B4-2C254376FC26}"/>
    <dgm:cxn modelId="{ACAA8522-122A-46D5-B650-96AB39BAEC91}" type="presOf" srcId="{E72B25E5-8BF7-4A79-88C7-E3DDB91263A3}" destId="{E3247089-AFDC-4271-AEB7-A7C11C5A8804}" srcOrd="0" destOrd="0" presId="urn:microsoft.com/office/officeart/2005/8/layout/radial5"/>
    <dgm:cxn modelId="{D50CB697-B3F8-469C-A79B-DFAD14B22A1B}" type="presOf" srcId="{E72B25E5-8BF7-4A79-88C7-E3DDB91263A3}" destId="{584D51CE-1B70-4F4D-9B1E-7ADC9174FB69}" srcOrd="1" destOrd="0" presId="urn:microsoft.com/office/officeart/2005/8/layout/radial5"/>
    <dgm:cxn modelId="{5E751A42-431F-4EB4-9DDE-88B0C013FB75}" type="presOf" srcId="{72D44D5B-7A6A-4799-A8DB-AD9D41FAFD12}" destId="{4A70E2A0-8475-4546-83C3-B2860B73B314}" srcOrd="0" destOrd="0" presId="urn:microsoft.com/office/officeart/2005/8/layout/radial5"/>
    <dgm:cxn modelId="{D7E053CD-E0AD-4AE0-AA26-F719C976EF2D}" type="presOf" srcId="{F4E1EF10-F0B5-4BA5-A768-E1BD56AD9536}" destId="{C037464E-1F07-4551-81E0-9FF5DD98E8B7}" srcOrd="1" destOrd="0" presId="urn:microsoft.com/office/officeart/2005/8/layout/radial5"/>
    <dgm:cxn modelId="{29608240-9B61-44CC-BDEB-A772EBAF3384}" srcId="{2F43E8AE-6F2E-4F16-A548-0926FAB35220}" destId="{C7027B75-95B9-41F5-A184-D48701E42106}" srcOrd="0" destOrd="0" parTransId="{E72B25E5-8BF7-4A79-88C7-E3DDB91263A3}" sibTransId="{D636B4C6-7F48-473F-9A16-A1D521A57659}"/>
    <dgm:cxn modelId="{47E324ED-2E61-451B-91A9-71C943218E28}" srcId="{53CA53E4-B745-4093-A5BB-DBECB3F5E06D}" destId="{858E8691-7506-48CF-A117-A3764432D0E5}" srcOrd="1" destOrd="0" parTransId="{7C83D2A7-2070-42C4-8FD4-A2E7FF17A4FE}" sibTransId="{D83D9512-BF9A-49F7-9D3F-279CBD7A55CC}"/>
    <dgm:cxn modelId="{3B4914A8-FDFB-4C1A-8299-316535BA7DC8}" srcId="{2F43E8AE-6F2E-4F16-A548-0926FAB35220}" destId="{72D44D5B-7A6A-4799-A8DB-AD9D41FAFD12}" srcOrd="1" destOrd="0" parTransId="{F4E1EF10-F0B5-4BA5-A768-E1BD56AD9536}" sibTransId="{091A9517-F534-4383-A789-46217406D33A}"/>
    <dgm:cxn modelId="{0A7CE070-15AA-4B6F-978F-3B278BDCE66A}" srcId="{53CA53E4-B745-4093-A5BB-DBECB3F5E06D}" destId="{B87E97AA-F407-4147-A642-5E268CB8BEA1}" srcOrd="2" destOrd="0" parTransId="{6D22450E-2A24-4055-8D68-C511DE7D4F51}" sibTransId="{E5F5CD97-B84D-4946-8B62-CBD2115ABBCD}"/>
    <dgm:cxn modelId="{628EA5DD-F20E-4345-AF8D-1F1F31830009}" type="presParOf" srcId="{707CDAD1-D66E-4D0F-ADE4-73E5DC5FDC46}" destId="{F746BE96-7FDA-42A8-8AFF-293878F903E0}" srcOrd="0" destOrd="0" presId="urn:microsoft.com/office/officeart/2005/8/layout/radial5"/>
    <dgm:cxn modelId="{1C1A186A-1435-4237-AC50-EC538E4976B1}" type="presParOf" srcId="{707CDAD1-D66E-4D0F-ADE4-73E5DC5FDC46}" destId="{E3247089-AFDC-4271-AEB7-A7C11C5A8804}" srcOrd="1" destOrd="0" presId="urn:microsoft.com/office/officeart/2005/8/layout/radial5"/>
    <dgm:cxn modelId="{730B7B0A-16DD-4F41-B05C-5950EE927AA0}" type="presParOf" srcId="{E3247089-AFDC-4271-AEB7-A7C11C5A8804}" destId="{584D51CE-1B70-4F4D-9B1E-7ADC9174FB69}" srcOrd="0" destOrd="0" presId="urn:microsoft.com/office/officeart/2005/8/layout/radial5"/>
    <dgm:cxn modelId="{916AFFAD-4253-4001-B3D6-A6FAEB3E945E}" type="presParOf" srcId="{707CDAD1-D66E-4D0F-ADE4-73E5DC5FDC46}" destId="{8E59695E-5D33-4E4C-ABAB-CA75EA006A2E}" srcOrd="2" destOrd="0" presId="urn:microsoft.com/office/officeart/2005/8/layout/radial5"/>
    <dgm:cxn modelId="{8495D410-7D98-4DED-B12B-CB39E2661398}" type="presParOf" srcId="{707CDAD1-D66E-4D0F-ADE4-73E5DC5FDC46}" destId="{1EB95FCA-D986-4683-A3D5-F226B0DFEFD2}" srcOrd="3" destOrd="0" presId="urn:microsoft.com/office/officeart/2005/8/layout/radial5"/>
    <dgm:cxn modelId="{9CE63593-4B98-48D4-AE92-146E186BA109}" type="presParOf" srcId="{1EB95FCA-D986-4683-A3D5-F226B0DFEFD2}" destId="{C037464E-1F07-4551-81E0-9FF5DD98E8B7}" srcOrd="0" destOrd="0" presId="urn:microsoft.com/office/officeart/2005/8/layout/radial5"/>
    <dgm:cxn modelId="{CFFEB484-2E62-4E68-9912-2DC18A624567}" type="presParOf" srcId="{707CDAD1-D66E-4D0F-ADE4-73E5DC5FDC46}" destId="{4A70E2A0-8475-4546-83C3-B2860B73B314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3040-4D8B-44A7-AA9C-D133F920642E}">
      <dsp:nvSpPr>
        <dsp:cNvPr id="0" name=""/>
        <dsp:cNvSpPr/>
      </dsp:nvSpPr>
      <dsp:spPr>
        <a:xfrm rot="10800000">
          <a:off x="2283542" y="1322"/>
          <a:ext cx="7703075" cy="129413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67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07074" y="1322"/>
        <a:ext cx="7379543" cy="1294130"/>
      </dsp:txXfrm>
    </dsp:sp>
    <dsp:sp modelId="{7851A647-8F5E-4F33-BA69-7E285B637C2B}">
      <dsp:nvSpPr>
        <dsp:cNvPr id="0" name=""/>
        <dsp:cNvSpPr/>
      </dsp:nvSpPr>
      <dsp:spPr>
        <a:xfrm>
          <a:off x="1596954" y="29237"/>
          <a:ext cx="1373175" cy="12383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64CCD6-5CE6-4140-871F-DAD216B74490}">
      <dsp:nvSpPr>
        <dsp:cNvPr id="0" name=""/>
        <dsp:cNvSpPr/>
      </dsp:nvSpPr>
      <dsp:spPr>
        <a:xfrm rot="10800000">
          <a:off x="2263780" y="1681760"/>
          <a:ext cx="7703075" cy="1294130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67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Rivojlanayotgan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87312" y="1681760"/>
        <a:ext cx="7379543" cy="1294130"/>
      </dsp:txXfrm>
    </dsp:sp>
    <dsp:sp modelId="{94B686F4-08BA-4678-868A-D6A07223C95D}">
      <dsp:nvSpPr>
        <dsp:cNvPr id="0" name=""/>
        <dsp:cNvSpPr/>
      </dsp:nvSpPr>
      <dsp:spPr>
        <a:xfrm>
          <a:off x="1616715" y="1681760"/>
          <a:ext cx="1294130" cy="12941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A571D-D87B-4A62-84F8-D4AB3D155B46}">
      <dsp:nvSpPr>
        <dsp:cNvPr id="0" name=""/>
        <dsp:cNvSpPr/>
      </dsp:nvSpPr>
      <dsp:spPr>
        <a:xfrm rot="10800000">
          <a:off x="2263780" y="3362198"/>
          <a:ext cx="7703075" cy="1294130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67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O‘tish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iqtisodiyotidagi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87312" y="3362198"/>
        <a:ext cx="7379543" cy="1294130"/>
      </dsp:txXfrm>
    </dsp:sp>
    <dsp:sp modelId="{98840B66-54C3-45A8-AE4F-7FA75EE54DD9}">
      <dsp:nvSpPr>
        <dsp:cNvPr id="0" name=""/>
        <dsp:cNvSpPr/>
      </dsp:nvSpPr>
      <dsp:spPr>
        <a:xfrm>
          <a:off x="1616715" y="3362198"/>
          <a:ext cx="1294130" cy="12941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3040-4D8B-44A7-AA9C-D133F920642E}">
      <dsp:nvSpPr>
        <dsp:cNvPr id="0" name=""/>
        <dsp:cNvSpPr/>
      </dsp:nvSpPr>
      <dsp:spPr>
        <a:xfrm rot="10800000">
          <a:off x="1226432" y="133559"/>
          <a:ext cx="3843926" cy="7384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1043" y="133559"/>
        <a:ext cx="3659315" cy="738446"/>
      </dsp:txXfrm>
    </dsp:sp>
    <dsp:sp modelId="{7851A647-8F5E-4F33-BA69-7E285B637C2B}">
      <dsp:nvSpPr>
        <dsp:cNvPr id="0" name=""/>
        <dsp:cNvSpPr/>
      </dsp:nvSpPr>
      <dsp:spPr>
        <a:xfrm>
          <a:off x="709981" y="287"/>
          <a:ext cx="1032902" cy="10049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D7C01C-71E4-4FB1-A149-F1E0FA39A174}">
      <dsp:nvSpPr>
        <dsp:cNvPr id="0" name=""/>
        <dsp:cNvSpPr/>
      </dsp:nvSpPr>
      <dsp:spPr>
        <a:xfrm rot="10800000">
          <a:off x="1253756" y="1391708"/>
          <a:ext cx="3843926" cy="738446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38367" y="1391708"/>
        <a:ext cx="3659315" cy="738446"/>
      </dsp:txXfrm>
    </dsp:sp>
    <dsp:sp modelId="{A9DB0CCF-8703-4183-968A-0C9A0740D419}">
      <dsp:nvSpPr>
        <dsp:cNvPr id="0" name=""/>
        <dsp:cNvSpPr/>
      </dsp:nvSpPr>
      <dsp:spPr>
        <a:xfrm>
          <a:off x="682656" y="1225709"/>
          <a:ext cx="1142200" cy="10704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B9570D-DC54-49FF-AB1D-87FB88F8FFEA}">
      <dsp:nvSpPr>
        <dsp:cNvPr id="0" name=""/>
        <dsp:cNvSpPr/>
      </dsp:nvSpPr>
      <dsp:spPr>
        <a:xfrm rot="10800000">
          <a:off x="1239316" y="2618960"/>
          <a:ext cx="3843926" cy="738446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Yaponiya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23927" y="2618960"/>
        <a:ext cx="3659315" cy="738446"/>
      </dsp:txXfrm>
    </dsp:sp>
    <dsp:sp modelId="{4362B2A5-E730-4246-9BEA-A7F7BB65B6C0}">
      <dsp:nvSpPr>
        <dsp:cNvPr id="0" name=""/>
        <dsp:cNvSpPr/>
      </dsp:nvSpPr>
      <dsp:spPr>
        <a:xfrm>
          <a:off x="697097" y="2516586"/>
          <a:ext cx="1084438" cy="9431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CEAB8-6A6C-4F3E-B148-234DDDE4E993}">
      <dsp:nvSpPr>
        <dsp:cNvPr id="0" name=""/>
        <dsp:cNvSpPr/>
      </dsp:nvSpPr>
      <dsp:spPr>
        <a:xfrm rot="10800000">
          <a:off x="1225983" y="3775484"/>
          <a:ext cx="3843926" cy="738446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0594" y="3775484"/>
        <a:ext cx="3659315" cy="738446"/>
      </dsp:txXfrm>
    </dsp:sp>
    <dsp:sp modelId="{8175815E-5EE0-4794-AE88-3851F402B467}">
      <dsp:nvSpPr>
        <dsp:cNvPr id="0" name=""/>
        <dsp:cNvSpPr/>
      </dsp:nvSpPr>
      <dsp:spPr>
        <a:xfrm>
          <a:off x="692402" y="3680214"/>
          <a:ext cx="1103217" cy="9771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3040-4D8B-44A7-AA9C-D133F920642E}">
      <dsp:nvSpPr>
        <dsp:cNvPr id="0" name=""/>
        <dsp:cNvSpPr/>
      </dsp:nvSpPr>
      <dsp:spPr>
        <a:xfrm rot="10800000">
          <a:off x="1259587" y="3079"/>
          <a:ext cx="3736466" cy="123157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3088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67479" y="3079"/>
        <a:ext cx="3428574" cy="1231570"/>
      </dsp:txXfrm>
    </dsp:sp>
    <dsp:sp modelId="{7851A647-8F5E-4F33-BA69-7E285B637C2B}">
      <dsp:nvSpPr>
        <dsp:cNvPr id="0" name=""/>
        <dsp:cNvSpPr/>
      </dsp:nvSpPr>
      <dsp:spPr>
        <a:xfrm>
          <a:off x="622693" y="44078"/>
          <a:ext cx="1273788" cy="11495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CD4485-F4DD-4616-9A64-B2380839BB25}">
      <dsp:nvSpPr>
        <dsp:cNvPr id="0" name=""/>
        <dsp:cNvSpPr/>
      </dsp:nvSpPr>
      <dsp:spPr>
        <a:xfrm rot="10800000">
          <a:off x="1249032" y="1602282"/>
          <a:ext cx="3736466" cy="1231570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3088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Britaniya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56924" y="1602282"/>
        <a:ext cx="3428574" cy="1231570"/>
      </dsp:txXfrm>
    </dsp:sp>
    <dsp:sp modelId="{E5AA4DBF-3D1A-4E3A-BE28-2D7D9389119C}">
      <dsp:nvSpPr>
        <dsp:cNvPr id="0" name=""/>
        <dsp:cNvSpPr/>
      </dsp:nvSpPr>
      <dsp:spPr>
        <a:xfrm>
          <a:off x="633247" y="1602282"/>
          <a:ext cx="1231570" cy="12315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AD3B7D-5B9F-42F2-961B-1D8BDA75CB19}">
      <dsp:nvSpPr>
        <dsp:cNvPr id="0" name=""/>
        <dsp:cNvSpPr/>
      </dsp:nvSpPr>
      <dsp:spPr>
        <a:xfrm rot="10800000">
          <a:off x="1249032" y="3201485"/>
          <a:ext cx="3736466" cy="1231570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3088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56924" y="3201485"/>
        <a:ext cx="3428574" cy="1231570"/>
      </dsp:txXfrm>
    </dsp:sp>
    <dsp:sp modelId="{213643BB-D0C2-40A2-BC05-0A9C3BDD9A55}">
      <dsp:nvSpPr>
        <dsp:cNvPr id="0" name=""/>
        <dsp:cNvSpPr/>
      </dsp:nvSpPr>
      <dsp:spPr>
        <a:xfrm>
          <a:off x="633247" y="3201485"/>
          <a:ext cx="1231570" cy="12315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3040-4D8B-44A7-AA9C-D133F920642E}">
      <dsp:nvSpPr>
        <dsp:cNvPr id="0" name=""/>
        <dsp:cNvSpPr/>
      </dsp:nvSpPr>
      <dsp:spPr>
        <a:xfrm rot="10800000">
          <a:off x="1045787" y="133559"/>
          <a:ext cx="4084786" cy="7384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67640" rIns="312928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Avstriya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30398" y="133559"/>
        <a:ext cx="3900175" cy="738446"/>
      </dsp:txXfrm>
    </dsp:sp>
    <dsp:sp modelId="{7851A647-8F5E-4F33-BA69-7E285B637C2B}">
      <dsp:nvSpPr>
        <dsp:cNvPr id="0" name=""/>
        <dsp:cNvSpPr/>
      </dsp:nvSpPr>
      <dsp:spPr>
        <a:xfrm>
          <a:off x="649766" y="287"/>
          <a:ext cx="1032902" cy="10049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D7C01C-71E4-4FB1-A149-F1E0FA39A174}">
      <dsp:nvSpPr>
        <dsp:cNvPr id="0" name=""/>
        <dsp:cNvSpPr/>
      </dsp:nvSpPr>
      <dsp:spPr>
        <a:xfrm rot="10800000">
          <a:off x="1253756" y="1391708"/>
          <a:ext cx="3843926" cy="738446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67640" rIns="312928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Belgiya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38367" y="1391708"/>
        <a:ext cx="3659315" cy="738446"/>
      </dsp:txXfrm>
    </dsp:sp>
    <dsp:sp modelId="{A9DB0CCF-8703-4183-968A-0C9A0740D419}">
      <dsp:nvSpPr>
        <dsp:cNvPr id="0" name=""/>
        <dsp:cNvSpPr/>
      </dsp:nvSpPr>
      <dsp:spPr>
        <a:xfrm>
          <a:off x="682656" y="1225709"/>
          <a:ext cx="1142200" cy="10704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B9570D-DC54-49FF-AB1D-87FB88F8FFEA}">
      <dsp:nvSpPr>
        <dsp:cNvPr id="0" name=""/>
        <dsp:cNvSpPr/>
      </dsp:nvSpPr>
      <dsp:spPr>
        <a:xfrm rot="10800000">
          <a:off x="1239316" y="2618960"/>
          <a:ext cx="3843926" cy="738446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37160" rIns="256032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Lyuksemburg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23927" y="2618960"/>
        <a:ext cx="3659315" cy="738446"/>
      </dsp:txXfrm>
    </dsp:sp>
    <dsp:sp modelId="{4362B2A5-E730-4246-9BEA-A7F7BB65B6C0}">
      <dsp:nvSpPr>
        <dsp:cNvPr id="0" name=""/>
        <dsp:cNvSpPr/>
      </dsp:nvSpPr>
      <dsp:spPr>
        <a:xfrm>
          <a:off x="697097" y="2516586"/>
          <a:ext cx="1084438" cy="9431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CEAB8-6A6C-4F3E-B148-234DDDE4E993}">
      <dsp:nvSpPr>
        <dsp:cNvPr id="0" name=""/>
        <dsp:cNvSpPr/>
      </dsp:nvSpPr>
      <dsp:spPr>
        <a:xfrm rot="10800000">
          <a:off x="1225983" y="3775484"/>
          <a:ext cx="3843926" cy="738446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635" tIns="152400" rIns="284480" bIns="1524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Niderlandiya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0594" y="3775484"/>
        <a:ext cx="3659315" cy="738446"/>
      </dsp:txXfrm>
    </dsp:sp>
    <dsp:sp modelId="{8175815E-5EE0-4794-AE88-3851F402B467}">
      <dsp:nvSpPr>
        <dsp:cNvPr id="0" name=""/>
        <dsp:cNvSpPr/>
      </dsp:nvSpPr>
      <dsp:spPr>
        <a:xfrm>
          <a:off x="649535" y="3623065"/>
          <a:ext cx="1103217" cy="97714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3040-4D8B-44A7-AA9C-D133F920642E}">
      <dsp:nvSpPr>
        <dsp:cNvPr id="0" name=""/>
        <dsp:cNvSpPr/>
      </dsp:nvSpPr>
      <dsp:spPr>
        <a:xfrm rot="10800000">
          <a:off x="1236351" y="139223"/>
          <a:ext cx="3843926" cy="76681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143" tIns="167640" rIns="312928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Norvegiya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28054" y="139223"/>
        <a:ext cx="3652223" cy="766812"/>
      </dsp:txXfrm>
    </dsp:sp>
    <dsp:sp modelId="{7851A647-8F5E-4F33-BA69-7E285B637C2B}">
      <dsp:nvSpPr>
        <dsp:cNvPr id="0" name=""/>
        <dsp:cNvSpPr/>
      </dsp:nvSpPr>
      <dsp:spPr>
        <a:xfrm>
          <a:off x="700062" y="833"/>
          <a:ext cx="1072578" cy="10435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D7C01C-71E4-4FB1-A149-F1E0FA39A174}">
      <dsp:nvSpPr>
        <dsp:cNvPr id="0" name=""/>
        <dsp:cNvSpPr/>
      </dsp:nvSpPr>
      <dsp:spPr>
        <a:xfrm rot="10800000">
          <a:off x="1264725" y="1445701"/>
          <a:ext cx="3843926" cy="766812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143" tIns="167640" rIns="312928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Shvetsiya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56428" y="1445701"/>
        <a:ext cx="3652223" cy="766812"/>
      </dsp:txXfrm>
    </dsp:sp>
    <dsp:sp modelId="{A9DB0CCF-8703-4183-968A-0C9A0740D419}">
      <dsp:nvSpPr>
        <dsp:cNvPr id="0" name=""/>
        <dsp:cNvSpPr/>
      </dsp:nvSpPr>
      <dsp:spPr>
        <a:xfrm>
          <a:off x="671688" y="1273325"/>
          <a:ext cx="1186074" cy="11115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B9570D-DC54-49FF-AB1D-87FB88F8FFEA}">
      <dsp:nvSpPr>
        <dsp:cNvPr id="0" name=""/>
        <dsp:cNvSpPr/>
      </dsp:nvSpPr>
      <dsp:spPr>
        <a:xfrm rot="10800000">
          <a:off x="1249730" y="2720095"/>
          <a:ext cx="3843926" cy="766812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143" tIns="167640" rIns="312928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Finlandiya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41433" y="2720095"/>
        <a:ext cx="3652223" cy="766812"/>
      </dsp:txXfrm>
    </dsp:sp>
    <dsp:sp modelId="{4362B2A5-E730-4246-9BEA-A7F7BB65B6C0}">
      <dsp:nvSpPr>
        <dsp:cNvPr id="0" name=""/>
        <dsp:cNvSpPr/>
      </dsp:nvSpPr>
      <dsp:spPr>
        <a:xfrm>
          <a:off x="686683" y="2613788"/>
          <a:ext cx="1126094" cy="9794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CEAB8-6A6C-4F3E-B148-234DDDE4E993}">
      <dsp:nvSpPr>
        <dsp:cNvPr id="0" name=""/>
        <dsp:cNvSpPr/>
      </dsp:nvSpPr>
      <dsp:spPr>
        <a:xfrm rot="10800000">
          <a:off x="1236577" y="3921044"/>
          <a:ext cx="3843926" cy="766812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8143" tIns="137160" rIns="256032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Shveysariya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28280" y="3921044"/>
        <a:ext cx="3652223" cy="766812"/>
      </dsp:txXfrm>
    </dsp:sp>
    <dsp:sp modelId="{8175815E-5EE0-4794-AE88-3851F402B467}">
      <dsp:nvSpPr>
        <dsp:cNvPr id="0" name=""/>
        <dsp:cNvSpPr/>
      </dsp:nvSpPr>
      <dsp:spPr>
        <a:xfrm>
          <a:off x="681808" y="3822114"/>
          <a:ext cx="1145594" cy="101468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622E-D2E2-4FAD-9990-355810F72847}">
      <dsp:nvSpPr>
        <dsp:cNvPr id="0" name=""/>
        <dsp:cNvSpPr/>
      </dsp:nvSpPr>
      <dsp:spPr>
        <a:xfrm>
          <a:off x="3546801" y="3046730"/>
          <a:ext cx="2140519" cy="2176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259" y="0"/>
              </a:lnTo>
              <a:lnTo>
                <a:pt x="1070259" y="2176754"/>
              </a:lnTo>
              <a:lnTo>
                <a:pt x="2140519" y="217675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0739" y="4058785"/>
        <a:ext cx="152644" cy="152644"/>
      </dsp:txXfrm>
    </dsp:sp>
    <dsp:sp modelId="{78B3F43D-9124-4F3E-8B87-2710410BD6D3}">
      <dsp:nvSpPr>
        <dsp:cNvPr id="0" name=""/>
        <dsp:cNvSpPr/>
      </dsp:nvSpPr>
      <dsp:spPr>
        <a:xfrm>
          <a:off x="3546801" y="3046730"/>
          <a:ext cx="2140519" cy="729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259" y="0"/>
              </a:lnTo>
              <a:lnTo>
                <a:pt x="1070259" y="729557"/>
              </a:lnTo>
              <a:lnTo>
                <a:pt x="2140519" y="72955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0525" y="3354973"/>
        <a:ext cx="113071" cy="113071"/>
      </dsp:txXfrm>
    </dsp:sp>
    <dsp:sp modelId="{10CBB599-D6D7-499B-9337-7349BA4D148B}">
      <dsp:nvSpPr>
        <dsp:cNvPr id="0" name=""/>
        <dsp:cNvSpPr/>
      </dsp:nvSpPr>
      <dsp:spPr>
        <a:xfrm>
          <a:off x="3546801" y="2329091"/>
          <a:ext cx="2140519" cy="717639"/>
        </a:xfrm>
        <a:custGeom>
          <a:avLst/>
          <a:gdLst/>
          <a:ahLst/>
          <a:cxnLst/>
          <a:rect l="0" t="0" r="0" b="0"/>
          <a:pathLst>
            <a:path>
              <a:moveTo>
                <a:pt x="0" y="717639"/>
              </a:moveTo>
              <a:lnTo>
                <a:pt x="1070259" y="717639"/>
              </a:lnTo>
              <a:lnTo>
                <a:pt x="1070259" y="0"/>
              </a:lnTo>
              <a:lnTo>
                <a:pt x="214051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0620" y="2631470"/>
        <a:ext cx="112880" cy="112880"/>
      </dsp:txXfrm>
    </dsp:sp>
    <dsp:sp modelId="{2235B753-9C9B-4FA5-B3C6-A34BDCA79A64}">
      <dsp:nvSpPr>
        <dsp:cNvPr id="0" name=""/>
        <dsp:cNvSpPr/>
      </dsp:nvSpPr>
      <dsp:spPr>
        <a:xfrm>
          <a:off x="3546801" y="881894"/>
          <a:ext cx="2140519" cy="2164835"/>
        </a:xfrm>
        <a:custGeom>
          <a:avLst/>
          <a:gdLst/>
          <a:ahLst/>
          <a:cxnLst/>
          <a:rect l="0" t="0" r="0" b="0"/>
          <a:pathLst>
            <a:path>
              <a:moveTo>
                <a:pt x="0" y="2164835"/>
              </a:moveTo>
              <a:lnTo>
                <a:pt x="1070259" y="2164835"/>
              </a:lnTo>
              <a:lnTo>
                <a:pt x="1070259" y="0"/>
              </a:lnTo>
              <a:lnTo>
                <a:pt x="214051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0951" y="1888202"/>
        <a:ext cx="152219" cy="152219"/>
      </dsp:txXfrm>
    </dsp:sp>
    <dsp:sp modelId="{3EF65074-541A-44ED-B8BB-1914955D0887}">
      <dsp:nvSpPr>
        <dsp:cNvPr id="0" name=""/>
        <dsp:cNvSpPr/>
      </dsp:nvSpPr>
      <dsp:spPr>
        <a:xfrm rot="16200000">
          <a:off x="-1273329" y="1273329"/>
          <a:ext cx="6093460" cy="3546801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Ko‘chirilgan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kapitalizm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273329" y="1273329"/>
        <a:ext cx="6093460" cy="3546801"/>
      </dsp:txXfrm>
    </dsp:sp>
    <dsp:sp modelId="{48B6E0E5-A06D-4479-8FC9-CF3C37CA9C0E}">
      <dsp:nvSpPr>
        <dsp:cNvPr id="0" name=""/>
        <dsp:cNvSpPr/>
      </dsp:nvSpPr>
      <dsp:spPr>
        <a:xfrm>
          <a:off x="5687321" y="303015"/>
          <a:ext cx="4451820" cy="1157757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Avstraliya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7321" y="303015"/>
        <a:ext cx="4451820" cy="1157757"/>
      </dsp:txXfrm>
    </dsp:sp>
    <dsp:sp modelId="{7FF9BB3C-814F-483B-BA8A-D46EA7DB51C0}">
      <dsp:nvSpPr>
        <dsp:cNvPr id="0" name=""/>
        <dsp:cNvSpPr/>
      </dsp:nvSpPr>
      <dsp:spPr>
        <a:xfrm>
          <a:off x="5687321" y="1750212"/>
          <a:ext cx="4451782" cy="1157757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Zelandiya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7321" y="1750212"/>
        <a:ext cx="4451782" cy="1157757"/>
      </dsp:txXfrm>
    </dsp:sp>
    <dsp:sp modelId="{DAA3913A-FC0C-4848-A92B-2F010FA1E5BD}">
      <dsp:nvSpPr>
        <dsp:cNvPr id="0" name=""/>
        <dsp:cNvSpPr/>
      </dsp:nvSpPr>
      <dsp:spPr>
        <a:xfrm>
          <a:off x="5687321" y="3197409"/>
          <a:ext cx="4529287" cy="1157757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Isroil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7321" y="3197409"/>
        <a:ext cx="4529287" cy="1157757"/>
      </dsp:txXfrm>
    </dsp:sp>
    <dsp:sp modelId="{6BA80E48-A6FC-4B7C-B963-A756F3B16134}">
      <dsp:nvSpPr>
        <dsp:cNvPr id="0" name=""/>
        <dsp:cNvSpPr/>
      </dsp:nvSpPr>
      <dsp:spPr>
        <a:xfrm>
          <a:off x="5687321" y="4644605"/>
          <a:ext cx="4486376" cy="1157757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JAR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7321" y="4644605"/>
        <a:ext cx="4486376" cy="11577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6BE96-7FDA-42A8-8AFF-293878F903E0}">
      <dsp:nvSpPr>
        <dsp:cNvPr id="0" name=""/>
        <dsp:cNvSpPr/>
      </dsp:nvSpPr>
      <dsp:spPr>
        <a:xfrm>
          <a:off x="3011040" y="851872"/>
          <a:ext cx="4936852" cy="2327117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3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turizmga</a:t>
          </a:r>
          <a:r>
            <a:rPr lang="en-US" sz="3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ixtisoslashgan</a:t>
          </a:r>
          <a:r>
            <a:rPr lang="en-US" sz="3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mamlakatlar</a:t>
          </a:r>
          <a:r>
            <a:rPr lang="en-US" sz="3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4025" y="1192670"/>
        <a:ext cx="3490882" cy="1645521"/>
      </dsp:txXfrm>
    </dsp:sp>
    <dsp:sp modelId="{E3247089-AFDC-4271-AEB7-A7C11C5A8804}">
      <dsp:nvSpPr>
        <dsp:cNvPr id="0" name=""/>
        <dsp:cNvSpPr/>
      </dsp:nvSpPr>
      <dsp:spPr>
        <a:xfrm rot="1861758">
          <a:off x="7227434" y="3037220"/>
          <a:ext cx="793490" cy="536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8955" y="3103068"/>
        <a:ext cx="632464" cy="322053"/>
      </dsp:txXfrm>
    </dsp:sp>
    <dsp:sp modelId="{8E59695E-5D33-4E4C-ABAB-CA75EA006A2E}">
      <dsp:nvSpPr>
        <dsp:cNvPr id="0" name=""/>
        <dsp:cNvSpPr/>
      </dsp:nvSpPr>
      <dsp:spPr>
        <a:xfrm>
          <a:off x="7736627" y="3441125"/>
          <a:ext cx="3457492" cy="194411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Okeaniya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orollari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42965" y="3725833"/>
        <a:ext cx="2444816" cy="1374695"/>
      </dsp:txXfrm>
    </dsp:sp>
    <dsp:sp modelId="{1EB95FCA-D986-4683-A3D5-F226B0DFEFD2}">
      <dsp:nvSpPr>
        <dsp:cNvPr id="0" name=""/>
        <dsp:cNvSpPr/>
      </dsp:nvSpPr>
      <dsp:spPr>
        <a:xfrm rot="8865297">
          <a:off x="3033904" y="3034458"/>
          <a:ext cx="809518" cy="536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82513" y="3098852"/>
        <a:ext cx="648492" cy="322053"/>
      </dsp:txXfrm>
    </dsp:sp>
    <dsp:sp modelId="{4A70E2A0-8475-4546-83C3-B2860B73B314}">
      <dsp:nvSpPr>
        <dsp:cNvPr id="0" name=""/>
        <dsp:cNvSpPr/>
      </dsp:nvSpPr>
      <dsp:spPr>
        <a:xfrm>
          <a:off x="81637" y="3381091"/>
          <a:ext cx="3231802" cy="20402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Karib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dengizi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923" y="3679872"/>
        <a:ext cx="2285230" cy="1442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91476-06B3-4C93-9D43-326D35E442E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C057-C969-4453-BAE5-076AD83B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4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0E0CBA-ABD6-4F75-B59F-1D588CDD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A2E8B4-D09A-48B7-BB77-79C5F2E2B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E17942-24B7-487F-8B29-A0F3C31B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F0155D-5C3D-43F0-8921-1CC00382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BDA08-227C-4F0B-AE15-0AB68A11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3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37E561-B281-45CE-8DF2-4F683F67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9B8826-7E14-43CA-AE74-8F838B04F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D1C771-3DA5-4DA0-B763-DEB14ED8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3BADA2-49DC-41D3-8DD8-12B103C7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D34F3C-5CDB-4532-96CC-119C78B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7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ECF36F-AAE2-4C8C-9FF3-05AC95003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299E59-858F-4792-B691-035A60374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47FEBC-A8A6-4800-94C0-E910B568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D788D9-382B-451D-8BB8-DD306F43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07765B-202D-4F9A-8BE8-554B09FB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32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A3F0C-B52A-4823-9F98-A3ECCE74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E64BCB-1014-4602-B289-6D9D7D14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66B16-DABA-4137-A367-343DEFFC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D76D82-E9BA-4AC0-B8A6-49A0ADCA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0B3B54-7E97-413F-8629-E81EE47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5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9EAF9-125A-4222-8971-22456CE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4925BB-5FF1-4E44-BCB1-0676E174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A4F0FA-112A-46A6-975E-EC39B99B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A76C84-E8E6-4BAB-A8D8-D8B0905C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36187B-F744-4C6E-BE9E-1F5BA4F4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7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68BCF-C198-4B87-953D-82C38CB5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7840AD-3461-4D8F-A062-16FB54FF4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2E933-5983-40F6-A57C-082A1898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D7D783-85A2-4EB8-8401-05A650C2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5ACF41-B414-4FEB-BB0A-6AC9575A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8B0E74-ECD6-4D47-A409-6EECE509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B7E9D3-3824-4BD2-8F1F-789A0116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07E55F-4EA4-4385-8F4A-5F67E2D2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C56C48-F55D-4CD3-B832-FEFB667E0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3EB2D8-E0AC-4F21-9B39-CD00948EA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6CFBA9-B89F-49EC-A9F4-0DEA5BCA2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334ABB0-AB48-44BE-A605-1405C1E8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807FD4A-C246-41C9-BF2E-21DA19F0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74C8BCF-3532-4570-B7DF-4CEEA0FC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2CFCE-4204-4D3E-99A7-3A0050F8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8D840-DE62-45E1-9AAB-B65A5D01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0449FA4-2CA6-4E52-A660-E169F916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38FF8A-3379-4EA8-BB29-AA03CB10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FB75C9-16E5-44C5-BEB8-7D54B9E7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DEDB460-948E-42D7-9D37-479BB2BA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382BD7B-DDFD-43B5-895F-506497ED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9F394-292A-4094-8121-492723D1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CF6270-AE35-4409-BF41-E8C84B38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359F0D-F105-4B67-A42B-AE431ADD6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9409B3-E841-4FD9-865A-ECD74E43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A6EF91-8AFE-4C08-A789-8B38DE83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64F431-6B8D-4ECB-A93B-7F89D275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0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6BD97-8DE9-4011-95C1-15F96C73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EE15360-3520-40B4-80E4-C77917700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986DD1-4CFC-46DA-955A-A38E825D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809FAC-9D58-47B7-9C61-175E64DB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623C33-B00F-4003-8911-26A62092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E51BAC-86CD-4C23-A609-1E4D76FA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4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24440-DD71-4260-B908-245BBC62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9DD50C-40F5-424C-8874-54390F6B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B215DB-EDFB-4423-B2A9-AF0B1BA98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1B5E-46B8-417E-8D11-25FCEFD8304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A44A07-7B5B-4E05-B38D-9C6708FD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5AAA66-16C1-4E96-B879-88AF651C7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170442" y="2801494"/>
            <a:ext cx="7275844" cy="30178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4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4800" dirty="0">
              <a:latin typeface="Arial"/>
              <a:cs typeface="Arial"/>
            </a:endParaRPr>
          </a:p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mamlakatlarining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rivojlanganligi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tasnifi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14400" y="456624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850839" y="410025"/>
            <a:ext cx="485469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>
                <a:solidFill>
                  <a:sysClr val="window" lastClr="FFFFFF"/>
                </a:solidFill>
              </a:rPr>
              <a:t>Geograﬁya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696478" y="534444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7BBBEFBB-2F62-43EB-AF31-953972EFBEBF}"/>
              </a:ext>
            </a:extLst>
          </p:cNvPr>
          <p:cNvSpPr/>
          <p:nvPr/>
        </p:nvSpPr>
        <p:spPr>
          <a:xfrm>
            <a:off x="1166321" y="893261"/>
            <a:ext cx="131717" cy="229832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" descr="E:\А география\Новая папка (2) расим\0d627767327e7dd3fc4376c62b471f13.jpg">
            <a:extLst>
              <a:ext uri="{FF2B5EF4-FFF2-40B4-BE49-F238E27FC236}">
                <a16:creationId xmlns:a16="http://schemas.microsoft.com/office/drawing/2014/main" xmlns="" id="{AD7F2584-C380-4A2D-8B49-6E664E7CD62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1053"/>
          <a:stretch>
            <a:fillRect/>
          </a:stretch>
        </p:blipFill>
        <p:spPr bwMode="auto">
          <a:xfrm>
            <a:off x="8561172" y="2969124"/>
            <a:ext cx="3328987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А география\Новая папка (2) расим\0d627767327e7dd3fc4376c62b471f13.jpg">
            <a:extLst>
              <a:ext uri="{FF2B5EF4-FFF2-40B4-BE49-F238E27FC236}">
                <a16:creationId xmlns:a16="http://schemas.microsoft.com/office/drawing/2014/main" xmlns="" id="{AD7F2584-C380-4A2D-8B49-6E664E7CD62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1053"/>
          <a:stretch>
            <a:fillRect/>
          </a:stretch>
        </p:blipFill>
        <p:spPr bwMode="auto">
          <a:xfrm>
            <a:off x="8713572" y="3121524"/>
            <a:ext cx="3328987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108" y="2306821"/>
            <a:ext cx="11032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Dengizga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chiqish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imkoniyatiga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yarimorol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misollar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ayting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1" y="4245813"/>
            <a:ext cx="24018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C2FC2-2D8F-4DD9-85B6-F3E94F56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419726"/>
            <a:ext cx="11169748" cy="4788569"/>
          </a:xfrm>
        </p:spPr>
        <p:txBody>
          <a:bodyPr>
            <a:normAutofit/>
          </a:bodyPr>
          <a:lstStyle/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Saudiya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Arabistoni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Ispaniya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Italiya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Norvegiya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Koreya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Vyetnam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kabi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yarimorol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err="1">
                <a:latin typeface="Arial" pitchFamily="34" charset="0"/>
                <a:cs typeface="Arial" pitchFamily="34" charset="0"/>
              </a:rPr>
              <a:t>davlatlardir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5-savolning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483099"/>
            <a:ext cx="24018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Iqtisodiy-ijtimoiy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89954E-A8EC-4FD1-824D-3C22610E2E23}"/>
              </a:ext>
            </a:extLst>
          </p:cNvPr>
          <p:cNvSpPr/>
          <p:nvPr/>
        </p:nvSpPr>
        <p:spPr>
          <a:xfrm>
            <a:off x="1012873" y="2294263"/>
            <a:ext cx="10818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0082AFD-66DD-4DBE-8D1E-0D662551414C}"/>
              </a:ext>
            </a:extLst>
          </p:cNvPr>
          <p:cNvSpPr txBox="1">
            <a:spLocks/>
          </p:cNvSpPr>
          <p:nvPr/>
        </p:nvSpPr>
        <p:spPr>
          <a:xfrm>
            <a:off x="775838" y="1444037"/>
            <a:ext cx="10622280" cy="43120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mamlakatlarining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muhim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belgilaridan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rivojlanish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darajasidir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342557"/>
            <a:ext cx="24018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C6B32673-A81B-43F9-8AA1-8B7745D8D49B}"/>
              </a:ext>
            </a:extLst>
          </p:cNvPr>
          <p:cNvSpPr/>
          <p:nvPr/>
        </p:nvSpPr>
        <p:spPr>
          <a:xfrm>
            <a:off x="534572" y="196948"/>
            <a:ext cx="11175208" cy="56270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Davlatlarning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rivojlanganligini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baholash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qancha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mezonlar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qo‘llaniladi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                            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C2FC2-2D8F-4DD9-85B6-F3E94F56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68300"/>
            <a:ext cx="11411818" cy="4788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alpi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ichki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mahsulot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(YIM)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aholi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boshiga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nisbatan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hajmi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milliy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iqtisodiyotning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tarmoqlar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tarkibi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eksportning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tovar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tarkibi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hamda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xalqaro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ixtisoslashuvi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turli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ko‘rsatkichlar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belgilanadigan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aholining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turmush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mezonlardan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asosiylari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C6B32673-A81B-43F9-8AA1-8B7745D8D49B}"/>
              </a:ext>
            </a:extLst>
          </p:cNvPr>
          <p:cNvSpPr/>
          <p:nvPr/>
        </p:nvSpPr>
        <p:spPr>
          <a:xfrm>
            <a:off x="534572" y="196948"/>
            <a:ext cx="11175208" cy="562707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mamlakatlari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mezonlar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asosida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BMT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3 ta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yirik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blokka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: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B03A236-9303-4D3F-8CC1-A3420847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364521"/>
              </p:ext>
            </p:extLst>
          </p:nvPr>
        </p:nvGraphicFramePr>
        <p:xfrm>
          <a:off x="608428" y="917917"/>
          <a:ext cx="11583572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4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4D4C2FC2-2D8F-4DD9-85B6-F3E94F56D5C5}"/>
              </a:ext>
            </a:extLst>
          </p:cNvPr>
          <p:cNvSpPr txBox="1">
            <a:spLocks/>
          </p:cNvSpPr>
          <p:nvPr/>
        </p:nvSpPr>
        <p:spPr>
          <a:xfrm>
            <a:off x="584970" y="1668300"/>
            <a:ext cx="11169748" cy="47885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1043873"/>
            <a:ext cx="113832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qatoriga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odatda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Yevropadagi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ko‘plab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Sharqiy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Yevropadan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tashqari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), AQSH,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Kanada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Yaponiya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Avstraliya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Yangi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Zelandiya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Isroil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Janubiy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Afrika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kabi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kiritiladi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Shu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oxirgi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yillarda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Koreya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Singapur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ham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sifatida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e’tirof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etilmoqda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743" y="1043873"/>
            <a:ext cx="10916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8" y="1043873"/>
            <a:ext cx="116300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Rivojlangan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YIMning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aholi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jon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boshiga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hajmi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25 000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AQSH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dollaridan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ortiqligi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zamonaviy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texnologiyalarga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asoslangan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qayta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ishlash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sanoat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yuqori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darajada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rivojlanganligi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eksport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tarkibida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tayyor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mahsulotlar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yetakchilik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qilishi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aholining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salomatlik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ma’lumotlilik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darajasi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yuqoriligi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ajralib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turadi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65AC913A-4043-4F14-BB26-7740E44ECA28}"/>
              </a:ext>
            </a:extLst>
          </p:cNvPr>
          <p:cNvSpPr/>
          <p:nvPr/>
        </p:nvSpPr>
        <p:spPr>
          <a:xfrm>
            <a:off x="0" y="0"/>
            <a:ext cx="12173957" cy="10972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B03A236-9303-4D3F-8CC1-A3420847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90630"/>
              </p:ext>
            </p:extLst>
          </p:nvPr>
        </p:nvGraphicFramePr>
        <p:xfrm>
          <a:off x="608428" y="1579654"/>
          <a:ext cx="5780340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Объект 5">
            <a:extLst>
              <a:ext uri="{FF2B5EF4-FFF2-40B4-BE49-F238E27FC236}">
                <a16:creationId xmlns:a16="http://schemas.microsoft.com/office/drawing/2014/main" xmlns="" id="{CB03A236-9303-4D3F-8CC1-A3420847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748558"/>
              </p:ext>
            </p:extLst>
          </p:nvPr>
        </p:nvGraphicFramePr>
        <p:xfrm>
          <a:off x="6388768" y="1712001"/>
          <a:ext cx="5618747" cy="443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064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501" y="1905500"/>
            <a:ext cx="11345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  1991-yilda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Sovet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ittifoqining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parchalanishi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natijasida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vujudga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kelgan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yangi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qaysilar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dirty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82" y="3918936"/>
            <a:ext cx="2783305" cy="285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C6B32673-A81B-43F9-8AA1-8B7745D8D49B}"/>
              </a:ext>
            </a:extLst>
          </p:cNvPr>
          <p:cNvSpPr/>
          <p:nvPr/>
        </p:nvSpPr>
        <p:spPr>
          <a:xfrm>
            <a:off x="534572" y="196948"/>
            <a:ext cx="11175208" cy="562707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Yevropadagi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qator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Katta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yettilik»ka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kirmaydigan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98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65AC913A-4043-4F14-BB26-7740E44ECA28}"/>
              </a:ext>
            </a:extLst>
          </p:cNvPr>
          <p:cNvSpPr/>
          <p:nvPr/>
        </p:nvSpPr>
        <p:spPr>
          <a:xfrm>
            <a:off x="0" y="0"/>
            <a:ext cx="12173957" cy="10972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CB03A236-9303-4D3F-8CC1-A3420847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544341"/>
              </p:ext>
            </p:extLst>
          </p:nvPr>
        </p:nvGraphicFramePr>
        <p:xfrm>
          <a:off x="608428" y="1579654"/>
          <a:ext cx="5780340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xmlns="" id="{CB03A236-9303-4D3F-8CC1-A3420847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777260"/>
              </p:ext>
            </p:extLst>
          </p:nvPr>
        </p:nvGraphicFramePr>
        <p:xfrm>
          <a:off x="6086978" y="1576137"/>
          <a:ext cx="5780340" cy="483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155966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4D4C2FC2-2D8F-4DD9-85B6-F3E94F56D5C5}"/>
              </a:ext>
            </a:extLst>
          </p:cNvPr>
          <p:cNvSpPr txBox="1">
            <a:spLocks/>
          </p:cNvSpPr>
          <p:nvPr/>
        </p:nvSpPr>
        <p:spPr>
          <a:xfrm>
            <a:off x="647114" y="643938"/>
            <a:ext cx="11169748" cy="58271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115" y="776835"/>
            <a:ext cx="106331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siyosiy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tizimi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turli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davrlarda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Yevropadan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ko‘chib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kelgan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aholi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shakllantirilgan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hozirgi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kunda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rivojlanishning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yuqori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ko‘rsatkichlari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tavsiflanadigan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ko‘chirilgan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4400" b="1" i="1" dirty="0" err="1">
                <a:latin typeface="Arial" pitchFamily="34" charset="0"/>
                <a:cs typeface="Arial" pitchFamily="34" charset="0"/>
              </a:rPr>
              <a:t>kapitalizm</a:t>
            </a:r>
            <a:r>
              <a:rPr lang="en-US" sz="4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latin typeface="Arial" pitchFamily="34" charset="0"/>
                <a:cs typeface="Arial" pitchFamily="34" charset="0"/>
              </a:rPr>
              <a:t>mamlakatlari</a:t>
            </a:r>
            <a:r>
              <a:rPr lang="en-US" sz="4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guruhi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sifatida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ajratiladi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9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1">
            <a:extLst>
              <a:ext uri="{FF2B5EF4-FFF2-40B4-BE49-F238E27FC236}">
                <a16:creationId xmlns:a16="http://schemas.microsoft.com/office/drawing/2014/main" xmlns="" id="{788094AC-8E4A-465C-8794-E44E9E8E7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425240"/>
              </p:ext>
            </p:extLst>
          </p:nvPr>
        </p:nvGraphicFramePr>
        <p:xfrm>
          <a:off x="359898" y="450165"/>
          <a:ext cx="11597640" cy="61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16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743" y="890125"/>
            <a:ext cx="111022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Osiyo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Afrika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Amerika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hamda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Okeaniyaning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aksariyat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davlatlari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rivojlanayotgan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blokiga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kiritiladi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Jahon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aholisining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katta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qismi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(2018-yil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ma’lumotlariga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ko‘ra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6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mlrd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kishi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rivojlanish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darajasi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xususiyatlari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bir-biridan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ancha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farq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qiladi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1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C6B32673-A81B-43F9-8AA1-8B7745D8D49B}"/>
              </a:ext>
            </a:extLst>
          </p:cNvPr>
          <p:cNvSpPr/>
          <p:nvPr/>
        </p:nvSpPr>
        <p:spPr>
          <a:xfrm>
            <a:off x="89012" y="196948"/>
            <a:ext cx="11620768" cy="582352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Ulkan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tabiiy-resurs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demografik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iqtisodiy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salohiyatga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tayanch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rivojlanayotgan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guruhini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tashkil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qiladi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944853">
            <a:off x="3980471" y="1731897"/>
            <a:ext cx="2906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 err="1">
                <a:latin typeface="Arial" pitchFamily="34" charset="0"/>
                <a:cs typeface="Arial" pitchFamily="34" charset="0"/>
              </a:rPr>
              <a:t>Xitoy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857068">
            <a:off x="5775598" y="2312545"/>
            <a:ext cx="3766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 err="1">
                <a:latin typeface="Arial" pitchFamily="34" charset="0"/>
                <a:cs typeface="Arial" pitchFamily="34" charset="0"/>
              </a:rPr>
              <a:t>Hindiston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032099" flipV="1">
            <a:off x="7832595" y="2970056"/>
            <a:ext cx="3498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 err="1">
                <a:latin typeface="Arial" pitchFamily="34" charset="0"/>
                <a:cs typeface="Arial" pitchFamily="34" charset="0"/>
              </a:rPr>
              <a:t>Braziliya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853932">
            <a:off x="5487213" y="4235281"/>
            <a:ext cx="5925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 err="1">
                <a:latin typeface="Arial" pitchFamily="34" charset="0"/>
                <a:cs typeface="Arial" pitchFamily="34" charset="0"/>
              </a:rPr>
              <a:t>Meksika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xmlns="" id="{65AC913A-4043-4F14-BB26-7740E44ECA28}"/>
              </a:ext>
            </a:extLst>
          </p:cNvPr>
          <p:cNvSpPr/>
          <p:nvPr/>
        </p:nvSpPr>
        <p:spPr>
          <a:xfrm>
            <a:off x="0" y="0"/>
            <a:ext cx="12173957" cy="10972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j0254488">
            <a:extLst>
              <a:ext uri="{FF2B5EF4-FFF2-40B4-BE49-F238E27FC236}">
                <a16:creationId xmlns:a16="http://schemas.microsoft.com/office/drawing/2014/main" xmlns="" id="{0946D338-455D-4B2C-AC89-E847768A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618735"/>
            <a:ext cx="2686050" cy="29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00AA69-0472-4C19-A77A-9FAB5960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83243"/>
            <a:ext cx="5600653" cy="823912"/>
          </a:xfrm>
        </p:spPr>
        <p:txBody>
          <a:bodyPr>
            <a:noAutofit/>
          </a:bodyPr>
          <a:lstStyle/>
          <a:p>
            <a:pPr algn="r"/>
            <a:r>
              <a:rPr lang="en-US" sz="5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endParaRPr lang="ru-RU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2DC039-ED5E-4A0C-8712-C3C81E550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93119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Saudiya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Arabistoni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BAA, 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Quvayt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4D2A398-3B9A-4C9B-92D3-0B63A17C6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3557" y="2093119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Qatar, </a:t>
            </a:r>
          </a:p>
          <a:p>
            <a:pPr marL="0" indent="0"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Bahrayn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Ummon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Bruney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65AC913A-4043-4F14-BB26-7740E44ECA28}"/>
              </a:ext>
            </a:extLst>
          </p:cNvPr>
          <p:cNvSpPr/>
          <p:nvPr/>
        </p:nvSpPr>
        <p:spPr>
          <a:xfrm>
            <a:off x="0" y="0"/>
            <a:ext cx="12173957" cy="10972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903" y="598811"/>
            <a:ext cx="107866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Bu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YIMning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aholi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boshiga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keladigan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hajmi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ancha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yuqori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2017-yil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holatiga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ko‘ra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Qatar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ko‘rsatkich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jahonda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1-o‘rinni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egallagan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- 124 740 AQSH doll.),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lekin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iqtisodiyoti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xomashyo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resurslariga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asoslanganligi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sababli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qatoriga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kiritilmaydi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C6B32673-A81B-43F9-8AA1-8B7745D8D49B}"/>
              </a:ext>
            </a:extLst>
          </p:cNvPr>
          <p:cNvSpPr/>
          <p:nvPr/>
        </p:nvSpPr>
        <p:spPr>
          <a:xfrm>
            <a:off x="445062" y="196948"/>
            <a:ext cx="11264718" cy="605010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Tabiiy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resurslarning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xilma-xil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katta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zaxirali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ulkan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aholi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mehnat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resurslari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salohiyatiga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sanoat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qishloq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xo‘jaligi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sohalarida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yuqori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natijalarga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erishayotgan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davlatlardan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iborat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yirik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industrial-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agrar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guruhi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shakllanmoqda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1-savolning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95" y="1985211"/>
            <a:ext cx="11369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Rossiya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Ukraina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Belarusiya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Moldova,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Litva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Latviya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Estoniya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Gruziya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Armaniston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Ozarbayjon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Qozog‘iston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Qirg‘iziston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Tojikiston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Turkmaniston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davlatlari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vujudga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kelgan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657304"/>
            <a:ext cx="2562224" cy="212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65AC913A-4043-4F14-BB26-7740E44ECA28}"/>
              </a:ext>
            </a:extLst>
          </p:cNvPr>
          <p:cNvSpPr/>
          <p:nvPr/>
        </p:nvSpPr>
        <p:spPr>
          <a:xfrm>
            <a:off x="0" y="0"/>
            <a:ext cx="12173957" cy="10972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industrial-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j0174825">
            <a:extLst>
              <a:ext uri="{FF2B5EF4-FFF2-40B4-BE49-F238E27FC236}">
                <a16:creationId xmlns:a16="http://schemas.microsoft.com/office/drawing/2014/main" xmlns="" id="{2979FF4E-A2C8-40E3-BF3C-24242E16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6" y="1203157"/>
            <a:ext cx="2089150" cy="26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j0160532">
            <a:extLst>
              <a:ext uri="{FF2B5EF4-FFF2-40B4-BE49-F238E27FC236}">
                <a16:creationId xmlns:a16="http://schemas.microsoft.com/office/drawing/2014/main" xmlns="" id="{F97337DC-7371-4345-95B0-1B8D04B8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7" y="4015312"/>
            <a:ext cx="2089150" cy="25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F52DC039-ED5E-4A0C-8712-C3C81E550FB4}"/>
              </a:ext>
            </a:extLst>
          </p:cNvPr>
          <p:cNvSpPr txBox="1">
            <a:spLocks/>
          </p:cNvSpPr>
          <p:nvPr/>
        </p:nvSpPr>
        <p:spPr>
          <a:xfrm>
            <a:off x="4283243" y="1756235"/>
            <a:ext cx="6112042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Pokiston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Indoneziya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Argentina.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0">
            <a:extLst>
              <a:ext uri="{FF2B5EF4-FFF2-40B4-BE49-F238E27FC236}">
                <a16:creationId xmlns:a16="http://schemas.microsoft.com/office/drawing/2014/main" xmlns="" id="{F396ED8D-7A4C-47AB-A43D-A1586E2B9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10716"/>
              </p:ext>
            </p:extLst>
          </p:nvPr>
        </p:nvGraphicFramePr>
        <p:xfrm>
          <a:off x="500575" y="267287"/>
          <a:ext cx="11344422" cy="601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6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C6B32673-A81B-43F9-8AA1-8B7745D8D49B}"/>
              </a:ext>
            </a:extLst>
          </p:cNvPr>
          <p:cNvSpPr/>
          <p:nvPr/>
        </p:nvSpPr>
        <p:spPr>
          <a:xfrm>
            <a:off x="89012" y="196948"/>
            <a:ext cx="11620768" cy="582352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Ushbu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aholisining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turmush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nisbatan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yuqori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ko‘rsatkichlari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ajralib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turuvchi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rivojlanayotgan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alohida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guruhini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tashkil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etadi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C2FC2-2D8F-4DD9-85B6-F3E94F56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643938"/>
            <a:ext cx="11169748" cy="582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Rivojlanayotgan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ichida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og‘ir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holat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>
                <a:latin typeface="Arial" pitchFamily="34" charset="0"/>
                <a:cs typeface="Arial" pitchFamily="34" charset="0"/>
              </a:rPr>
              <a:t>sust</a:t>
            </a: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>
                <a:latin typeface="Arial" pitchFamily="34" charset="0"/>
                <a:cs typeface="Arial" pitchFamily="34" charset="0"/>
              </a:rPr>
              <a:t>mamlakatlar</a:t>
            </a: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guruhiga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xos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Bu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guruh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tarkibiga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BMT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hozirgi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vaqtda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48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kiritilgan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34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Afrikada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9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Osiyoda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4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Okeaniyada,1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Amerikada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joylashgan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C2FC2-2D8F-4DD9-85B6-F3E94F56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643938"/>
            <a:ext cx="11169748" cy="5827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       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Sobiq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Ittifoq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respublikalari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1990-yillargacha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sotsialistik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tuzum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asosida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rivojlangan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keyinchalik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undan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voz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kechgan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Sharqiy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Yevropa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davlatlari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Polsha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Chexiya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Slovakiya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Vengriya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Bolgariya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b.)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hamda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Mongoliya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BMT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alohida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>
                <a:latin typeface="Arial" pitchFamily="34" charset="0"/>
                <a:cs typeface="Arial" pitchFamily="34" charset="0"/>
              </a:rPr>
              <a:t>o‘tish</a:t>
            </a: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>
                <a:latin typeface="Arial" pitchFamily="34" charset="0"/>
                <a:cs typeface="Arial" pitchFamily="34" charset="0"/>
              </a:rPr>
              <a:t>iqtisodiyotidagi</a:t>
            </a: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blokiga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birlashtiriladi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o‘tish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iqtisodiyotidagi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davlatlardan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B3F71D52-26EA-44E2-A29C-0562E7AB8176}"/>
              </a:ext>
            </a:extLst>
          </p:cNvPr>
          <p:cNvSpPr/>
          <p:nvPr/>
        </p:nvSpPr>
        <p:spPr>
          <a:xfrm>
            <a:off x="1057" y="1534"/>
            <a:ext cx="12190943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132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0C14FB-4EB1-48EC-B7C4-68484D169EFE}"/>
              </a:ext>
            </a:extLst>
          </p:cNvPr>
          <p:cNvSpPr/>
          <p:nvPr/>
        </p:nvSpPr>
        <p:spPr>
          <a:xfrm>
            <a:off x="902223" y="1948624"/>
            <a:ext cx="10106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atama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tushunchalarni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0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85" y="1921059"/>
            <a:ext cx="1161047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 1993-yil 1-yanvarda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Chexoslavakiya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o‘rnida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yangi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hosil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dirty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594225"/>
            <a:ext cx="24018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2-savolning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232" y="1967062"/>
            <a:ext cx="10672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Chexiya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Slovakiya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respublikalari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barpo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4343401"/>
            <a:ext cx="264001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904" y="2049646"/>
            <a:ext cx="11213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 1990-yilda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nemis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birlashib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respublika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barpo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454524"/>
            <a:ext cx="24018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3-savolning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890" y="2185572"/>
            <a:ext cx="11208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nemis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davlati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birlashishib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Germaniya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Federativ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barpo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1" y="4440237"/>
            <a:ext cx="24018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6129" y="1947284"/>
            <a:ext cx="1078029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Dunyoda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maydoni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jihatidan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yetakchi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uchlik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mamlakatlarni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sanab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bering</a:t>
            </a:r>
            <a:r>
              <a:rPr lang="uz-Cyrl-UZ" sz="4000" dirty="0">
                <a:latin typeface="Arial" pitchFamily="34" charset="0"/>
                <a:cs typeface="Arial" pitchFamily="34" charset="0"/>
              </a:rPr>
              <a:t> ?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254499"/>
            <a:ext cx="240188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4197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4-savolning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5153" y="324433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Rossiya,Kanada,Xitoy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36675"/>
              </p:ext>
            </p:extLst>
          </p:nvPr>
        </p:nvGraphicFramePr>
        <p:xfrm>
          <a:off x="838200" y="1825625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88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Hududi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km2)</a:t>
                      </a:r>
                    </a:p>
                    <a:p>
                      <a:pPr algn="ctr"/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8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Rossiya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17075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8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Kanada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Xitoy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3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14734</TotalTime>
  <Words>744</Words>
  <Application>Microsoft Office PowerPoint</Application>
  <PresentationFormat>Широкоэкранный</PresentationFormat>
  <Paragraphs>111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Biologik tizimlar. Ekologiya – biologik tizimlar haqidagi fan</dc:title>
  <dc:creator>Пользователь</dc:creator>
  <cp:lastModifiedBy>user</cp:lastModifiedBy>
  <cp:revision>283</cp:revision>
  <dcterms:created xsi:type="dcterms:W3CDTF">2020-07-03T02:03:28Z</dcterms:created>
  <dcterms:modified xsi:type="dcterms:W3CDTF">2021-02-17T04:25:36Z</dcterms:modified>
</cp:coreProperties>
</file>