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5.xml" ContentType="application/vnd.openxmlformats-officedocument.them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6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7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theme/theme9.xml" ContentType="application/vnd.openxmlformats-officedocument.theme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7"/>
  </p:notesMasterIdLst>
  <p:sldIdLst>
    <p:sldId id="1435" r:id="rId11"/>
    <p:sldId id="1519" r:id="rId12"/>
    <p:sldId id="1562" r:id="rId13"/>
    <p:sldId id="1560" r:id="rId14"/>
    <p:sldId id="1540" r:id="rId15"/>
    <p:sldId id="1541" r:id="rId16"/>
    <p:sldId id="1542" r:id="rId17"/>
    <p:sldId id="1544" r:id="rId18"/>
    <p:sldId id="1543" r:id="rId19"/>
    <p:sldId id="1559" r:id="rId20"/>
    <p:sldId id="1536" r:id="rId21"/>
    <p:sldId id="1538" r:id="rId22"/>
    <p:sldId id="1539" r:id="rId23"/>
    <p:sldId id="1546" r:id="rId24"/>
    <p:sldId id="1547" r:id="rId25"/>
    <p:sldId id="1548" r:id="rId26"/>
    <p:sldId id="1549" r:id="rId27"/>
    <p:sldId id="1550" r:id="rId28"/>
    <p:sldId id="1551" r:id="rId29"/>
    <p:sldId id="1552" r:id="rId30"/>
    <p:sldId id="1554" r:id="rId31"/>
    <p:sldId id="1557" r:id="rId32"/>
    <p:sldId id="1555" r:id="rId33"/>
    <p:sldId id="1556" r:id="rId34"/>
    <p:sldId id="1558" r:id="rId35"/>
    <p:sldId id="1431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19"/>
            <p14:sldId id="1562"/>
            <p14:sldId id="1560"/>
            <p14:sldId id="1540"/>
            <p14:sldId id="1541"/>
            <p14:sldId id="1542"/>
            <p14:sldId id="1544"/>
            <p14:sldId id="1543"/>
            <p14:sldId id="1559"/>
            <p14:sldId id="1536"/>
            <p14:sldId id="1538"/>
            <p14:sldId id="1539"/>
            <p14:sldId id="1546"/>
            <p14:sldId id="1547"/>
            <p14:sldId id="1548"/>
            <p14:sldId id="1549"/>
            <p14:sldId id="1550"/>
            <p14:sldId id="1551"/>
            <p14:sldId id="1552"/>
            <p14:sldId id="1554"/>
            <p14:sldId id="1557"/>
            <p14:sldId id="1555"/>
            <p14:sldId id="1556"/>
            <p14:sldId id="1558"/>
            <p14:sldId id="14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5473B-C39E-4455-8322-F9D8922708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5473B-C39E-4455-8322-F9D89227083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973" y="756021"/>
            <a:ext cx="4490149" cy="2020719"/>
          </a:xfrm>
        </p:spPr>
        <p:txBody>
          <a:bodyPr/>
          <a:lstStyle>
            <a:lvl1pPr>
              <a:defRPr b="1" i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b="1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b="1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b="1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b="1"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advTm="10125">
    <p:newsflash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5.xml"/><Relationship Id="rId18" Type="http://schemas.openxmlformats.org/officeDocument/2006/relationships/slideLayout" Target="../slideLayouts/slideLayout550.xml"/><Relationship Id="rId26" Type="http://schemas.openxmlformats.org/officeDocument/2006/relationships/slideLayout" Target="../slideLayouts/slideLayout558.xml"/><Relationship Id="rId39" Type="http://schemas.openxmlformats.org/officeDocument/2006/relationships/slideLayout" Target="../slideLayouts/slideLayout571.xml"/><Relationship Id="rId21" Type="http://schemas.openxmlformats.org/officeDocument/2006/relationships/slideLayout" Target="../slideLayouts/slideLayout553.xml"/><Relationship Id="rId34" Type="http://schemas.openxmlformats.org/officeDocument/2006/relationships/slideLayout" Target="../slideLayouts/slideLayout566.xml"/><Relationship Id="rId42" Type="http://schemas.openxmlformats.org/officeDocument/2006/relationships/slideLayout" Target="../slideLayouts/slideLayout574.xml"/><Relationship Id="rId47" Type="http://schemas.openxmlformats.org/officeDocument/2006/relationships/slideLayout" Target="../slideLayouts/slideLayout579.xml"/><Relationship Id="rId50" Type="http://schemas.openxmlformats.org/officeDocument/2006/relationships/slideLayout" Target="../slideLayouts/slideLayout582.xml"/><Relationship Id="rId55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39.xml"/><Relationship Id="rId2" Type="http://schemas.openxmlformats.org/officeDocument/2006/relationships/slideLayout" Target="../slideLayouts/slideLayout534.xml"/><Relationship Id="rId16" Type="http://schemas.openxmlformats.org/officeDocument/2006/relationships/slideLayout" Target="../slideLayouts/slideLayout548.xml"/><Relationship Id="rId20" Type="http://schemas.openxmlformats.org/officeDocument/2006/relationships/slideLayout" Target="../slideLayouts/slideLayout552.xml"/><Relationship Id="rId29" Type="http://schemas.openxmlformats.org/officeDocument/2006/relationships/slideLayout" Target="../slideLayouts/slideLayout561.xml"/><Relationship Id="rId41" Type="http://schemas.openxmlformats.org/officeDocument/2006/relationships/slideLayout" Target="../slideLayouts/slideLayout573.xml"/><Relationship Id="rId54" Type="http://schemas.openxmlformats.org/officeDocument/2006/relationships/slideLayout" Target="../slideLayouts/slideLayout5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8.xml"/><Relationship Id="rId11" Type="http://schemas.openxmlformats.org/officeDocument/2006/relationships/slideLayout" Target="../slideLayouts/slideLayout543.xml"/><Relationship Id="rId24" Type="http://schemas.openxmlformats.org/officeDocument/2006/relationships/slideLayout" Target="../slideLayouts/slideLayout556.xml"/><Relationship Id="rId32" Type="http://schemas.openxmlformats.org/officeDocument/2006/relationships/slideLayout" Target="../slideLayouts/slideLayout564.xml"/><Relationship Id="rId37" Type="http://schemas.openxmlformats.org/officeDocument/2006/relationships/slideLayout" Target="../slideLayouts/slideLayout569.xml"/><Relationship Id="rId40" Type="http://schemas.openxmlformats.org/officeDocument/2006/relationships/slideLayout" Target="../slideLayouts/slideLayout572.xml"/><Relationship Id="rId45" Type="http://schemas.openxmlformats.org/officeDocument/2006/relationships/slideLayout" Target="../slideLayouts/slideLayout577.xml"/><Relationship Id="rId53" Type="http://schemas.openxmlformats.org/officeDocument/2006/relationships/slideLayout" Target="../slideLayouts/slideLayout585.xml"/><Relationship Id="rId58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37.xml"/><Relationship Id="rId15" Type="http://schemas.openxmlformats.org/officeDocument/2006/relationships/slideLayout" Target="../slideLayouts/slideLayout547.xml"/><Relationship Id="rId23" Type="http://schemas.openxmlformats.org/officeDocument/2006/relationships/slideLayout" Target="../slideLayouts/slideLayout555.xml"/><Relationship Id="rId28" Type="http://schemas.openxmlformats.org/officeDocument/2006/relationships/slideLayout" Target="../slideLayouts/slideLayout560.xml"/><Relationship Id="rId36" Type="http://schemas.openxmlformats.org/officeDocument/2006/relationships/slideLayout" Target="../slideLayouts/slideLayout568.xml"/><Relationship Id="rId49" Type="http://schemas.openxmlformats.org/officeDocument/2006/relationships/slideLayout" Target="../slideLayouts/slideLayout581.xml"/><Relationship Id="rId57" Type="http://schemas.openxmlformats.org/officeDocument/2006/relationships/slideLayout" Target="../slideLayouts/slideLayout5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2.xml"/><Relationship Id="rId19" Type="http://schemas.openxmlformats.org/officeDocument/2006/relationships/slideLayout" Target="../slideLayouts/slideLayout551.xml"/><Relationship Id="rId31" Type="http://schemas.openxmlformats.org/officeDocument/2006/relationships/slideLayout" Target="../slideLayouts/slideLayout563.xml"/><Relationship Id="rId44" Type="http://schemas.openxmlformats.org/officeDocument/2006/relationships/slideLayout" Target="../slideLayouts/slideLayout576.xml"/><Relationship Id="rId52" Type="http://schemas.openxmlformats.org/officeDocument/2006/relationships/slideLayout" Target="../slideLayouts/slideLayout5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41.xml"/><Relationship Id="rId14" Type="http://schemas.openxmlformats.org/officeDocument/2006/relationships/slideLayout" Target="../slideLayouts/slideLayout546.xml"/><Relationship Id="rId22" Type="http://schemas.openxmlformats.org/officeDocument/2006/relationships/slideLayout" Target="../slideLayouts/slideLayout554.xml"/><Relationship Id="rId27" Type="http://schemas.openxmlformats.org/officeDocument/2006/relationships/slideLayout" Target="../slideLayouts/slideLayout559.xml"/><Relationship Id="rId30" Type="http://schemas.openxmlformats.org/officeDocument/2006/relationships/slideLayout" Target="../slideLayouts/slideLayout562.xml"/><Relationship Id="rId35" Type="http://schemas.openxmlformats.org/officeDocument/2006/relationships/slideLayout" Target="../slideLayouts/slideLayout567.xml"/><Relationship Id="rId43" Type="http://schemas.openxmlformats.org/officeDocument/2006/relationships/slideLayout" Target="../slideLayouts/slideLayout575.xml"/><Relationship Id="rId48" Type="http://schemas.openxmlformats.org/officeDocument/2006/relationships/slideLayout" Target="../slideLayouts/slideLayout580.xml"/><Relationship Id="rId56" Type="http://schemas.openxmlformats.org/officeDocument/2006/relationships/slideLayout" Target="../slideLayouts/slideLayout588.xml"/><Relationship Id="rId8" Type="http://schemas.openxmlformats.org/officeDocument/2006/relationships/slideLayout" Target="../slideLayouts/slideLayout540.xml"/><Relationship Id="rId51" Type="http://schemas.openxmlformats.org/officeDocument/2006/relationships/slideLayout" Target="../slideLayouts/slideLayout583.xml"/><Relationship Id="rId3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4.xml"/><Relationship Id="rId17" Type="http://schemas.openxmlformats.org/officeDocument/2006/relationships/slideLayout" Target="../slideLayouts/slideLayout549.xml"/><Relationship Id="rId25" Type="http://schemas.openxmlformats.org/officeDocument/2006/relationships/slideLayout" Target="../slideLayouts/slideLayout557.xml"/><Relationship Id="rId33" Type="http://schemas.openxmlformats.org/officeDocument/2006/relationships/slideLayout" Target="../slideLayouts/slideLayout565.xml"/><Relationship Id="rId38" Type="http://schemas.openxmlformats.org/officeDocument/2006/relationships/slideLayout" Target="../slideLayouts/slideLayout570.xml"/><Relationship Id="rId46" Type="http://schemas.openxmlformats.org/officeDocument/2006/relationships/slideLayout" Target="../slideLayouts/slideLayout57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theme" Target="../theme/theme2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slideLayout" Target="../slideLayouts/slideLayout173.xml"/><Relationship Id="rId50" Type="http://schemas.openxmlformats.org/officeDocument/2006/relationships/slideLayout" Target="../slideLayouts/slideLayout176.xml"/><Relationship Id="rId55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67.xml"/><Relationship Id="rId54" Type="http://schemas.openxmlformats.org/officeDocument/2006/relationships/slideLayout" Target="../slideLayouts/slideLayout18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3" Type="http://schemas.openxmlformats.org/officeDocument/2006/relationships/slideLayout" Target="../slideLayouts/slideLayout179.xml"/><Relationship Id="rId58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49" Type="http://schemas.openxmlformats.org/officeDocument/2006/relationships/slideLayout" Target="../slideLayouts/slideLayout175.xml"/><Relationship Id="rId57" Type="http://schemas.openxmlformats.org/officeDocument/2006/relationships/slideLayout" Target="../slideLayouts/slideLayout18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52" Type="http://schemas.openxmlformats.org/officeDocument/2006/relationships/slideLayout" Target="../slideLayouts/slideLayout17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48" Type="http://schemas.openxmlformats.org/officeDocument/2006/relationships/slideLayout" Target="../slideLayouts/slideLayout174.xml"/><Relationship Id="rId56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34.xml"/><Relationship Id="rId51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slideLayout" Target="../slideLayouts/slideLayout17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slideLayout" Target="../slideLayouts/slideLayout234.xml"/><Relationship Id="rId55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3.xml"/><Relationship Id="rId41" Type="http://schemas.openxmlformats.org/officeDocument/2006/relationships/slideLayout" Target="../slideLayouts/slideLayout225.xml"/><Relationship Id="rId54" Type="http://schemas.openxmlformats.org/officeDocument/2006/relationships/slideLayout" Target="../slideLayouts/slideLayout23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3" Type="http://schemas.openxmlformats.org/officeDocument/2006/relationships/slideLayout" Target="../slideLayouts/slideLayout237.xml"/><Relationship Id="rId58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slideLayout" Target="../slideLayouts/slideLayout233.xml"/><Relationship Id="rId57" Type="http://schemas.openxmlformats.org/officeDocument/2006/relationships/slideLayout" Target="../slideLayouts/slideLayout24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52" Type="http://schemas.openxmlformats.org/officeDocument/2006/relationships/slideLayout" Target="../slideLayouts/slideLayout23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slideLayout" Target="../slideLayouts/slideLayout232.xml"/><Relationship Id="rId56" Type="http://schemas.openxmlformats.org/officeDocument/2006/relationships/slideLayout" Target="../slideLayouts/slideLayout240.xml"/><Relationship Id="rId8" Type="http://schemas.openxmlformats.org/officeDocument/2006/relationships/slideLayout" Target="../slideLayouts/slideLayout192.xml"/><Relationship Id="rId51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5.xml"/><Relationship Id="rId18" Type="http://schemas.openxmlformats.org/officeDocument/2006/relationships/slideLayout" Target="../slideLayouts/slideLayout260.xml"/><Relationship Id="rId26" Type="http://schemas.openxmlformats.org/officeDocument/2006/relationships/slideLayout" Target="../slideLayouts/slideLayout268.xml"/><Relationship Id="rId39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63.xml"/><Relationship Id="rId34" Type="http://schemas.openxmlformats.org/officeDocument/2006/relationships/slideLayout" Target="../slideLayouts/slideLayout276.xml"/><Relationship Id="rId42" Type="http://schemas.openxmlformats.org/officeDocument/2006/relationships/slideLayout" Target="../slideLayouts/slideLayout284.xml"/><Relationship Id="rId47" Type="http://schemas.openxmlformats.org/officeDocument/2006/relationships/slideLayout" Target="../slideLayouts/slideLayout289.xml"/><Relationship Id="rId50" Type="http://schemas.openxmlformats.org/officeDocument/2006/relationships/slideLayout" Target="../slideLayouts/slideLayout292.xml"/><Relationship Id="rId55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4.xml"/><Relationship Id="rId16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71.xml"/><Relationship Id="rId41" Type="http://schemas.openxmlformats.org/officeDocument/2006/relationships/slideLayout" Target="../slideLayouts/slideLayout283.xml"/><Relationship Id="rId54" Type="http://schemas.openxmlformats.org/officeDocument/2006/relationships/slideLayout" Target="../slideLayouts/slideLayout2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24" Type="http://schemas.openxmlformats.org/officeDocument/2006/relationships/slideLayout" Target="../slideLayouts/slideLayout266.xml"/><Relationship Id="rId32" Type="http://schemas.openxmlformats.org/officeDocument/2006/relationships/slideLayout" Target="../slideLayouts/slideLayout274.xml"/><Relationship Id="rId37" Type="http://schemas.openxmlformats.org/officeDocument/2006/relationships/slideLayout" Target="../slideLayouts/slideLayout279.xml"/><Relationship Id="rId40" Type="http://schemas.openxmlformats.org/officeDocument/2006/relationships/slideLayout" Target="../slideLayouts/slideLayout282.xml"/><Relationship Id="rId45" Type="http://schemas.openxmlformats.org/officeDocument/2006/relationships/slideLayout" Target="../slideLayouts/slideLayout287.xml"/><Relationship Id="rId53" Type="http://schemas.openxmlformats.org/officeDocument/2006/relationships/slideLayout" Target="../slideLayouts/slideLayout295.xml"/><Relationship Id="rId58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47.xml"/><Relationship Id="rId15" Type="http://schemas.openxmlformats.org/officeDocument/2006/relationships/slideLayout" Target="../slideLayouts/slideLayout257.xml"/><Relationship Id="rId23" Type="http://schemas.openxmlformats.org/officeDocument/2006/relationships/slideLayout" Target="../slideLayouts/slideLayout265.xml"/><Relationship Id="rId28" Type="http://schemas.openxmlformats.org/officeDocument/2006/relationships/slideLayout" Target="../slideLayouts/slideLayout270.xml"/><Relationship Id="rId36" Type="http://schemas.openxmlformats.org/officeDocument/2006/relationships/slideLayout" Target="../slideLayouts/slideLayout278.xml"/><Relationship Id="rId49" Type="http://schemas.openxmlformats.org/officeDocument/2006/relationships/slideLayout" Target="../slideLayouts/slideLayout291.xml"/><Relationship Id="rId57" Type="http://schemas.openxmlformats.org/officeDocument/2006/relationships/slideLayout" Target="../slideLayouts/slideLayout2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61.xml"/><Relationship Id="rId31" Type="http://schemas.openxmlformats.org/officeDocument/2006/relationships/slideLayout" Target="../slideLayouts/slideLayout273.xml"/><Relationship Id="rId44" Type="http://schemas.openxmlformats.org/officeDocument/2006/relationships/slideLayout" Target="../slideLayouts/slideLayout286.xml"/><Relationship Id="rId52" Type="http://schemas.openxmlformats.org/officeDocument/2006/relationships/slideLayout" Target="../slideLayouts/slideLayout29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6.xml"/><Relationship Id="rId22" Type="http://schemas.openxmlformats.org/officeDocument/2006/relationships/slideLayout" Target="../slideLayouts/slideLayout264.xml"/><Relationship Id="rId27" Type="http://schemas.openxmlformats.org/officeDocument/2006/relationships/slideLayout" Target="../slideLayouts/slideLayout269.xml"/><Relationship Id="rId30" Type="http://schemas.openxmlformats.org/officeDocument/2006/relationships/slideLayout" Target="../slideLayouts/slideLayout272.xml"/><Relationship Id="rId35" Type="http://schemas.openxmlformats.org/officeDocument/2006/relationships/slideLayout" Target="../slideLayouts/slideLayout277.xml"/><Relationship Id="rId43" Type="http://schemas.openxmlformats.org/officeDocument/2006/relationships/slideLayout" Target="../slideLayouts/slideLayout285.xml"/><Relationship Id="rId48" Type="http://schemas.openxmlformats.org/officeDocument/2006/relationships/slideLayout" Target="../slideLayouts/slideLayout290.xml"/><Relationship Id="rId56" Type="http://schemas.openxmlformats.org/officeDocument/2006/relationships/slideLayout" Target="../slideLayouts/slideLayout298.xml"/><Relationship Id="rId8" Type="http://schemas.openxmlformats.org/officeDocument/2006/relationships/slideLayout" Target="../slideLayouts/slideLayout250.xml"/><Relationship Id="rId51" Type="http://schemas.openxmlformats.org/officeDocument/2006/relationships/slideLayout" Target="../slideLayouts/slideLayout293.xml"/><Relationship Id="rId3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4.xml"/><Relationship Id="rId17" Type="http://schemas.openxmlformats.org/officeDocument/2006/relationships/slideLayout" Target="../slideLayouts/slideLayout259.xml"/><Relationship Id="rId25" Type="http://schemas.openxmlformats.org/officeDocument/2006/relationships/slideLayout" Target="../slideLayouts/slideLayout267.xml"/><Relationship Id="rId33" Type="http://schemas.openxmlformats.org/officeDocument/2006/relationships/slideLayout" Target="../slideLayouts/slideLayout275.xml"/><Relationship Id="rId38" Type="http://schemas.openxmlformats.org/officeDocument/2006/relationships/slideLayout" Target="../slideLayouts/slideLayout280.xml"/><Relationship Id="rId46" Type="http://schemas.openxmlformats.org/officeDocument/2006/relationships/slideLayout" Target="../slideLayouts/slideLayout2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3.xml"/><Relationship Id="rId18" Type="http://schemas.openxmlformats.org/officeDocument/2006/relationships/slideLayout" Target="../slideLayouts/slideLayout318.xml"/><Relationship Id="rId26" Type="http://schemas.openxmlformats.org/officeDocument/2006/relationships/slideLayout" Target="../slideLayouts/slideLayout326.xml"/><Relationship Id="rId39" Type="http://schemas.openxmlformats.org/officeDocument/2006/relationships/slideLayout" Target="../slideLayouts/slideLayout339.xml"/><Relationship Id="rId21" Type="http://schemas.openxmlformats.org/officeDocument/2006/relationships/slideLayout" Target="../slideLayouts/slideLayout321.xml"/><Relationship Id="rId34" Type="http://schemas.openxmlformats.org/officeDocument/2006/relationships/slideLayout" Target="../slideLayouts/slideLayout334.xml"/><Relationship Id="rId42" Type="http://schemas.openxmlformats.org/officeDocument/2006/relationships/slideLayout" Target="../slideLayouts/slideLayout342.xml"/><Relationship Id="rId47" Type="http://schemas.openxmlformats.org/officeDocument/2006/relationships/slideLayout" Target="../slideLayouts/slideLayout347.xml"/><Relationship Id="rId50" Type="http://schemas.openxmlformats.org/officeDocument/2006/relationships/slideLayout" Target="../slideLayouts/slideLayout350.xml"/><Relationship Id="rId55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2.xml"/><Relationship Id="rId16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320.xml"/><Relationship Id="rId29" Type="http://schemas.openxmlformats.org/officeDocument/2006/relationships/slideLayout" Target="../slideLayouts/slideLayout329.xml"/><Relationship Id="rId41" Type="http://schemas.openxmlformats.org/officeDocument/2006/relationships/slideLayout" Target="../slideLayouts/slideLayout341.xml"/><Relationship Id="rId54" Type="http://schemas.openxmlformats.org/officeDocument/2006/relationships/slideLayout" Target="../slideLayouts/slideLayout3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24" Type="http://schemas.openxmlformats.org/officeDocument/2006/relationships/slideLayout" Target="../slideLayouts/slideLayout324.xml"/><Relationship Id="rId32" Type="http://schemas.openxmlformats.org/officeDocument/2006/relationships/slideLayout" Target="../slideLayouts/slideLayout332.xml"/><Relationship Id="rId37" Type="http://schemas.openxmlformats.org/officeDocument/2006/relationships/slideLayout" Target="../slideLayouts/slideLayout337.xml"/><Relationship Id="rId40" Type="http://schemas.openxmlformats.org/officeDocument/2006/relationships/slideLayout" Target="../slideLayouts/slideLayout340.xml"/><Relationship Id="rId45" Type="http://schemas.openxmlformats.org/officeDocument/2006/relationships/slideLayout" Target="../slideLayouts/slideLayout345.xml"/><Relationship Id="rId53" Type="http://schemas.openxmlformats.org/officeDocument/2006/relationships/slideLayout" Target="../slideLayouts/slideLayout353.xml"/><Relationship Id="rId58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05.xml"/><Relationship Id="rId15" Type="http://schemas.openxmlformats.org/officeDocument/2006/relationships/slideLayout" Target="../slideLayouts/slideLayout315.xml"/><Relationship Id="rId23" Type="http://schemas.openxmlformats.org/officeDocument/2006/relationships/slideLayout" Target="../slideLayouts/slideLayout323.xml"/><Relationship Id="rId28" Type="http://schemas.openxmlformats.org/officeDocument/2006/relationships/slideLayout" Target="../slideLayouts/slideLayout328.xml"/><Relationship Id="rId36" Type="http://schemas.openxmlformats.org/officeDocument/2006/relationships/slideLayout" Target="../slideLayouts/slideLayout336.xml"/><Relationship Id="rId49" Type="http://schemas.openxmlformats.org/officeDocument/2006/relationships/slideLayout" Target="../slideLayouts/slideLayout349.xml"/><Relationship Id="rId57" Type="http://schemas.openxmlformats.org/officeDocument/2006/relationships/slideLayout" Target="../slideLayouts/slideLayout3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319.xml"/><Relationship Id="rId31" Type="http://schemas.openxmlformats.org/officeDocument/2006/relationships/slideLayout" Target="../slideLayouts/slideLayout331.xml"/><Relationship Id="rId44" Type="http://schemas.openxmlformats.org/officeDocument/2006/relationships/slideLayout" Target="../slideLayouts/slideLayout344.xml"/><Relationship Id="rId52" Type="http://schemas.openxmlformats.org/officeDocument/2006/relationships/slideLayout" Target="../slideLayouts/slideLayout3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slideLayout" Target="../slideLayouts/slideLayout314.xml"/><Relationship Id="rId22" Type="http://schemas.openxmlformats.org/officeDocument/2006/relationships/slideLayout" Target="../slideLayouts/slideLayout322.xml"/><Relationship Id="rId27" Type="http://schemas.openxmlformats.org/officeDocument/2006/relationships/slideLayout" Target="../slideLayouts/slideLayout327.xml"/><Relationship Id="rId30" Type="http://schemas.openxmlformats.org/officeDocument/2006/relationships/slideLayout" Target="../slideLayouts/slideLayout330.xml"/><Relationship Id="rId35" Type="http://schemas.openxmlformats.org/officeDocument/2006/relationships/slideLayout" Target="../slideLayouts/slideLayout335.xml"/><Relationship Id="rId43" Type="http://schemas.openxmlformats.org/officeDocument/2006/relationships/slideLayout" Target="../slideLayouts/slideLayout343.xml"/><Relationship Id="rId48" Type="http://schemas.openxmlformats.org/officeDocument/2006/relationships/slideLayout" Target="../slideLayouts/slideLayout348.xml"/><Relationship Id="rId56" Type="http://schemas.openxmlformats.org/officeDocument/2006/relationships/slideLayout" Target="../slideLayouts/slideLayout356.xml"/><Relationship Id="rId8" Type="http://schemas.openxmlformats.org/officeDocument/2006/relationships/slideLayout" Target="../slideLayouts/slideLayout308.xml"/><Relationship Id="rId51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12.xml"/><Relationship Id="rId17" Type="http://schemas.openxmlformats.org/officeDocument/2006/relationships/slideLayout" Target="../slideLayouts/slideLayout317.xml"/><Relationship Id="rId25" Type="http://schemas.openxmlformats.org/officeDocument/2006/relationships/slideLayout" Target="../slideLayouts/slideLayout325.xml"/><Relationship Id="rId33" Type="http://schemas.openxmlformats.org/officeDocument/2006/relationships/slideLayout" Target="../slideLayouts/slideLayout333.xml"/><Relationship Id="rId38" Type="http://schemas.openxmlformats.org/officeDocument/2006/relationships/slideLayout" Target="../slideLayouts/slideLayout338.xml"/><Relationship Id="rId46" Type="http://schemas.openxmlformats.org/officeDocument/2006/relationships/slideLayout" Target="../slideLayouts/slideLayout34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9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00.xml"/><Relationship Id="rId47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08.xml"/><Relationship Id="rId55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365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399.xml"/><Relationship Id="rId54" Type="http://schemas.openxmlformats.org/officeDocument/2006/relationships/slideLayout" Target="../slideLayouts/slideLayout4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32" Type="http://schemas.openxmlformats.org/officeDocument/2006/relationships/slideLayout" Target="../slideLayouts/slideLayout390.xml"/><Relationship Id="rId37" Type="http://schemas.openxmlformats.org/officeDocument/2006/relationships/slideLayout" Target="../slideLayouts/slideLayout395.xml"/><Relationship Id="rId40" Type="http://schemas.openxmlformats.org/officeDocument/2006/relationships/slideLayout" Target="../slideLayouts/slideLayout398.xml"/><Relationship Id="rId45" Type="http://schemas.openxmlformats.org/officeDocument/2006/relationships/slideLayout" Target="../slideLayouts/slideLayout403.xml"/><Relationship Id="rId53" Type="http://schemas.openxmlformats.org/officeDocument/2006/relationships/slideLayout" Target="../slideLayouts/slideLayout411.xml"/><Relationship Id="rId58" Type="http://schemas.openxmlformats.org/officeDocument/2006/relationships/slideLayout" Target="../slideLayouts/slideLayout416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36" Type="http://schemas.openxmlformats.org/officeDocument/2006/relationships/slideLayout" Target="../slideLayouts/slideLayout394.xml"/><Relationship Id="rId49" Type="http://schemas.openxmlformats.org/officeDocument/2006/relationships/slideLayout" Target="../slideLayouts/slideLayout407.xml"/><Relationship Id="rId57" Type="http://schemas.openxmlformats.org/officeDocument/2006/relationships/slideLayout" Target="../slideLayouts/slideLayout4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89.xml"/><Relationship Id="rId44" Type="http://schemas.openxmlformats.org/officeDocument/2006/relationships/slideLayout" Target="../slideLayouts/slideLayout402.xml"/><Relationship Id="rId52" Type="http://schemas.openxmlformats.org/officeDocument/2006/relationships/slideLayout" Target="../slideLayouts/slideLayout4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slideLayout" Target="../slideLayouts/slideLayout388.xml"/><Relationship Id="rId35" Type="http://schemas.openxmlformats.org/officeDocument/2006/relationships/slideLayout" Target="../slideLayouts/slideLayout393.xml"/><Relationship Id="rId43" Type="http://schemas.openxmlformats.org/officeDocument/2006/relationships/slideLayout" Target="../slideLayouts/slideLayout401.xml"/><Relationship Id="rId48" Type="http://schemas.openxmlformats.org/officeDocument/2006/relationships/slideLayout" Target="../slideLayouts/slideLayout406.xml"/><Relationship Id="rId56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33" Type="http://schemas.openxmlformats.org/officeDocument/2006/relationships/slideLayout" Target="../slideLayouts/slideLayout391.xml"/><Relationship Id="rId38" Type="http://schemas.openxmlformats.org/officeDocument/2006/relationships/slideLayout" Target="../slideLayouts/slideLayout396.xml"/><Relationship Id="rId46" Type="http://schemas.openxmlformats.org/officeDocument/2006/relationships/slideLayout" Target="../slideLayouts/slideLayout40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9.xml"/><Relationship Id="rId18" Type="http://schemas.openxmlformats.org/officeDocument/2006/relationships/slideLayout" Target="../slideLayouts/slideLayout434.xml"/><Relationship Id="rId26" Type="http://schemas.openxmlformats.org/officeDocument/2006/relationships/slideLayout" Target="../slideLayouts/slideLayout442.xml"/><Relationship Id="rId39" Type="http://schemas.openxmlformats.org/officeDocument/2006/relationships/slideLayout" Target="../slideLayouts/slideLayout455.xml"/><Relationship Id="rId21" Type="http://schemas.openxmlformats.org/officeDocument/2006/relationships/slideLayout" Target="../slideLayouts/slideLayout437.xml"/><Relationship Id="rId34" Type="http://schemas.openxmlformats.org/officeDocument/2006/relationships/slideLayout" Target="../slideLayouts/slideLayout450.xml"/><Relationship Id="rId42" Type="http://schemas.openxmlformats.org/officeDocument/2006/relationships/slideLayout" Target="../slideLayouts/slideLayout458.xml"/><Relationship Id="rId47" Type="http://schemas.openxmlformats.org/officeDocument/2006/relationships/slideLayout" Target="../slideLayouts/slideLayout463.xml"/><Relationship Id="rId50" Type="http://schemas.openxmlformats.org/officeDocument/2006/relationships/slideLayout" Target="../slideLayouts/slideLayout466.xml"/><Relationship Id="rId55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18.xml"/><Relationship Id="rId16" Type="http://schemas.openxmlformats.org/officeDocument/2006/relationships/slideLayout" Target="../slideLayouts/slideLayout432.xml"/><Relationship Id="rId20" Type="http://schemas.openxmlformats.org/officeDocument/2006/relationships/slideLayout" Target="../slideLayouts/slideLayout436.xml"/><Relationship Id="rId29" Type="http://schemas.openxmlformats.org/officeDocument/2006/relationships/slideLayout" Target="../slideLayouts/slideLayout445.xml"/><Relationship Id="rId41" Type="http://schemas.openxmlformats.org/officeDocument/2006/relationships/slideLayout" Target="../slideLayouts/slideLayout457.xml"/><Relationship Id="rId54" Type="http://schemas.openxmlformats.org/officeDocument/2006/relationships/slideLayout" Target="../slideLayouts/slideLayout4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24" Type="http://schemas.openxmlformats.org/officeDocument/2006/relationships/slideLayout" Target="../slideLayouts/slideLayout440.xml"/><Relationship Id="rId32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53.xml"/><Relationship Id="rId40" Type="http://schemas.openxmlformats.org/officeDocument/2006/relationships/slideLayout" Target="../slideLayouts/slideLayout456.xml"/><Relationship Id="rId45" Type="http://schemas.openxmlformats.org/officeDocument/2006/relationships/slideLayout" Target="../slideLayouts/slideLayout461.xml"/><Relationship Id="rId53" Type="http://schemas.openxmlformats.org/officeDocument/2006/relationships/slideLayout" Target="../slideLayouts/slideLayout469.xml"/><Relationship Id="rId58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21.xml"/><Relationship Id="rId15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9.xml"/><Relationship Id="rId28" Type="http://schemas.openxmlformats.org/officeDocument/2006/relationships/slideLayout" Target="../slideLayouts/slideLayout444.xml"/><Relationship Id="rId36" Type="http://schemas.openxmlformats.org/officeDocument/2006/relationships/slideLayout" Target="../slideLayouts/slideLayout452.xml"/><Relationship Id="rId49" Type="http://schemas.openxmlformats.org/officeDocument/2006/relationships/slideLayout" Target="../slideLayouts/slideLayout465.xml"/><Relationship Id="rId57" Type="http://schemas.openxmlformats.org/officeDocument/2006/relationships/slideLayout" Target="../slideLayouts/slideLayout4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6.xml"/><Relationship Id="rId19" Type="http://schemas.openxmlformats.org/officeDocument/2006/relationships/slideLayout" Target="../slideLayouts/slideLayout435.xml"/><Relationship Id="rId31" Type="http://schemas.openxmlformats.org/officeDocument/2006/relationships/slideLayout" Target="../slideLayouts/slideLayout447.xml"/><Relationship Id="rId44" Type="http://schemas.openxmlformats.org/officeDocument/2006/relationships/slideLayout" Target="../slideLayouts/slideLayout460.xml"/><Relationship Id="rId52" Type="http://schemas.openxmlformats.org/officeDocument/2006/relationships/slideLayout" Target="../slideLayouts/slideLayout4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slideLayout" Target="../slideLayouts/slideLayout430.xml"/><Relationship Id="rId22" Type="http://schemas.openxmlformats.org/officeDocument/2006/relationships/slideLayout" Target="../slideLayouts/slideLayout438.xml"/><Relationship Id="rId27" Type="http://schemas.openxmlformats.org/officeDocument/2006/relationships/slideLayout" Target="../slideLayouts/slideLayout443.xml"/><Relationship Id="rId30" Type="http://schemas.openxmlformats.org/officeDocument/2006/relationships/slideLayout" Target="../slideLayouts/slideLayout446.xml"/><Relationship Id="rId35" Type="http://schemas.openxmlformats.org/officeDocument/2006/relationships/slideLayout" Target="../slideLayouts/slideLayout451.xml"/><Relationship Id="rId43" Type="http://schemas.openxmlformats.org/officeDocument/2006/relationships/slideLayout" Target="../slideLayouts/slideLayout459.xml"/><Relationship Id="rId48" Type="http://schemas.openxmlformats.org/officeDocument/2006/relationships/slideLayout" Target="../slideLayouts/slideLayout464.xml"/><Relationship Id="rId56" Type="http://schemas.openxmlformats.org/officeDocument/2006/relationships/slideLayout" Target="../slideLayouts/slideLayout472.xml"/><Relationship Id="rId8" Type="http://schemas.openxmlformats.org/officeDocument/2006/relationships/slideLayout" Target="../slideLayouts/slideLayout424.xml"/><Relationship Id="rId51" Type="http://schemas.openxmlformats.org/officeDocument/2006/relationships/slideLayout" Target="../slideLayouts/slideLayout467.xml"/><Relationship Id="rId3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8.xml"/><Relationship Id="rId17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41.xml"/><Relationship Id="rId33" Type="http://schemas.openxmlformats.org/officeDocument/2006/relationships/slideLayout" Target="../slideLayouts/slideLayout449.xml"/><Relationship Id="rId38" Type="http://schemas.openxmlformats.org/officeDocument/2006/relationships/slideLayout" Target="../slideLayouts/slideLayout454.xml"/><Relationship Id="rId46" Type="http://schemas.openxmlformats.org/officeDocument/2006/relationships/slideLayout" Target="../slideLayouts/slideLayout46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7.xml"/><Relationship Id="rId18" Type="http://schemas.openxmlformats.org/officeDocument/2006/relationships/slideLayout" Target="../slideLayouts/slideLayout492.xml"/><Relationship Id="rId26" Type="http://schemas.openxmlformats.org/officeDocument/2006/relationships/slideLayout" Target="../slideLayouts/slideLayout500.xml"/><Relationship Id="rId39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495.xml"/><Relationship Id="rId34" Type="http://schemas.openxmlformats.org/officeDocument/2006/relationships/slideLayout" Target="../slideLayouts/slideLayout508.xml"/><Relationship Id="rId42" Type="http://schemas.openxmlformats.org/officeDocument/2006/relationships/slideLayout" Target="../slideLayouts/slideLayout516.xml"/><Relationship Id="rId47" Type="http://schemas.openxmlformats.org/officeDocument/2006/relationships/slideLayout" Target="../slideLayouts/slideLayout521.xml"/><Relationship Id="rId50" Type="http://schemas.openxmlformats.org/officeDocument/2006/relationships/slideLayout" Target="../slideLayouts/slideLayout524.xml"/><Relationship Id="rId55" Type="http://schemas.openxmlformats.org/officeDocument/2006/relationships/slideLayout" Target="../slideLayouts/slideLayout529.xml"/><Relationship Id="rId7" Type="http://schemas.openxmlformats.org/officeDocument/2006/relationships/slideLayout" Target="../slideLayouts/slideLayout481.xml"/><Relationship Id="rId2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90.xml"/><Relationship Id="rId20" Type="http://schemas.openxmlformats.org/officeDocument/2006/relationships/slideLayout" Target="../slideLayouts/slideLayout494.xml"/><Relationship Id="rId29" Type="http://schemas.openxmlformats.org/officeDocument/2006/relationships/slideLayout" Target="../slideLayouts/slideLayout503.xml"/><Relationship Id="rId41" Type="http://schemas.openxmlformats.org/officeDocument/2006/relationships/slideLayout" Target="../slideLayouts/slideLayout515.xml"/><Relationship Id="rId54" Type="http://schemas.openxmlformats.org/officeDocument/2006/relationships/slideLayout" Target="../slideLayouts/slideLayout5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24" Type="http://schemas.openxmlformats.org/officeDocument/2006/relationships/slideLayout" Target="../slideLayouts/slideLayout498.xml"/><Relationship Id="rId32" Type="http://schemas.openxmlformats.org/officeDocument/2006/relationships/slideLayout" Target="../slideLayouts/slideLayout506.xml"/><Relationship Id="rId37" Type="http://schemas.openxmlformats.org/officeDocument/2006/relationships/slideLayout" Target="../slideLayouts/slideLayout511.xml"/><Relationship Id="rId40" Type="http://schemas.openxmlformats.org/officeDocument/2006/relationships/slideLayout" Target="../slideLayouts/slideLayout514.xml"/><Relationship Id="rId45" Type="http://schemas.openxmlformats.org/officeDocument/2006/relationships/slideLayout" Target="../slideLayouts/slideLayout519.xml"/><Relationship Id="rId53" Type="http://schemas.openxmlformats.org/officeDocument/2006/relationships/slideLayout" Target="../slideLayouts/slideLayout527.xml"/><Relationship Id="rId58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489.xml"/><Relationship Id="rId23" Type="http://schemas.openxmlformats.org/officeDocument/2006/relationships/slideLayout" Target="../slideLayouts/slideLayout497.xml"/><Relationship Id="rId28" Type="http://schemas.openxmlformats.org/officeDocument/2006/relationships/slideLayout" Target="../slideLayouts/slideLayout502.xml"/><Relationship Id="rId36" Type="http://schemas.openxmlformats.org/officeDocument/2006/relationships/slideLayout" Target="../slideLayouts/slideLayout510.xml"/><Relationship Id="rId49" Type="http://schemas.openxmlformats.org/officeDocument/2006/relationships/slideLayout" Target="../slideLayouts/slideLayout523.xml"/><Relationship Id="rId57" Type="http://schemas.openxmlformats.org/officeDocument/2006/relationships/slideLayout" Target="../slideLayouts/slideLayout5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4.xml"/><Relationship Id="rId19" Type="http://schemas.openxmlformats.org/officeDocument/2006/relationships/slideLayout" Target="../slideLayouts/slideLayout493.xml"/><Relationship Id="rId31" Type="http://schemas.openxmlformats.org/officeDocument/2006/relationships/slideLayout" Target="../slideLayouts/slideLayout505.xml"/><Relationship Id="rId44" Type="http://schemas.openxmlformats.org/officeDocument/2006/relationships/slideLayout" Target="../slideLayouts/slideLayout518.xml"/><Relationship Id="rId52" Type="http://schemas.openxmlformats.org/officeDocument/2006/relationships/slideLayout" Target="../slideLayouts/slideLayout5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slideLayout" Target="../slideLayouts/slideLayout488.xml"/><Relationship Id="rId22" Type="http://schemas.openxmlformats.org/officeDocument/2006/relationships/slideLayout" Target="../slideLayouts/slideLayout496.xml"/><Relationship Id="rId27" Type="http://schemas.openxmlformats.org/officeDocument/2006/relationships/slideLayout" Target="../slideLayouts/slideLayout501.xml"/><Relationship Id="rId30" Type="http://schemas.openxmlformats.org/officeDocument/2006/relationships/slideLayout" Target="../slideLayouts/slideLayout504.xml"/><Relationship Id="rId35" Type="http://schemas.openxmlformats.org/officeDocument/2006/relationships/slideLayout" Target="../slideLayouts/slideLayout509.xml"/><Relationship Id="rId43" Type="http://schemas.openxmlformats.org/officeDocument/2006/relationships/slideLayout" Target="../slideLayouts/slideLayout517.xml"/><Relationship Id="rId48" Type="http://schemas.openxmlformats.org/officeDocument/2006/relationships/slideLayout" Target="../slideLayouts/slideLayout522.xml"/><Relationship Id="rId56" Type="http://schemas.openxmlformats.org/officeDocument/2006/relationships/slideLayout" Target="../slideLayouts/slideLayout530.xml"/><Relationship Id="rId8" Type="http://schemas.openxmlformats.org/officeDocument/2006/relationships/slideLayout" Target="../slideLayouts/slideLayout482.xml"/><Relationship Id="rId51" Type="http://schemas.openxmlformats.org/officeDocument/2006/relationships/slideLayout" Target="../slideLayouts/slideLayout525.xml"/><Relationship Id="rId3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6.xml"/><Relationship Id="rId17" Type="http://schemas.openxmlformats.org/officeDocument/2006/relationships/slideLayout" Target="../slideLayouts/slideLayout491.xml"/><Relationship Id="rId25" Type="http://schemas.openxmlformats.org/officeDocument/2006/relationships/slideLayout" Target="../slideLayouts/slideLayout499.xml"/><Relationship Id="rId33" Type="http://schemas.openxmlformats.org/officeDocument/2006/relationships/slideLayout" Target="../slideLayouts/slideLayout507.xml"/><Relationship Id="rId38" Type="http://schemas.openxmlformats.org/officeDocument/2006/relationships/slideLayout" Target="../slideLayouts/slideLayout512.xml"/><Relationship Id="rId46" Type="http://schemas.openxmlformats.org/officeDocument/2006/relationships/slideLayout" Target="../slideLayouts/slideLayout52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4438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40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26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8.gi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978" y="8238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54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5429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633666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64932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51933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670733" y="1206045"/>
            <a:ext cx="4766874" cy="1029751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spc="5" dirty="0" err="1">
                <a:solidFill>
                  <a:srgbClr val="002060"/>
                </a:solidFill>
                <a:latin typeface="Arial"/>
                <a:cs typeface="Arial"/>
              </a:rPr>
              <a:t>Thème</a:t>
            </a:r>
            <a:r>
              <a:rPr lang="en-US" sz="2800" spc="5" dirty="0">
                <a:solidFill>
                  <a:srgbClr val="002060"/>
                </a:solidFill>
                <a:latin typeface="Arial"/>
                <a:cs typeface="Arial"/>
              </a:rPr>
              <a:t> de </a:t>
            </a:r>
            <a:r>
              <a:rPr lang="en-US" sz="2800" spc="5" dirty="0" smtClean="0">
                <a:solidFill>
                  <a:srgbClr val="002060"/>
                </a:solidFill>
                <a:latin typeface="Arial"/>
                <a:cs typeface="Arial"/>
              </a:rPr>
              <a:t>la </a:t>
            </a:r>
            <a:r>
              <a:rPr lang="en-US" sz="2800" spc="5" dirty="0" err="1" smtClean="0">
                <a:solidFill>
                  <a:srgbClr val="002060"/>
                </a:solidFill>
                <a:latin typeface="Arial"/>
                <a:cs typeface="Arial"/>
              </a:rPr>
              <a:t>leçon</a:t>
            </a:r>
            <a:r>
              <a:rPr lang="en-US" sz="28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8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8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fr-FR" sz="2800" b="1" dirty="0" smtClean="0">
                <a:solidFill>
                  <a:srgbClr val="002060"/>
                </a:solidFill>
                <a:latin typeface="Arial"/>
                <a:cs typeface="Arial"/>
              </a:rPr>
              <a:t>L’ agriculture ouzbek </a:t>
            </a:r>
            <a:endParaRPr sz="2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85" y="54752"/>
            <a:ext cx="1179887" cy="104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 descr="C:\Users\SofaNarina\Desktop\смайлы gif\Рисунок5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614" y="2203560"/>
            <a:ext cx="1713836" cy="103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564851" y="157504"/>
            <a:ext cx="3582658" cy="918775"/>
            <a:chOff x="0" y="528"/>
            <a:chExt cx="1728" cy="1158"/>
          </a:xfrm>
        </p:grpSpPr>
        <p:sp>
          <p:nvSpPr>
            <p:cNvPr id="14344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528"/>
              <a:ext cx="1728" cy="1158"/>
            </a:xfrm>
            <a:custGeom>
              <a:avLst/>
              <a:gdLst>
                <a:gd name="T0" fmla="*/ 5 w 21600"/>
                <a:gd name="T1" fmla="*/ 579 h 21600"/>
                <a:gd name="T2" fmla="*/ 864 w 21600"/>
                <a:gd name="T3" fmla="*/ 1157 h 21600"/>
                <a:gd name="T4" fmla="*/ 1727 w 21600"/>
                <a:gd name="T5" fmla="*/ 579 h 21600"/>
                <a:gd name="T6" fmla="*/ 864 w 21600"/>
                <a:gd name="T7" fmla="*/ 6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5 w 21600"/>
                <a:gd name="T13" fmla="*/ 3264 h 21600"/>
                <a:gd name="T14" fmla="*/ 17088 w 21600"/>
                <a:gd name="T15" fmla="*/ 173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CCFF"/>
            </a:solidFill>
            <a:ln w="38100">
              <a:solidFill>
                <a:srgbClr val="3366FF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4345" name="Text Box 30"/>
            <p:cNvSpPr txBox="1">
              <a:spLocks noChangeArrowheads="1"/>
            </p:cNvSpPr>
            <p:nvPr/>
          </p:nvSpPr>
          <p:spPr bwMode="auto">
            <a:xfrm>
              <a:off x="288" y="912"/>
              <a:ext cx="129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lang="en-US" sz="600" dirty="0">
                <a:solidFill>
                  <a:srgbClr val="EEECE1"/>
                </a:solidFill>
                <a:cs typeface="Times New Roman" pitchFamily="18" charset="0"/>
              </a:endParaRPr>
            </a:p>
          </p:txBody>
        </p:sp>
      </p:grp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2063803" y="157165"/>
            <a:ext cx="3809684" cy="128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6" tIns="25713" rIns="51426" bIns="2571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E61A5B"/>
                </a:solidFill>
                <a:latin typeface="KodchiangUPC" pitchFamily="18" charset="-34"/>
                <a:cs typeface="KodchiangUPC" pitchFamily="18" charset="-34"/>
              </a:rPr>
              <a:t>Pour   intéresser les élèves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E61A5B"/>
                </a:solidFill>
                <a:latin typeface="KodchiangUPC" pitchFamily="18" charset="-34"/>
                <a:cs typeface="KodchiangUPC" pitchFamily="18" charset="-34"/>
              </a:rPr>
              <a:t>il   faut  enseigner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E61A5B"/>
                </a:solidFill>
                <a:latin typeface="KodchiangUPC" pitchFamily="18" charset="-34"/>
                <a:cs typeface="KodchiangUPC" pitchFamily="18" charset="-34"/>
              </a:rPr>
              <a:t>les devinettes et les virlangues</a:t>
            </a:r>
            <a:endParaRPr lang="ru-RU" sz="2000" b="1" dirty="0">
              <a:solidFill>
                <a:srgbClr val="E61A5B"/>
              </a:solidFill>
              <a:latin typeface="Monotype Corsiva" pitchFamily="66" charset="0"/>
              <a:cs typeface="KodchiangUPC" pitchFamily="18" charset="-34"/>
            </a:endParaRPr>
          </a:p>
        </p:txBody>
      </p:sp>
      <p:sp>
        <p:nvSpPr>
          <p:cNvPr id="14369" name="Rectangle 33"/>
          <p:cNvSpPr>
            <a:spLocks noChangeArrowheads="1"/>
          </p:cNvSpPr>
          <p:nvPr/>
        </p:nvSpPr>
        <p:spPr bwMode="auto">
          <a:xfrm>
            <a:off x="157985" y="1416038"/>
            <a:ext cx="5397485" cy="197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6" tIns="25713" rIns="51426" bIns="2571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Poisson sans boisson est poison.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Lili lit le livre dans le lit.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Il est dans la fleuve, dans la rivière,        	mais il n’est pas dans l’eau.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       ( la lettre </a:t>
            </a:r>
            <a:r>
              <a:rPr lang="fr-FR" sz="2500" u="sng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V</a:t>
            </a:r>
            <a:r>
              <a:rPr lang="fr-FR" sz="2500" dirty="0" smtClean="0">
                <a:solidFill>
                  <a:srgbClr val="800080"/>
                </a:solidFill>
                <a:latin typeface="Aharoni" pitchFamily="2" charset="-79"/>
                <a:cs typeface="Aharoni" pitchFamily="2" charset="-79"/>
              </a:rPr>
              <a:t>  )</a:t>
            </a:r>
            <a:endParaRPr lang="fr-FR" sz="2000" dirty="0" smtClean="0">
              <a:solidFill>
                <a:srgbClr val="800080"/>
              </a:solidFill>
              <a:latin typeface="Aharoni" pitchFamily="2" charset="-79"/>
              <a:cs typeface="Aharoni" pitchFamily="2" charset="-79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4646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9133" y="157165"/>
            <a:ext cx="2812012" cy="122473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/>
            <a:r>
              <a:rPr lang="fr-FR" sz="2400" dirty="0" smtClean="0"/>
              <a:t>Page de grammaire</a:t>
            </a:r>
            <a:endParaRPr lang="ru-RU" sz="2000" dirty="0"/>
          </a:p>
        </p:txBody>
      </p:sp>
      <p:pic>
        <p:nvPicPr>
          <p:cNvPr id="11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573"/>
            <a:ext cx="1949986" cy="127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49" y="1945820"/>
            <a:ext cx="2123070" cy="129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3964470"/>
      </p:ext>
    </p:extLst>
  </p:cSld>
  <p:clrMapOvr>
    <a:masterClrMapping/>
  </p:clrMapOvr>
  <p:transition advTm="13463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7" grpId="0"/>
      <p:bldP spid="143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L’expression</a:t>
            </a:r>
            <a:r>
              <a:rPr lang="en-US" dirty="0" smtClean="0"/>
              <a:t> de la </a:t>
            </a:r>
            <a:r>
              <a:rPr lang="en-US" dirty="0" err="1" smtClean="0"/>
              <a:t>quantité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1" cy="2499146"/>
          </a:xfrm>
        </p:spPr>
        <p:txBody>
          <a:bodyPr/>
          <a:lstStyle/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    Observez et réfléchissez! Ecoutez cette conversation entre les amis français et les amis.</a:t>
            </a:r>
          </a:p>
          <a:p>
            <a:pPr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Pascaline:</a:t>
            </a:r>
            <a:r>
              <a:rPr lang="fr-FR" sz="1600" dirty="0" smtClean="0">
                <a:solidFill>
                  <a:srgbClr val="000000"/>
                </a:solidFill>
              </a:rPr>
              <a:t>  </a:t>
            </a:r>
            <a:r>
              <a:rPr lang="fr-FR" sz="1600" dirty="0" smtClean="0">
                <a:solidFill>
                  <a:srgbClr val="000000"/>
                </a:solidFill>
              </a:rPr>
              <a:t>Tout </a:t>
            </a:r>
            <a:r>
              <a:rPr lang="fr-FR" sz="1600" dirty="0" smtClean="0">
                <a:solidFill>
                  <a:srgbClr val="000000"/>
                </a:solidFill>
              </a:rPr>
              <a:t>le monde sait bien que l’Ouzbékistan est célèbre non seulement pour ses monuments, ses hommes illustres, mais aussi pour </a:t>
            </a:r>
            <a:r>
              <a:rPr lang="fr-FR" sz="1600" b="1" dirty="0" smtClean="0">
                <a:solidFill>
                  <a:srgbClr val="000000"/>
                </a:solidFill>
              </a:rPr>
              <a:t>certaines </a:t>
            </a:r>
            <a:r>
              <a:rPr lang="fr-FR" sz="1600" dirty="0" smtClean="0">
                <a:solidFill>
                  <a:srgbClr val="000000"/>
                </a:solidFill>
              </a:rPr>
              <a:t>de ses richesses naturelles, surtout le coton.</a:t>
            </a:r>
          </a:p>
          <a:p>
            <a:pPr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Jean:</a:t>
            </a:r>
            <a:r>
              <a:rPr lang="fr-FR" sz="1600" dirty="0" smtClean="0">
                <a:solidFill>
                  <a:srgbClr val="000000"/>
                </a:solidFill>
              </a:rPr>
              <a:t> A mon avis, </a:t>
            </a:r>
            <a:r>
              <a:rPr lang="fr-FR" sz="1600" b="1" dirty="0" smtClean="0">
                <a:solidFill>
                  <a:srgbClr val="000000"/>
                </a:solidFill>
              </a:rPr>
              <a:t>plusieurs </a:t>
            </a:r>
            <a:r>
              <a:rPr lang="fr-FR" sz="1600" dirty="0" smtClean="0">
                <a:solidFill>
                  <a:srgbClr val="000000"/>
                </a:solidFill>
              </a:rPr>
              <a:t>régions de l’Ouzbékistan ont de bonnes récoltes, mais certaines régions sont peu productives. Chaque année votre pays produit </a:t>
            </a:r>
            <a:r>
              <a:rPr lang="fr-FR" sz="1600" b="1" dirty="0" smtClean="0">
                <a:solidFill>
                  <a:srgbClr val="000000"/>
                </a:solidFill>
              </a:rPr>
              <a:t>plus de 3 millions </a:t>
            </a:r>
            <a:r>
              <a:rPr lang="fr-FR" sz="1600" dirty="0" smtClean="0">
                <a:solidFill>
                  <a:srgbClr val="000000"/>
                </a:solidFill>
              </a:rPr>
              <a:t>de tonnes de coton.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bg1"/>
                </a:solidFill>
              </a:rPr>
              <a:t>Observez et réfléchissez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081" y="619913"/>
            <a:ext cx="5429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solidFill>
                  <a:srgbClr val="000000"/>
                </a:solidFill>
              </a:rPr>
              <a:t>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5081" y="619913"/>
            <a:ext cx="5429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Olim:</a:t>
            </a:r>
            <a:r>
              <a:rPr lang="fr-FR" sz="1600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Oui, on cultive le coton dans </a:t>
            </a:r>
            <a:r>
              <a:rPr lang="fr-F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toutes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les régions de notre pays.</a:t>
            </a:r>
            <a:endParaRPr lang="fr-FR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Pascaline:</a:t>
            </a:r>
            <a:r>
              <a:rPr lang="fr-F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Dites-nous quelle place occupe l’Ouzbékistan dans la production mondiale de coton?</a:t>
            </a:r>
            <a:endParaRPr lang="fr-FR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Lola: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 est au </a:t>
            </a:r>
            <a:r>
              <a:rPr lang="fr-F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quatrième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rang comme producteur de coton et au deuxième, comme exportateur de «l’or blanc».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Rappelez-vous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5081" y="612143"/>
            <a:ext cx="5511612" cy="553998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Quelles expressions de la quantité ont été utilisées </a:t>
            </a:r>
          </a:p>
          <a:p>
            <a:pPr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dans la conversation</a:t>
            </a:r>
            <a:r>
              <a:rPr lang="fr-FR" sz="1800" dirty="0" smtClean="0">
                <a:solidFill>
                  <a:srgbClr val="000000"/>
                </a:solidFill>
              </a:rPr>
              <a:t>?</a:t>
            </a:r>
            <a:endParaRPr lang="ru-RU" sz="1800" dirty="0">
              <a:solidFill>
                <a:srgbClr val="0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5081" y="1262854"/>
          <a:ext cx="551161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903"/>
                <a:gridCol w="1377903"/>
                <a:gridCol w="1377903"/>
                <a:gridCol w="13779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les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nombres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cardinaux</a:t>
                      </a:r>
                      <a:endParaRPr lang="ru-RU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les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nombres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ordinaux</a:t>
                      </a:r>
                      <a:endParaRPr lang="ru-RU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les expressions 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de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quantité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les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adjectifs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indéﬁnis</a:t>
                      </a:r>
                      <a:endParaRPr lang="ru-RU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</a:rPr>
                        <a:t>3 millions </a:t>
                      </a:r>
                      <a:endParaRPr lang="ru-RU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</a:rPr>
                        <a:t>deuxième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endParaRPr lang="en-US" sz="1600" b="1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</a:rPr>
                        <a:t>quatrième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ru-RU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</a:rPr>
                        <a:t>plus de</a:t>
                      </a:r>
                      <a:endParaRPr lang="ru-RU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</a:rPr>
                        <a:t>tout,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toutes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plusieurs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certaines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132269"/>
            <a:ext cx="5500726" cy="386260"/>
          </a:xfrm>
        </p:spPr>
        <p:txBody>
          <a:bodyPr>
            <a:noAutofit/>
          </a:bodyPr>
          <a:lstStyle/>
          <a:p>
            <a:r>
              <a:rPr lang="en-US" sz="2600" dirty="0" err="1" smtClean="0"/>
              <a:t>Règle</a:t>
            </a:r>
            <a:r>
              <a:rPr lang="en-US" sz="2600" dirty="0" smtClean="0"/>
              <a:t> </a:t>
            </a:r>
            <a:r>
              <a:rPr lang="en-US" sz="2600" dirty="0" err="1" smtClean="0"/>
              <a:t>d’orthographe</a:t>
            </a:r>
            <a:r>
              <a:rPr lang="en-US" sz="2600" dirty="0" smtClean="0"/>
              <a:t> des </a:t>
            </a:r>
            <a:r>
              <a:rPr lang="en-US" sz="2600" dirty="0" err="1" smtClean="0"/>
              <a:t>chiffres</a:t>
            </a:r>
            <a:endParaRPr lang="ru-RU" sz="2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5081" y="676640"/>
            <a:ext cx="5306397" cy="2326791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«Mille» </a:t>
            </a:r>
            <a:r>
              <a:rPr lang="fr-FR" sz="1800" dirty="0" smtClean="0">
                <a:solidFill>
                  <a:srgbClr val="000000"/>
                </a:solidFill>
              </a:rPr>
              <a:t>est toujours invariable: deux mille, trois mille, dix mille...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«Million»</a:t>
            </a:r>
            <a:r>
              <a:rPr lang="fr-FR" sz="1800" dirty="0" smtClean="0">
                <a:solidFill>
                  <a:srgbClr val="000000"/>
                </a:solidFill>
              </a:rPr>
              <a:t> est variable: un million, deux millions, dix millions.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«Vingt» </a:t>
            </a:r>
            <a:r>
              <a:rPr lang="fr-FR" sz="1800" dirty="0" smtClean="0">
                <a:solidFill>
                  <a:srgbClr val="000000"/>
                </a:solidFill>
              </a:rPr>
              <a:t>et </a:t>
            </a:r>
            <a:r>
              <a:rPr lang="fr-FR" sz="1800" b="1" dirty="0" smtClean="0">
                <a:solidFill>
                  <a:srgbClr val="000000"/>
                </a:solidFill>
              </a:rPr>
              <a:t>«cent» </a:t>
            </a:r>
            <a:r>
              <a:rPr lang="fr-FR" sz="1800" dirty="0" smtClean="0">
                <a:solidFill>
                  <a:srgbClr val="000000"/>
                </a:solidFill>
              </a:rPr>
              <a:t>prennent un «s» au pluriel: quatre-vingts, deux cents. Mais quand ils sont suivi d’un chiffre ils n’ont pas de «s» à la ﬁn: quatre-vingt-un, deux cent trois.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169277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Pour former des nombres ordinaux on ajoute: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1. «-</a:t>
            </a:r>
            <a:r>
              <a:rPr lang="fr-FR" sz="1800" dirty="0" smtClean="0">
                <a:solidFill>
                  <a:srgbClr val="000000"/>
                </a:solidFill>
              </a:rPr>
              <a:t>ième» aux nombre </a:t>
            </a:r>
            <a:r>
              <a:rPr lang="fr-FR" sz="1800" dirty="0" smtClean="0">
                <a:solidFill>
                  <a:srgbClr val="000000"/>
                </a:solidFill>
              </a:rPr>
              <a:t>ordinaux</a:t>
            </a:r>
            <a:r>
              <a:rPr lang="fr-FR" sz="1800" dirty="0" smtClean="0">
                <a:solidFill>
                  <a:srgbClr val="000000"/>
                </a:solidFill>
              </a:rPr>
              <a:t>: </a:t>
            </a:r>
            <a:r>
              <a:rPr lang="fr-FR" sz="1800" dirty="0" smtClean="0">
                <a:solidFill>
                  <a:srgbClr val="000000"/>
                </a:solidFill>
              </a:rPr>
              <a:t>deux </a:t>
            </a:r>
            <a:r>
              <a:rPr lang="fr-FR" sz="1800" dirty="0" smtClean="0">
                <a:solidFill>
                  <a:srgbClr val="000000"/>
                </a:solidFill>
              </a:rPr>
              <a:t>– deuxième – 2ème, vingt-et-un – vingt-et-unième – 21ème. </a:t>
            </a:r>
          </a:p>
          <a:p>
            <a:pPr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2. Les expressions de quantité: </a:t>
            </a:r>
            <a:r>
              <a:rPr lang="fr-FR" sz="1800" dirty="0" smtClean="0">
                <a:solidFill>
                  <a:srgbClr val="000000"/>
                </a:solidFill>
              </a:rPr>
              <a:t>beaucoup </a:t>
            </a:r>
            <a:r>
              <a:rPr lang="fr-FR" sz="1800" dirty="0" smtClean="0">
                <a:solidFill>
                  <a:srgbClr val="000000"/>
                </a:solidFill>
              </a:rPr>
              <a:t>de (d’) – peu de (d’), assez de </a:t>
            </a:r>
            <a:r>
              <a:rPr lang="fr-FR" sz="1800" dirty="0" smtClean="0">
                <a:solidFill>
                  <a:srgbClr val="000000"/>
                </a:solidFill>
              </a:rPr>
              <a:t>(</a:t>
            </a:r>
            <a:r>
              <a:rPr lang="fr-FR" sz="1800" dirty="0" smtClean="0">
                <a:solidFill>
                  <a:srgbClr val="000000"/>
                </a:solidFill>
              </a:rPr>
              <a:t>d’) – trop de (d’).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bg1"/>
                </a:solidFill>
              </a:rPr>
              <a:t>Attention!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417969" cy="1966876"/>
          </a:xfrm>
        </p:spPr>
        <p:txBody>
          <a:bodyPr/>
          <a:lstStyle/>
          <a:p>
            <a:pPr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Au pluriel il faut dire: beaucoup de livres.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Les adjectifs indéﬁnis suivis d’un nom, remplacent l’article. Les adjectifs indéﬁnis «quelques, plusieurs, certain(e)s, différentes» s’utilisent au pluriel.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L’adjectif indéﬁni «chaque» est toujours au singulier. Les adjectifs indéﬁnis: «tout» («tous», «toute», «toutes») s’accordent en genre et en nombre avec le nom qui suit: tout le monde, tous les jours, toute la nuit, toutes les roses.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132269"/>
            <a:ext cx="5665806" cy="386260"/>
          </a:xfrm>
        </p:spPr>
        <p:txBody>
          <a:bodyPr>
            <a:normAutofit fontScale="90000"/>
          </a:bodyPr>
          <a:lstStyle/>
          <a:p>
            <a:r>
              <a:rPr lang="fr-FR" sz="2200" dirty="0" smtClean="0"/>
              <a:t>On prononce les fractions et les </a:t>
            </a:r>
            <a:r>
              <a:rPr lang="fr-FR" sz="2200" dirty="0" smtClean="0"/>
              <a:t>pourcentages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15429" y="541389"/>
            <a:ext cx="5378940" cy="2603790"/>
          </a:xfrm>
        </p:spPr>
        <p:txBody>
          <a:bodyPr/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1/2 – un(e) demi(e) 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10 % – dix pour-cent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1/3 – un tiers 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25 % – vingt cinq pour-cent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1/4 – un quart 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100 % – cent pour-cent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1/8 – un huitième ... 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212 % – deux cent douze pour-cent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1789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Nombre</a:t>
            </a:r>
            <a:r>
              <a:rPr lang="en-US" sz="2800" dirty="0" smtClean="0"/>
              <a:t> et </a:t>
            </a:r>
            <a:r>
              <a:rPr lang="en-US" sz="2800" dirty="0" err="1" smtClean="0"/>
              <a:t>numéro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6520" y="745220"/>
            <a:ext cx="3643337" cy="1292662"/>
          </a:xfrm>
        </p:spPr>
        <p:txBody>
          <a:bodyPr/>
          <a:lstStyle/>
          <a:p>
            <a:pPr>
              <a:buNone/>
            </a:pPr>
            <a:r>
              <a:rPr lang="fr-FR" sz="1050" dirty="0" smtClean="0">
                <a:solidFill>
                  <a:srgbClr val="000000"/>
                </a:solidFill>
              </a:rPr>
              <a:t>«</a:t>
            </a:r>
            <a:r>
              <a:rPr lang="fr-FR" sz="2000" dirty="0" smtClean="0">
                <a:solidFill>
                  <a:srgbClr val="000000"/>
                </a:solidFill>
              </a:rPr>
              <a:t>Nombre» = quantité dénombrable: Le nombre d’élèves de cette classe est 25.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«numéro» = élément d’une série: Le numéro de mon portable est 715 88 18.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3665543" y="745220"/>
            <a:ext cx="2001215" cy="22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Complétez les phrases selon le modèle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35885"/>
            <a:ext cx="5275093" cy="2369880"/>
          </a:xfrm>
        </p:spPr>
        <p:txBody>
          <a:bodyPr/>
          <a:lstStyle/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M o d è l </a:t>
            </a:r>
            <a:r>
              <a:rPr lang="fr-FR" sz="1400" b="1" dirty="0" smtClean="0">
                <a:solidFill>
                  <a:srgbClr val="000000"/>
                </a:solidFill>
              </a:rPr>
              <a:t>e: </a:t>
            </a:r>
            <a:r>
              <a:rPr lang="fr-FR" sz="1400" b="1" dirty="0" smtClean="0">
                <a:solidFill>
                  <a:srgbClr val="000000"/>
                </a:solidFill>
              </a:rPr>
              <a:t>– La concierge est au 1er étage! – Oui, elle est au premier.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– Paris est le 75ème département? – Oui, c’est le ... .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– La Sorbonne est dans le 5ème arrondissement? – Oui, elle est dans le ... .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– On dit qu’il y a plus de 200 cinémas à Paris. – C’est vrai, il y en a ... .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– Combien de mètres de hauteur a le Minaret Kalien de Boukhara? – 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Il a plus de (45) ... mètres.</a:t>
            </a:r>
            <a:endParaRPr lang="ru-RU" sz="14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11"/>
          <p:cNvSpPr/>
          <p:nvPr/>
        </p:nvSpPr>
        <p:spPr>
          <a:xfrm>
            <a:off x="942354" y="69135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7" name="Oval 11"/>
          <p:cNvSpPr/>
          <p:nvPr/>
        </p:nvSpPr>
        <p:spPr>
          <a:xfrm>
            <a:off x="2597398" y="147716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Oval 11"/>
          <p:cNvSpPr/>
          <p:nvPr/>
        </p:nvSpPr>
        <p:spPr>
          <a:xfrm>
            <a:off x="4308485" y="6823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3338" y="1535709"/>
            <a:ext cx="2232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L’agriculture de l’Ouzbékistan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68165" y="2338895"/>
            <a:ext cx="18795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Activités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14457" y="1489989"/>
            <a:ext cx="2014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L’expression </a:t>
            </a:r>
            <a:r>
              <a:rPr lang="fr-FR" sz="2000" b="1" dirty="0" smtClean="0">
                <a:solidFill>
                  <a:schemeClr val="tx2"/>
                </a:solidFill>
              </a:rPr>
              <a:t>de la quantité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1010367" y="118799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2665411" y="1977234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379923" y="113442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1008337" y="85095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Formez</a:t>
            </a:r>
            <a:r>
              <a:rPr lang="en-US" dirty="0" smtClean="0"/>
              <a:t> des </a:t>
            </a:r>
            <a:r>
              <a:rPr lang="en-US" dirty="0" err="1" smtClean="0"/>
              <a:t>nombres</a:t>
            </a:r>
            <a:r>
              <a:rPr lang="en-US" dirty="0" smtClean="0"/>
              <a:t> </a:t>
            </a:r>
            <a:r>
              <a:rPr lang="en-US" dirty="0" err="1" smtClean="0"/>
              <a:t>ordinaux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224022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 – ...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soixante dix – ...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six – ...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cinquante deux – </a:t>
            </a:r>
            <a:endParaRPr lang="fr-FR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Formez</a:t>
            </a:r>
            <a:r>
              <a:rPr lang="en-US" dirty="0" smtClean="0"/>
              <a:t> des </a:t>
            </a:r>
            <a:r>
              <a:rPr lang="en-US" dirty="0" err="1" smtClean="0"/>
              <a:t>nombres</a:t>
            </a:r>
            <a:r>
              <a:rPr lang="en-US" dirty="0" smtClean="0"/>
              <a:t> </a:t>
            </a:r>
            <a:r>
              <a:rPr lang="en-US" dirty="0" err="1" smtClean="0"/>
              <a:t>ordinaux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1" cy="224022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 </a:t>
            </a:r>
            <a:r>
              <a:rPr lang="fr-FR" sz="2800" dirty="0" smtClean="0">
                <a:solidFill>
                  <a:srgbClr val="000000"/>
                </a:solidFill>
              </a:rPr>
              <a:t>– cinquième</a:t>
            </a:r>
            <a:endParaRPr lang="fr-FR" sz="2800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soixante dix – ...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six – ...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cinquante deux –...</a:t>
            </a:r>
          </a:p>
          <a:p>
            <a:pPr>
              <a:buNone/>
            </a:pPr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Formez</a:t>
            </a:r>
            <a:r>
              <a:rPr lang="en-US" dirty="0" smtClean="0"/>
              <a:t> des </a:t>
            </a:r>
            <a:r>
              <a:rPr lang="en-US" dirty="0" err="1" smtClean="0"/>
              <a:t>nombres</a:t>
            </a:r>
            <a:r>
              <a:rPr lang="en-US" dirty="0" smtClean="0"/>
              <a:t> </a:t>
            </a:r>
            <a:r>
              <a:rPr lang="en-US" dirty="0" err="1" smtClean="0"/>
              <a:t>ordinaux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224022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 – </a:t>
            </a:r>
            <a:r>
              <a:rPr lang="fr-FR" sz="2800" dirty="0" smtClean="0">
                <a:solidFill>
                  <a:srgbClr val="000000"/>
                </a:solidFill>
              </a:rPr>
              <a:t>cinquième</a:t>
            </a:r>
            <a:endParaRPr lang="fr-FR" sz="2800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soixante dix – soixante dixième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six – ...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cinquante deux – </a:t>
            </a:r>
            <a:endParaRPr lang="fr-FR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Formez</a:t>
            </a:r>
            <a:r>
              <a:rPr lang="en-US" dirty="0" smtClean="0"/>
              <a:t> des </a:t>
            </a:r>
            <a:r>
              <a:rPr lang="en-US" dirty="0" err="1" smtClean="0"/>
              <a:t>nombres</a:t>
            </a:r>
            <a:r>
              <a:rPr lang="en-US" dirty="0" smtClean="0"/>
              <a:t> </a:t>
            </a:r>
            <a:r>
              <a:rPr lang="en-US" dirty="0" err="1" smtClean="0"/>
              <a:t>ordinaux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1" cy="224022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 </a:t>
            </a:r>
            <a:r>
              <a:rPr lang="fr-FR" sz="2800" dirty="0" smtClean="0">
                <a:solidFill>
                  <a:srgbClr val="000000"/>
                </a:solidFill>
              </a:rPr>
              <a:t>– cinquième</a:t>
            </a:r>
            <a:endParaRPr lang="fr-FR" sz="2800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soixante dix – soixante dixième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six – sixième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cinquante deux – ...</a:t>
            </a:r>
          </a:p>
          <a:p>
            <a:pPr>
              <a:buNone/>
            </a:pPr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Formez</a:t>
            </a:r>
            <a:r>
              <a:rPr lang="en-US" dirty="0" smtClean="0"/>
              <a:t> des </a:t>
            </a:r>
            <a:r>
              <a:rPr lang="en-US" dirty="0" err="1" smtClean="0"/>
              <a:t>nombres</a:t>
            </a:r>
            <a:r>
              <a:rPr lang="en-US" dirty="0" smtClean="0"/>
              <a:t> </a:t>
            </a:r>
            <a:r>
              <a:rPr lang="en-US" dirty="0" err="1" smtClean="0"/>
              <a:t>ordinaux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1" cy="267111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 </a:t>
            </a:r>
            <a:r>
              <a:rPr lang="fr-FR" sz="2800" dirty="0" smtClean="0">
                <a:solidFill>
                  <a:srgbClr val="000000"/>
                </a:solidFill>
              </a:rPr>
              <a:t>– cinquième</a:t>
            </a:r>
            <a:endParaRPr lang="fr-FR" sz="2800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soixante dix – soixante dixième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six – sixième 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solidFill>
                  <a:srgbClr val="000000"/>
                </a:solidFill>
              </a:rPr>
              <a:t>cinquante deux – cinquante       					</a:t>
            </a:r>
            <a:r>
              <a:rPr lang="fr-FR" sz="2800" dirty="0" smtClean="0">
                <a:solidFill>
                  <a:srgbClr val="000000"/>
                </a:solidFill>
              </a:rPr>
              <a:t>  deuxième</a:t>
            </a:r>
            <a:endParaRPr lang="fr-FR" sz="2800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Travaillez vous-même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574193"/>
            <a:ext cx="5346531" cy="2554545"/>
          </a:xfrm>
        </p:spPr>
        <p:txBody>
          <a:bodyPr/>
          <a:lstStyle/>
          <a:p>
            <a:pPr algn="ctr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Complétez les phrases selon le modèle.</a:t>
            </a:r>
          </a:p>
          <a:p>
            <a:r>
              <a:rPr lang="fr-FR" sz="1500" b="1" dirty="0" smtClean="0">
                <a:solidFill>
                  <a:srgbClr val="000000"/>
                </a:solidFill>
              </a:rPr>
              <a:t>M o d è l </a:t>
            </a:r>
            <a:r>
              <a:rPr lang="fr-FR" sz="1500" b="1" dirty="0" smtClean="0">
                <a:solidFill>
                  <a:srgbClr val="000000"/>
                </a:solidFill>
              </a:rPr>
              <a:t>e: </a:t>
            </a:r>
            <a:r>
              <a:rPr lang="fr-FR" sz="1500" b="1" dirty="0" smtClean="0">
                <a:solidFill>
                  <a:srgbClr val="000000"/>
                </a:solidFill>
              </a:rPr>
              <a:t>– La concierge est au 1er étage! – Oui, elle est au premier.</a:t>
            </a:r>
          </a:p>
          <a:p>
            <a:r>
              <a:rPr lang="fr-FR" sz="1500" b="1" dirty="0" smtClean="0">
                <a:solidFill>
                  <a:srgbClr val="000000"/>
                </a:solidFill>
              </a:rPr>
              <a:t>– Paris est le 75ème département? – Oui, c’est le ... .</a:t>
            </a:r>
          </a:p>
          <a:p>
            <a:r>
              <a:rPr lang="fr-FR" sz="1500" b="1" dirty="0" smtClean="0">
                <a:solidFill>
                  <a:srgbClr val="000000"/>
                </a:solidFill>
              </a:rPr>
              <a:t>– La Sorbonne est dans le 5ème arrondissement? – Oui, elle est dans le ... .</a:t>
            </a:r>
          </a:p>
          <a:p>
            <a:r>
              <a:rPr lang="fr-FR" sz="1500" b="1" dirty="0" smtClean="0">
                <a:solidFill>
                  <a:srgbClr val="000000"/>
                </a:solidFill>
              </a:rPr>
              <a:t>– On dit qu’il y a plus de 200 cinémas à Paris. – C’est vrai, il y en a ... .</a:t>
            </a:r>
          </a:p>
          <a:p>
            <a:r>
              <a:rPr lang="fr-FR" sz="1500" b="1" dirty="0" smtClean="0">
                <a:solidFill>
                  <a:srgbClr val="000000"/>
                </a:solidFill>
              </a:rPr>
              <a:t>– Combien de mètres de hauteur a le Minaret Kalien de Boukhara? – Il a plus de (45) ... mètres.</a:t>
            </a:r>
            <a:endParaRPr lang="ru-RU" sz="15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17029"/>
            <a:ext cx="5572163" cy="386260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Essayez de trouvez cette devinette: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75093" cy="2179058"/>
          </a:xfrm>
        </p:spPr>
        <p:txBody>
          <a:bodyPr/>
          <a:lstStyle/>
          <a:p>
            <a:pPr marL="0" indent="0" algn="ctr">
              <a:buNone/>
            </a:pPr>
            <a:r>
              <a:rPr lang="fr-FR" sz="2800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  <a:t>Je parle toutes les langues et j’ai tout le temps la tête à l’envers.</a:t>
            </a:r>
            <a:br>
              <a:rPr lang="fr-FR" sz="2800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</a:br>
            <a:endParaRPr lang="fr-FR" sz="2800" dirty="0" smtClean="0">
              <a:solidFill>
                <a:srgbClr val="A61CF2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fr-FR" sz="2800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  <a:t>Qui suis-je? </a:t>
            </a:r>
            <a:r>
              <a:rPr lang="fr-FR" sz="4000" dirty="0" smtClean="0">
                <a:solidFill>
                  <a:srgbClr val="A61CF2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fr-FR" sz="4000" dirty="0" smtClean="0">
                <a:solidFill>
                  <a:srgbClr val="A61CF2"/>
                </a:solidFill>
                <a:latin typeface="Monotype Corsiva" pitchFamily="66" charset="0"/>
                <a:cs typeface="Arial" charset="0"/>
              </a:rPr>
            </a:br>
            <a:endParaRPr lang="ru-RU" sz="2400" dirty="0"/>
          </a:p>
        </p:txBody>
      </p:sp>
      <p:pic>
        <p:nvPicPr>
          <p:cNvPr id="5" name="Рисунок 24" descr="C:\Documents and Settings\User\Рабочий стол\4b54c2645b7d77950f308f34ab16eb8b.jpg"/>
          <p:cNvPicPr>
            <a:picLocks noChangeArrowheads="1"/>
          </p:cNvPicPr>
          <p:nvPr/>
        </p:nvPicPr>
        <p:blipFill>
          <a:blip r:embed="rId2"/>
          <a:srcRect t="-584" r="-136" b="-952"/>
          <a:stretch>
            <a:fillRect/>
          </a:stretch>
        </p:blipFill>
        <p:spPr bwMode="auto">
          <a:xfrm>
            <a:off x="4509621" y="2052092"/>
            <a:ext cx="1122789" cy="1049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0"/>
          <a:ext cx="5759450" cy="324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5" imgW="5714286" imgH="3695238" progId="">
                  <p:embed/>
                </p:oleObj>
              </mc:Choice>
              <mc:Fallback>
                <p:oleObj name="Image" r:id="rId5" imgW="5714286" imgH="3695238" progId="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759450" cy="3240088"/>
                      </a:xfrm>
                      <a:prstGeom prst="rect">
                        <a:avLst/>
                      </a:prstGeom>
                      <a:noFill/>
                      <a:ln w="57150" cmpd="thinThick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12989" y="599266"/>
            <a:ext cx="4626558" cy="108903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A61CF2"/>
                </a:solidFill>
                <a:latin typeface="Monotype Corsiva" pitchFamily="66" charset="0"/>
                <a:cs typeface="Arial" charset="0"/>
              </a:rPr>
              <a:t>C’est un </a:t>
            </a:r>
            <a:r>
              <a:rPr lang="fr-FR" sz="3200" b="1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  <a:t>stylo.</a:t>
            </a:r>
            <a:r>
              <a:rPr lang="fr-FR" sz="2800" b="1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800" b="1" dirty="0" smtClean="0">
                <a:solidFill>
                  <a:srgbClr val="A61CF2"/>
                </a:solidFill>
                <a:latin typeface="Arial" pitchFamily="34" charset="0"/>
                <a:cs typeface="Arial" pitchFamily="34" charset="0"/>
              </a:rPr>
            </a:br>
            <a:endParaRPr lang="ru-RU" sz="3200" b="1" u="sng" dirty="0" smtClean="0">
              <a:solidFill>
                <a:srgbClr val="A61CF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Рисунок 1"/>
          <p:cNvPicPr>
            <a:picLocks noGrp="1" noChangeAspect="1"/>
          </p:cNvPicPr>
          <p:nvPr>
            <p:ph type="body" idx="429496729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2743660" y="1143758"/>
            <a:ext cx="2970716" cy="2096330"/>
          </a:xfrm>
          <a:noFill/>
        </p:spPr>
      </p:pic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2377132" y="157505"/>
            <a:ext cx="193625" cy="43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500" b="1" dirty="0" smtClean="0">
                <a:solidFill>
                  <a:srgbClr val="F816DD"/>
                </a:solidFill>
                <a:latin typeface="Arial" pitchFamily="34" charset="0"/>
              </a:rPr>
              <a:t> </a:t>
            </a:r>
            <a:endParaRPr lang="ru-RU" sz="2500" b="1" dirty="0">
              <a:solidFill>
                <a:srgbClr val="F816DD"/>
              </a:solidFill>
              <a:latin typeface="Arial" pitchFamily="34" charset="0"/>
            </a:endParaRPr>
          </a:p>
        </p:txBody>
      </p:sp>
      <p:pic>
        <p:nvPicPr>
          <p:cNvPr id="6" name="Объект 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19577" y="-183040"/>
            <a:ext cx="1439873" cy="101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304426159"/>
      </p:ext>
    </p:extLst>
  </p:cSld>
  <p:clrMapOvr>
    <a:masterClrMapping/>
  </p:clrMapOvr>
  <p:transition advTm="14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2286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5296183" cy="2071336"/>
          </a:xfrm>
        </p:spPr>
        <p:txBody>
          <a:bodyPr/>
          <a:lstStyle/>
          <a:p>
            <a:pPr marL="107950" indent="250825" algn="just">
              <a:spcAft>
                <a:spcPts val="600"/>
              </a:spcAft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L’indépendance a changé la structure de l’agriculture: les kolkhozes et les sovkhozes ont disparu, la terre a été privatisée. Les fermiers sont devenus propriétaires de la terre. </a:t>
            </a:r>
          </a:p>
          <a:p>
            <a:pPr marL="107950" indent="250825" algn="just"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Ils travaillent la terre d’après les lois adoptées par le gouvernement et par le président. Ils doivent les suivre. 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3048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422" y="619912"/>
            <a:ext cx="3600399" cy="2511457"/>
          </a:xfrm>
        </p:spPr>
        <p:txBody>
          <a:bodyPr/>
          <a:lstStyle/>
          <a:p>
            <a:pPr marL="107950" indent="250825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Dans chaque région, on cultive et produit tout ce que tu as dit. Mais chaque région a sa spécialité. Par exemple, les melons de Khorezme, de Syr-Daria, les fruits et les légumes de la vallée de Fergana sont très bons, et ils sont même exportés!</a:t>
            </a:r>
          </a:p>
          <a:p>
            <a:pPr marL="107950" indent="250825" algn="just">
              <a:buNone/>
            </a:pPr>
            <a:r>
              <a:rPr lang="fr-FR" sz="1600" b="1" dirty="0" smtClean="0">
                <a:solidFill>
                  <a:srgbClr val="660066"/>
                </a:solidFill>
              </a:rPr>
              <a:t> </a:t>
            </a:r>
            <a:r>
              <a:rPr lang="fr-FR" sz="1600" dirty="0" smtClean="0">
                <a:solidFill>
                  <a:srgbClr val="660066"/>
                </a:solidFill>
              </a:rPr>
              <a:t>Il faut noter aussi que le riz de Khorezm est très apprécié en Asie Centrale.</a:t>
            </a:r>
            <a:endParaRPr lang="ru-RU" sz="1800" dirty="0">
              <a:solidFill>
                <a:srgbClr val="660066"/>
              </a:solidFill>
            </a:endParaRPr>
          </a:p>
        </p:txBody>
      </p:sp>
      <p:pic>
        <p:nvPicPr>
          <p:cNvPr id="1900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1757" y="691350"/>
            <a:ext cx="178231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3048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65425"/>
            <a:ext cx="5203655" cy="1366528"/>
          </a:xfrm>
        </p:spPr>
        <p:txBody>
          <a:bodyPr/>
          <a:lstStyle/>
          <a:p>
            <a:pPr marL="0" indent="182563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Les </a:t>
            </a:r>
            <a:r>
              <a:rPr lang="fr-FR" sz="1600" dirty="0" smtClean="0">
                <a:solidFill>
                  <a:srgbClr val="660066"/>
                </a:solidFill>
              </a:rPr>
              <a:t>paysans ouzbeks adorent la terre! Ils savent bien </a:t>
            </a:r>
            <a:r>
              <a:rPr lang="fr-FR" sz="1600" dirty="0" smtClean="0">
                <a:solidFill>
                  <a:srgbClr val="660066"/>
                </a:solidFill>
              </a:rPr>
              <a:t>la cultiver</a:t>
            </a:r>
            <a:r>
              <a:rPr lang="fr-FR" sz="1600" dirty="0" smtClean="0">
                <a:solidFill>
                  <a:srgbClr val="660066"/>
                </a:solidFill>
              </a:rPr>
              <a:t>. Après chaque récolte, pour que le sol soit fertile on le laboure, on y met des engrais et on l’arrose.</a:t>
            </a:r>
          </a:p>
          <a:p>
            <a:pPr>
              <a:buNone/>
            </a:pPr>
            <a:endParaRPr lang="fr-FR" sz="1600" dirty="0" smtClean="0">
              <a:solidFill>
                <a:srgbClr val="660066"/>
              </a:solidFill>
            </a:endParaRPr>
          </a:p>
          <a:p>
            <a:pPr algn="ctr"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L’agriculture en Ouzbékistan est intensive?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7029"/>
            <a:ext cx="4895533" cy="386260"/>
          </a:xfrm>
        </p:spPr>
        <p:txBody>
          <a:bodyPr>
            <a:noAutofit/>
          </a:bodyPr>
          <a:lstStyle/>
          <a:p>
            <a:r>
              <a:rPr lang="fr-FR" sz="3600" dirty="0" smtClean="0"/>
              <a:t>Attention!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65412" y="707126"/>
            <a:ext cx="2857520" cy="2341677"/>
          </a:xfrm>
        </p:spPr>
        <p:txBody>
          <a:bodyPr/>
          <a:lstStyle/>
          <a:p>
            <a:pPr algn="ctr">
              <a:buNone/>
            </a:pPr>
            <a:r>
              <a:rPr lang="fr-FR" sz="2400" dirty="0" smtClean="0">
                <a:solidFill>
                  <a:srgbClr val="660066"/>
                </a:solidFill>
              </a:rPr>
              <a:t>*extensif = culture légère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660066"/>
                </a:solidFill>
              </a:rPr>
              <a:t>*intensif = culture industrialisée, avec machine</a:t>
            </a:r>
            <a:endParaRPr lang="ru-RU" sz="2400" dirty="0">
              <a:solidFill>
                <a:srgbClr val="660066"/>
              </a:solidFill>
            </a:endParaRPr>
          </a:p>
        </p:txBody>
      </p:sp>
      <p:pic>
        <p:nvPicPr>
          <p:cNvPr id="5" name="Picture 4" descr="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0" y="905664"/>
            <a:ext cx="1727685" cy="15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3048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619912"/>
            <a:ext cx="5296183" cy="1772793"/>
          </a:xfrm>
        </p:spPr>
        <p:txBody>
          <a:bodyPr/>
          <a:lstStyle/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La production de blé était faible chez nous. Maintenant on sème plus de céréales: </a:t>
            </a:r>
            <a:r>
              <a:rPr lang="fr-FR" sz="1600" b="1" dirty="0" smtClean="0">
                <a:solidFill>
                  <a:srgbClr val="660066"/>
                </a:solidFill>
              </a:rPr>
              <a:t>47% </a:t>
            </a:r>
            <a:r>
              <a:rPr lang="fr-FR" sz="1600" dirty="0" smtClean="0">
                <a:solidFill>
                  <a:srgbClr val="660066"/>
                </a:solidFill>
              </a:rPr>
              <a:t>au lieu de </a:t>
            </a:r>
            <a:r>
              <a:rPr lang="fr-FR" sz="1600" b="1" dirty="0" smtClean="0">
                <a:solidFill>
                  <a:srgbClr val="660066"/>
                </a:solidFill>
              </a:rPr>
              <a:t>20% </a:t>
            </a:r>
            <a:r>
              <a:rPr lang="fr-FR" sz="1600" dirty="0" smtClean="0">
                <a:solidFill>
                  <a:srgbClr val="660066"/>
                </a:solidFill>
              </a:rPr>
              <a:t>de la terre cultivée. </a:t>
            </a:r>
          </a:p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Grâce à cela, l’Ouzbékistan devient un Etat autonome en blé. Chaque année, nous augmentons la production de blé. Nos importations de céréales a diminué et bientôt nous serons «autonome en blé».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0.2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153122</TotalTime>
  <Words>1168</Words>
  <Application>Microsoft Office PowerPoint</Application>
  <PresentationFormat>Произвольный</PresentationFormat>
  <Paragraphs>132</Paragraphs>
  <Slides>26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Image</vt:lpstr>
      <vt:lpstr>Français </vt:lpstr>
      <vt:lpstr>Презентация PowerPoint</vt:lpstr>
      <vt:lpstr>Essayez de trouvez cette devinette:</vt:lpstr>
      <vt:lpstr>C’est un stylo. </vt:lpstr>
      <vt:lpstr>L’agriculture de l’Ouzbékistan</vt:lpstr>
      <vt:lpstr>L’agriculture de l’Ouzbékistan</vt:lpstr>
      <vt:lpstr>L’agriculture de l’Ouzbékistan</vt:lpstr>
      <vt:lpstr>Attention!</vt:lpstr>
      <vt:lpstr>L’agriculture de l’Ouzbékistan</vt:lpstr>
      <vt:lpstr>Презентация PowerPoint</vt:lpstr>
      <vt:lpstr>L’expression de la quantité</vt:lpstr>
      <vt:lpstr>Observez et réfléchissez</vt:lpstr>
      <vt:lpstr>Rappelez-vous </vt:lpstr>
      <vt:lpstr>Règle d’orthographe des chiffres</vt:lpstr>
      <vt:lpstr>Презентация PowerPoint</vt:lpstr>
      <vt:lpstr>Attention!</vt:lpstr>
      <vt:lpstr>On prononce les fractions et les pourcentages</vt:lpstr>
      <vt:lpstr>Nombre et numéro</vt:lpstr>
      <vt:lpstr>Complétez les phrases selon le modèle</vt:lpstr>
      <vt:lpstr>Formez des nombres ordinaux </vt:lpstr>
      <vt:lpstr>Formez des nombres ordinaux </vt:lpstr>
      <vt:lpstr>Formez des nombres ordinaux </vt:lpstr>
      <vt:lpstr>Formez des nombres ordinaux </vt:lpstr>
      <vt:lpstr>Formez des nombres ordinaux </vt:lpstr>
      <vt:lpstr>Travaillez vous-même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1753</cp:revision>
  <dcterms:created xsi:type="dcterms:W3CDTF">2014-10-08T23:03:32Z</dcterms:created>
  <dcterms:modified xsi:type="dcterms:W3CDTF">2020-11-23T04:34:31Z</dcterms:modified>
</cp:coreProperties>
</file>