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3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4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5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6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7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8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9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27"/>
  </p:notesMasterIdLst>
  <p:sldIdLst>
    <p:sldId id="1435" r:id="rId11"/>
    <p:sldId id="1503" r:id="rId12"/>
    <p:sldId id="1504" r:id="rId13"/>
    <p:sldId id="1510" r:id="rId14"/>
    <p:sldId id="1514" r:id="rId15"/>
    <p:sldId id="1511" r:id="rId16"/>
    <p:sldId id="1512" r:id="rId17"/>
    <p:sldId id="1513" r:id="rId18"/>
    <p:sldId id="1477" r:id="rId19"/>
    <p:sldId id="1517" r:id="rId20"/>
    <p:sldId id="1518" r:id="rId21"/>
    <p:sldId id="1519" r:id="rId22"/>
    <p:sldId id="1520" r:id="rId23"/>
    <p:sldId id="1509" r:id="rId24"/>
    <p:sldId id="1521" r:id="rId25"/>
    <p:sldId id="1431" r:id="rId2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35"/>
            <p14:sldId id="1503"/>
            <p14:sldId id="1504"/>
            <p14:sldId id="1510"/>
            <p14:sldId id="1514"/>
            <p14:sldId id="1511"/>
            <p14:sldId id="1512"/>
            <p14:sldId id="1513"/>
            <p14:sldId id="1477"/>
            <p14:sldId id="1517"/>
            <p14:sldId id="1518"/>
            <p14:sldId id="1519"/>
            <p14:sldId id="1520"/>
            <p14:sldId id="1509"/>
            <p14:sldId id="1521"/>
            <p14:sldId id="1431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=""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0066"/>
    <a:srgbClr val="0000CC"/>
    <a:srgbClr val="FFFFFF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>
        <p:scale>
          <a:sx n="125" d="100"/>
          <a:sy n="125" d="100"/>
        </p:scale>
        <p:origin x="-828" y="-34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lIns="51426" tIns="25713" rIns="51426" bIns="2571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lIns="51426" tIns="25713" rIns="51426" bIns="2571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lIns="51426" tIns="25713" rIns="51426" bIns="25713"/>
          <a:lstStyle>
            <a:lvl1pPr>
              <a:defRPr/>
            </a:lvl1pPr>
          </a:lstStyle>
          <a:p>
            <a:pPr>
              <a:defRPr/>
            </a:pPr>
            <a:fld id="{2E3D3798-16D8-42FD-A164-2161D6D7B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lIns="51426" tIns="25713" rIns="51426" bIns="25713"/>
          <a:lstStyle/>
          <a:p>
            <a:fld id="{E1D3385D-1FD3-4774-A22D-16C39BC2799C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lIns="51426" tIns="25713" rIns="51426" bIns="25713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lIns="51426" tIns="25713" rIns="51426" bIns="25713"/>
          <a:lstStyle/>
          <a:p>
            <a:fld id="{958BAE6A-B32F-4354-99B4-5FCB191E77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www.linkedin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hyperlink" Target="https://twitter.com/" TargetMode="Externa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6.xml"/><Relationship Id="rId18" Type="http://schemas.openxmlformats.org/officeDocument/2006/relationships/slideLayout" Target="../slideLayouts/slideLayout551.xml"/><Relationship Id="rId26" Type="http://schemas.openxmlformats.org/officeDocument/2006/relationships/slideLayout" Target="../slideLayouts/slideLayout559.xml"/><Relationship Id="rId39" Type="http://schemas.openxmlformats.org/officeDocument/2006/relationships/slideLayout" Target="../slideLayouts/slideLayout572.xml"/><Relationship Id="rId21" Type="http://schemas.openxmlformats.org/officeDocument/2006/relationships/slideLayout" Target="../slideLayouts/slideLayout554.xml"/><Relationship Id="rId34" Type="http://schemas.openxmlformats.org/officeDocument/2006/relationships/slideLayout" Target="../slideLayouts/slideLayout567.xml"/><Relationship Id="rId42" Type="http://schemas.openxmlformats.org/officeDocument/2006/relationships/slideLayout" Target="../slideLayouts/slideLayout575.xml"/><Relationship Id="rId47" Type="http://schemas.openxmlformats.org/officeDocument/2006/relationships/slideLayout" Target="../slideLayouts/slideLayout580.xml"/><Relationship Id="rId50" Type="http://schemas.openxmlformats.org/officeDocument/2006/relationships/slideLayout" Target="../slideLayouts/slideLayout583.xml"/><Relationship Id="rId55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35.xml"/><Relationship Id="rId16" Type="http://schemas.openxmlformats.org/officeDocument/2006/relationships/slideLayout" Target="../slideLayouts/slideLayout549.xml"/><Relationship Id="rId20" Type="http://schemas.openxmlformats.org/officeDocument/2006/relationships/slideLayout" Target="../slideLayouts/slideLayout553.xml"/><Relationship Id="rId29" Type="http://schemas.openxmlformats.org/officeDocument/2006/relationships/slideLayout" Target="../slideLayouts/slideLayout562.xml"/><Relationship Id="rId41" Type="http://schemas.openxmlformats.org/officeDocument/2006/relationships/slideLayout" Target="../slideLayouts/slideLayout574.xml"/><Relationship Id="rId54" Type="http://schemas.openxmlformats.org/officeDocument/2006/relationships/slideLayout" Target="../slideLayouts/slideLayout58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24" Type="http://schemas.openxmlformats.org/officeDocument/2006/relationships/slideLayout" Target="../slideLayouts/slideLayout557.xml"/><Relationship Id="rId32" Type="http://schemas.openxmlformats.org/officeDocument/2006/relationships/slideLayout" Target="../slideLayouts/slideLayout565.xml"/><Relationship Id="rId37" Type="http://schemas.openxmlformats.org/officeDocument/2006/relationships/slideLayout" Target="../slideLayouts/slideLayout570.xml"/><Relationship Id="rId40" Type="http://schemas.openxmlformats.org/officeDocument/2006/relationships/slideLayout" Target="../slideLayouts/slideLayout573.xml"/><Relationship Id="rId45" Type="http://schemas.openxmlformats.org/officeDocument/2006/relationships/slideLayout" Target="../slideLayouts/slideLayout578.xml"/><Relationship Id="rId53" Type="http://schemas.openxmlformats.org/officeDocument/2006/relationships/slideLayout" Target="../slideLayouts/slideLayout586.xml"/><Relationship Id="rId58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38.xml"/><Relationship Id="rId15" Type="http://schemas.openxmlformats.org/officeDocument/2006/relationships/slideLayout" Target="../slideLayouts/slideLayout548.xml"/><Relationship Id="rId23" Type="http://schemas.openxmlformats.org/officeDocument/2006/relationships/slideLayout" Target="../slideLayouts/slideLayout556.xml"/><Relationship Id="rId28" Type="http://schemas.openxmlformats.org/officeDocument/2006/relationships/slideLayout" Target="../slideLayouts/slideLayout561.xml"/><Relationship Id="rId36" Type="http://schemas.openxmlformats.org/officeDocument/2006/relationships/slideLayout" Target="../slideLayouts/slideLayout569.xml"/><Relationship Id="rId49" Type="http://schemas.openxmlformats.org/officeDocument/2006/relationships/slideLayout" Target="../slideLayouts/slideLayout582.xml"/><Relationship Id="rId57" Type="http://schemas.openxmlformats.org/officeDocument/2006/relationships/slideLayout" Target="../slideLayouts/slideLayout59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3.xml"/><Relationship Id="rId19" Type="http://schemas.openxmlformats.org/officeDocument/2006/relationships/slideLayout" Target="../slideLayouts/slideLayout552.xml"/><Relationship Id="rId31" Type="http://schemas.openxmlformats.org/officeDocument/2006/relationships/slideLayout" Target="../slideLayouts/slideLayout564.xml"/><Relationship Id="rId44" Type="http://schemas.openxmlformats.org/officeDocument/2006/relationships/slideLayout" Target="../slideLayouts/slideLayout577.xml"/><Relationship Id="rId52" Type="http://schemas.openxmlformats.org/officeDocument/2006/relationships/slideLayout" Target="../slideLayouts/slideLayout58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Relationship Id="rId14" Type="http://schemas.openxmlformats.org/officeDocument/2006/relationships/slideLayout" Target="../slideLayouts/slideLayout547.xml"/><Relationship Id="rId22" Type="http://schemas.openxmlformats.org/officeDocument/2006/relationships/slideLayout" Target="../slideLayouts/slideLayout555.xml"/><Relationship Id="rId27" Type="http://schemas.openxmlformats.org/officeDocument/2006/relationships/slideLayout" Target="../slideLayouts/slideLayout560.xml"/><Relationship Id="rId30" Type="http://schemas.openxmlformats.org/officeDocument/2006/relationships/slideLayout" Target="../slideLayouts/slideLayout563.xml"/><Relationship Id="rId35" Type="http://schemas.openxmlformats.org/officeDocument/2006/relationships/slideLayout" Target="../slideLayouts/slideLayout568.xml"/><Relationship Id="rId43" Type="http://schemas.openxmlformats.org/officeDocument/2006/relationships/slideLayout" Target="../slideLayouts/slideLayout576.xml"/><Relationship Id="rId48" Type="http://schemas.openxmlformats.org/officeDocument/2006/relationships/slideLayout" Target="../slideLayouts/slideLayout581.xml"/><Relationship Id="rId56" Type="http://schemas.openxmlformats.org/officeDocument/2006/relationships/slideLayout" Target="../slideLayouts/slideLayout589.xml"/><Relationship Id="rId8" Type="http://schemas.openxmlformats.org/officeDocument/2006/relationships/slideLayout" Target="../slideLayouts/slideLayout541.xml"/><Relationship Id="rId51" Type="http://schemas.openxmlformats.org/officeDocument/2006/relationships/slideLayout" Target="../slideLayouts/slideLayout584.xml"/><Relationship Id="rId3" Type="http://schemas.openxmlformats.org/officeDocument/2006/relationships/slideLayout" Target="../slideLayouts/slideLayout536.xml"/><Relationship Id="rId12" Type="http://schemas.openxmlformats.org/officeDocument/2006/relationships/slideLayout" Target="../slideLayouts/slideLayout545.xml"/><Relationship Id="rId17" Type="http://schemas.openxmlformats.org/officeDocument/2006/relationships/slideLayout" Target="../slideLayouts/slideLayout550.xml"/><Relationship Id="rId25" Type="http://schemas.openxmlformats.org/officeDocument/2006/relationships/slideLayout" Target="../slideLayouts/slideLayout558.xml"/><Relationship Id="rId33" Type="http://schemas.openxmlformats.org/officeDocument/2006/relationships/slideLayout" Target="../slideLayouts/slideLayout566.xml"/><Relationship Id="rId38" Type="http://schemas.openxmlformats.org/officeDocument/2006/relationships/slideLayout" Target="../slideLayouts/slideLayout571.xml"/><Relationship Id="rId46" Type="http://schemas.openxmlformats.org/officeDocument/2006/relationships/slideLayout" Target="../slideLayouts/slideLayout579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Relationship Id="rId63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62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61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slideLayout" Target="../slideLayouts/slideLayout1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77.xml"/><Relationship Id="rId55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41" Type="http://schemas.openxmlformats.org/officeDocument/2006/relationships/slideLayout" Target="../slideLayouts/slideLayout168.xml"/><Relationship Id="rId54" Type="http://schemas.openxmlformats.org/officeDocument/2006/relationships/slideLayout" Target="../slideLayouts/slideLayout18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0.xml"/><Relationship Id="rId58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8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7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56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14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slideLayout" Target="../slideLayouts/slideLayout24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26" Type="http://schemas.openxmlformats.org/officeDocument/2006/relationships/slideLayout" Target="../slideLayouts/slideLayout269.xml"/><Relationship Id="rId39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264.xml"/><Relationship Id="rId34" Type="http://schemas.openxmlformats.org/officeDocument/2006/relationships/slideLayout" Target="../slideLayouts/slideLayout277.xml"/><Relationship Id="rId42" Type="http://schemas.openxmlformats.org/officeDocument/2006/relationships/slideLayout" Target="../slideLayouts/slideLayout285.xml"/><Relationship Id="rId47" Type="http://schemas.openxmlformats.org/officeDocument/2006/relationships/slideLayout" Target="../slideLayouts/slideLayout290.xml"/><Relationship Id="rId50" Type="http://schemas.openxmlformats.org/officeDocument/2006/relationships/slideLayout" Target="../slideLayouts/slideLayout293.xml"/><Relationship Id="rId55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72.xml"/><Relationship Id="rId41" Type="http://schemas.openxmlformats.org/officeDocument/2006/relationships/slideLayout" Target="../slideLayouts/slideLayout284.xml"/><Relationship Id="rId54" Type="http://schemas.openxmlformats.org/officeDocument/2006/relationships/slideLayout" Target="../slideLayouts/slideLayout29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slideLayout" Target="../slideLayouts/slideLayout267.xml"/><Relationship Id="rId32" Type="http://schemas.openxmlformats.org/officeDocument/2006/relationships/slideLayout" Target="../slideLayouts/slideLayout275.xml"/><Relationship Id="rId37" Type="http://schemas.openxmlformats.org/officeDocument/2006/relationships/slideLayout" Target="../slideLayouts/slideLayout280.xml"/><Relationship Id="rId40" Type="http://schemas.openxmlformats.org/officeDocument/2006/relationships/slideLayout" Target="../slideLayouts/slideLayout283.xml"/><Relationship Id="rId45" Type="http://schemas.openxmlformats.org/officeDocument/2006/relationships/slideLayout" Target="../slideLayouts/slideLayout288.xml"/><Relationship Id="rId53" Type="http://schemas.openxmlformats.org/officeDocument/2006/relationships/slideLayout" Target="../slideLayouts/slideLayout296.xml"/><Relationship Id="rId58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slideLayout" Target="../slideLayouts/slideLayout266.xml"/><Relationship Id="rId28" Type="http://schemas.openxmlformats.org/officeDocument/2006/relationships/slideLayout" Target="../slideLayouts/slideLayout271.xml"/><Relationship Id="rId36" Type="http://schemas.openxmlformats.org/officeDocument/2006/relationships/slideLayout" Target="../slideLayouts/slideLayout279.xml"/><Relationship Id="rId49" Type="http://schemas.openxmlformats.org/officeDocument/2006/relationships/slideLayout" Target="../slideLayouts/slideLayout292.xml"/><Relationship Id="rId57" Type="http://schemas.openxmlformats.org/officeDocument/2006/relationships/slideLayout" Target="../slideLayouts/slideLayout30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31" Type="http://schemas.openxmlformats.org/officeDocument/2006/relationships/slideLayout" Target="../slideLayouts/slideLayout274.xml"/><Relationship Id="rId44" Type="http://schemas.openxmlformats.org/officeDocument/2006/relationships/slideLayout" Target="../slideLayouts/slideLayout287.xml"/><Relationship Id="rId52" Type="http://schemas.openxmlformats.org/officeDocument/2006/relationships/slideLayout" Target="../slideLayouts/slideLayout29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273.xml"/><Relationship Id="rId35" Type="http://schemas.openxmlformats.org/officeDocument/2006/relationships/slideLayout" Target="../slideLayouts/slideLayout278.xml"/><Relationship Id="rId43" Type="http://schemas.openxmlformats.org/officeDocument/2006/relationships/slideLayout" Target="../slideLayouts/slideLayout286.xml"/><Relationship Id="rId48" Type="http://schemas.openxmlformats.org/officeDocument/2006/relationships/slideLayout" Target="../slideLayouts/slideLayout291.xml"/><Relationship Id="rId56" Type="http://schemas.openxmlformats.org/officeDocument/2006/relationships/slideLayout" Target="../slideLayouts/slideLayout299.xml"/><Relationship Id="rId8" Type="http://schemas.openxmlformats.org/officeDocument/2006/relationships/slideLayout" Target="../slideLayouts/slideLayout251.xml"/><Relationship Id="rId51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slideLayout" Target="../slideLayouts/slideLayout268.xml"/><Relationship Id="rId33" Type="http://schemas.openxmlformats.org/officeDocument/2006/relationships/slideLayout" Target="../slideLayouts/slideLayout276.xml"/><Relationship Id="rId38" Type="http://schemas.openxmlformats.org/officeDocument/2006/relationships/slideLayout" Target="../slideLayouts/slideLayout281.xml"/><Relationship Id="rId46" Type="http://schemas.openxmlformats.org/officeDocument/2006/relationships/slideLayout" Target="../slideLayouts/slideLayout289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4.xml"/><Relationship Id="rId18" Type="http://schemas.openxmlformats.org/officeDocument/2006/relationships/slideLayout" Target="../slideLayouts/slideLayout319.xml"/><Relationship Id="rId26" Type="http://schemas.openxmlformats.org/officeDocument/2006/relationships/slideLayout" Target="../slideLayouts/slideLayout327.xml"/><Relationship Id="rId39" Type="http://schemas.openxmlformats.org/officeDocument/2006/relationships/slideLayout" Target="../slideLayouts/slideLayout340.xml"/><Relationship Id="rId21" Type="http://schemas.openxmlformats.org/officeDocument/2006/relationships/slideLayout" Target="../slideLayouts/slideLayout322.xml"/><Relationship Id="rId34" Type="http://schemas.openxmlformats.org/officeDocument/2006/relationships/slideLayout" Target="../slideLayouts/slideLayout335.xml"/><Relationship Id="rId42" Type="http://schemas.openxmlformats.org/officeDocument/2006/relationships/slideLayout" Target="../slideLayouts/slideLayout343.xml"/><Relationship Id="rId47" Type="http://schemas.openxmlformats.org/officeDocument/2006/relationships/slideLayout" Target="../slideLayouts/slideLayout348.xml"/><Relationship Id="rId50" Type="http://schemas.openxmlformats.org/officeDocument/2006/relationships/slideLayout" Target="../slideLayouts/slideLayout351.xml"/><Relationship Id="rId55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317.xml"/><Relationship Id="rId20" Type="http://schemas.openxmlformats.org/officeDocument/2006/relationships/slideLayout" Target="../slideLayouts/slideLayout321.xml"/><Relationship Id="rId29" Type="http://schemas.openxmlformats.org/officeDocument/2006/relationships/slideLayout" Target="../slideLayouts/slideLayout330.xml"/><Relationship Id="rId41" Type="http://schemas.openxmlformats.org/officeDocument/2006/relationships/slideLayout" Target="../slideLayouts/slideLayout342.xml"/><Relationship Id="rId54" Type="http://schemas.openxmlformats.org/officeDocument/2006/relationships/slideLayout" Target="../slideLayouts/slideLayout35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24" Type="http://schemas.openxmlformats.org/officeDocument/2006/relationships/slideLayout" Target="../slideLayouts/slideLayout325.xml"/><Relationship Id="rId32" Type="http://schemas.openxmlformats.org/officeDocument/2006/relationships/slideLayout" Target="../slideLayouts/slideLayout333.xml"/><Relationship Id="rId37" Type="http://schemas.openxmlformats.org/officeDocument/2006/relationships/slideLayout" Target="../slideLayouts/slideLayout338.xml"/><Relationship Id="rId40" Type="http://schemas.openxmlformats.org/officeDocument/2006/relationships/slideLayout" Target="../slideLayouts/slideLayout341.xml"/><Relationship Id="rId45" Type="http://schemas.openxmlformats.org/officeDocument/2006/relationships/slideLayout" Target="../slideLayouts/slideLayout346.xml"/><Relationship Id="rId53" Type="http://schemas.openxmlformats.org/officeDocument/2006/relationships/slideLayout" Target="../slideLayouts/slideLayout354.xml"/><Relationship Id="rId58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06.xml"/><Relationship Id="rId15" Type="http://schemas.openxmlformats.org/officeDocument/2006/relationships/slideLayout" Target="../slideLayouts/slideLayout316.xml"/><Relationship Id="rId23" Type="http://schemas.openxmlformats.org/officeDocument/2006/relationships/slideLayout" Target="../slideLayouts/slideLayout324.xml"/><Relationship Id="rId28" Type="http://schemas.openxmlformats.org/officeDocument/2006/relationships/slideLayout" Target="../slideLayouts/slideLayout329.xml"/><Relationship Id="rId36" Type="http://schemas.openxmlformats.org/officeDocument/2006/relationships/slideLayout" Target="../slideLayouts/slideLayout337.xml"/><Relationship Id="rId49" Type="http://schemas.openxmlformats.org/officeDocument/2006/relationships/slideLayout" Target="../slideLayouts/slideLayout350.xml"/><Relationship Id="rId57" Type="http://schemas.openxmlformats.org/officeDocument/2006/relationships/slideLayout" Target="../slideLayouts/slideLayout35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11.xml"/><Relationship Id="rId19" Type="http://schemas.openxmlformats.org/officeDocument/2006/relationships/slideLayout" Target="../slideLayouts/slideLayout320.xml"/><Relationship Id="rId31" Type="http://schemas.openxmlformats.org/officeDocument/2006/relationships/slideLayout" Target="../slideLayouts/slideLayout332.xml"/><Relationship Id="rId44" Type="http://schemas.openxmlformats.org/officeDocument/2006/relationships/slideLayout" Target="../slideLayouts/slideLayout345.xml"/><Relationship Id="rId52" Type="http://schemas.openxmlformats.org/officeDocument/2006/relationships/slideLayout" Target="../slideLayouts/slideLayout35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slideLayout" Target="../slideLayouts/slideLayout315.xml"/><Relationship Id="rId22" Type="http://schemas.openxmlformats.org/officeDocument/2006/relationships/slideLayout" Target="../slideLayouts/slideLayout323.xml"/><Relationship Id="rId27" Type="http://schemas.openxmlformats.org/officeDocument/2006/relationships/slideLayout" Target="../slideLayouts/slideLayout328.xml"/><Relationship Id="rId30" Type="http://schemas.openxmlformats.org/officeDocument/2006/relationships/slideLayout" Target="../slideLayouts/slideLayout331.xml"/><Relationship Id="rId35" Type="http://schemas.openxmlformats.org/officeDocument/2006/relationships/slideLayout" Target="../slideLayouts/slideLayout336.xml"/><Relationship Id="rId43" Type="http://schemas.openxmlformats.org/officeDocument/2006/relationships/slideLayout" Target="../slideLayouts/slideLayout344.xml"/><Relationship Id="rId48" Type="http://schemas.openxmlformats.org/officeDocument/2006/relationships/slideLayout" Target="../slideLayouts/slideLayout349.xml"/><Relationship Id="rId56" Type="http://schemas.openxmlformats.org/officeDocument/2006/relationships/slideLayout" Target="../slideLayouts/slideLayout357.xml"/><Relationship Id="rId8" Type="http://schemas.openxmlformats.org/officeDocument/2006/relationships/slideLayout" Target="../slideLayouts/slideLayout309.xml"/><Relationship Id="rId51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13.xml"/><Relationship Id="rId17" Type="http://schemas.openxmlformats.org/officeDocument/2006/relationships/slideLayout" Target="../slideLayouts/slideLayout318.xml"/><Relationship Id="rId25" Type="http://schemas.openxmlformats.org/officeDocument/2006/relationships/slideLayout" Target="../slideLayouts/slideLayout326.xml"/><Relationship Id="rId33" Type="http://schemas.openxmlformats.org/officeDocument/2006/relationships/slideLayout" Target="../slideLayouts/slideLayout334.xml"/><Relationship Id="rId38" Type="http://schemas.openxmlformats.org/officeDocument/2006/relationships/slideLayout" Target="../slideLayouts/slideLayout339.xml"/><Relationship Id="rId46" Type="http://schemas.openxmlformats.org/officeDocument/2006/relationships/slideLayout" Target="../slideLayouts/slideLayout347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2.xml"/><Relationship Id="rId18" Type="http://schemas.openxmlformats.org/officeDocument/2006/relationships/slideLayout" Target="../slideLayouts/slideLayout377.xml"/><Relationship Id="rId26" Type="http://schemas.openxmlformats.org/officeDocument/2006/relationships/slideLayout" Target="../slideLayouts/slideLayout385.xml"/><Relationship Id="rId39" Type="http://schemas.openxmlformats.org/officeDocument/2006/relationships/slideLayout" Target="../slideLayouts/slideLayout398.xml"/><Relationship Id="rId21" Type="http://schemas.openxmlformats.org/officeDocument/2006/relationships/slideLayout" Target="../slideLayouts/slideLayout380.xml"/><Relationship Id="rId34" Type="http://schemas.openxmlformats.org/officeDocument/2006/relationships/slideLayout" Target="../slideLayouts/slideLayout393.xml"/><Relationship Id="rId42" Type="http://schemas.openxmlformats.org/officeDocument/2006/relationships/slideLayout" Target="../slideLayouts/slideLayout401.xml"/><Relationship Id="rId47" Type="http://schemas.openxmlformats.org/officeDocument/2006/relationships/slideLayout" Target="../slideLayouts/slideLayout406.xml"/><Relationship Id="rId50" Type="http://schemas.openxmlformats.org/officeDocument/2006/relationships/slideLayout" Target="../slideLayouts/slideLayout409.xml"/><Relationship Id="rId55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366.xml"/><Relationship Id="rId2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75.xml"/><Relationship Id="rId20" Type="http://schemas.openxmlformats.org/officeDocument/2006/relationships/slideLayout" Target="../slideLayouts/slideLayout379.xml"/><Relationship Id="rId29" Type="http://schemas.openxmlformats.org/officeDocument/2006/relationships/slideLayout" Target="../slideLayouts/slideLayout388.xml"/><Relationship Id="rId41" Type="http://schemas.openxmlformats.org/officeDocument/2006/relationships/slideLayout" Target="../slideLayouts/slideLayout400.xml"/><Relationship Id="rId54" Type="http://schemas.openxmlformats.org/officeDocument/2006/relationships/slideLayout" Target="../slideLayouts/slideLayout41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24" Type="http://schemas.openxmlformats.org/officeDocument/2006/relationships/slideLayout" Target="../slideLayouts/slideLayout383.xml"/><Relationship Id="rId32" Type="http://schemas.openxmlformats.org/officeDocument/2006/relationships/slideLayout" Target="../slideLayouts/slideLayout391.xml"/><Relationship Id="rId37" Type="http://schemas.openxmlformats.org/officeDocument/2006/relationships/slideLayout" Target="../slideLayouts/slideLayout396.xml"/><Relationship Id="rId40" Type="http://schemas.openxmlformats.org/officeDocument/2006/relationships/slideLayout" Target="../slideLayouts/slideLayout399.xml"/><Relationship Id="rId45" Type="http://schemas.openxmlformats.org/officeDocument/2006/relationships/slideLayout" Target="../slideLayouts/slideLayout404.xml"/><Relationship Id="rId53" Type="http://schemas.openxmlformats.org/officeDocument/2006/relationships/slideLayout" Target="../slideLayouts/slideLayout412.xml"/><Relationship Id="rId58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364.xml"/><Relationship Id="rId15" Type="http://schemas.openxmlformats.org/officeDocument/2006/relationships/slideLayout" Target="../slideLayouts/slideLayout374.xml"/><Relationship Id="rId23" Type="http://schemas.openxmlformats.org/officeDocument/2006/relationships/slideLayout" Target="../slideLayouts/slideLayout382.xml"/><Relationship Id="rId28" Type="http://schemas.openxmlformats.org/officeDocument/2006/relationships/slideLayout" Target="../slideLayouts/slideLayout387.xml"/><Relationship Id="rId36" Type="http://schemas.openxmlformats.org/officeDocument/2006/relationships/slideLayout" Target="../slideLayouts/slideLayout395.xml"/><Relationship Id="rId49" Type="http://schemas.openxmlformats.org/officeDocument/2006/relationships/slideLayout" Target="../slideLayouts/slideLayout408.xml"/><Relationship Id="rId57" Type="http://schemas.openxmlformats.org/officeDocument/2006/relationships/slideLayout" Target="../slideLayouts/slideLayout41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9.xml"/><Relationship Id="rId19" Type="http://schemas.openxmlformats.org/officeDocument/2006/relationships/slideLayout" Target="../slideLayouts/slideLayout378.xml"/><Relationship Id="rId31" Type="http://schemas.openxmlformats.org/officeDocument/2006/relationships/slideLayout" Target="../slideLayouts/slideLayout390.xml"/><Relationship Id="rId44" Type="http://schemas.openxmlformats.org/officeDocument/2006/relationships/slideLayout" Target="../slideLayouts/slideLayout403.xml"/><Relationship Id="rId52" Type="http://schemas.openxmlformats.org/officeDocument/2006/relationships/slideLayout" Target="../slideLayouts/slideLayout41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73.xml"/><Relationship Id="rId22" Type="http://schemas.openxmlformats.org/officeDocument/2006/relationships/slideLayout" Target="../slideLayouts/slideLayout381.xml"/><Relationship Id="rId27" Type="http://schemas.openxmlformats.org/officeDocument/2006/relationships/slideLayout" Target="../slideLayouts/slideLayout386.xml"/><Relationship Id="rId30" Type="http://schemas.openxmlformats.org/officeDocument/2006/relationships/slideLayout" Target="../slideLayouts/slideLayout389.xml"/><Relationship Id="rId35" Type="http://schemas.openxmlformats.org/officeDocument/2006/relationships/slideLayout" Target="../slideLayouts/slideLayout394.xml"/><Relationship Id="rId43" Type="http://schemas.openxmlformats.org/officeDocument/2006/relationships/slideLayout" Target="../slideLayouts/slideLayout402.xml"/><Relationship Id="rId48" Type="http://schemas.openxmlformats.org/officeDocument/2006/relationships/slideLayout" Target="../slideLayouts/slideLayout407.xml"/><Relationship Id="rId56" Type="http://schemas.openxmlformats.org/officeDocument/2006/relationships/slideLayout" Target="../slideLayouts/slideLayout415.xml"/><Relationship Id="rId8" Type="http://schemas.openxmlformats.org/officeDocument/2006/relationships/slideLayout" Target="../slideLayouts/slideLayout367.xml"/><Relationship Id="rId51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71.xml"/><Relationship Id="rId17" Type="http://schemas.openxmlformats.org/officeDocument/2006/relationships/slideLayout" Target="../slideLayouts/slideLayout376.xml"/><Relationship Id="rId25" Type="http://schemas.openxmlformats.org/officeDocument/2006/relationships/slideLayout" Target="../slideLayouts/slideLayout384.xml"/><Relationship Id="rId33" Type="http://schemas.openxmlformats.org/officeDocument/2006/relationships/slideLayout" Target="../slideLayouts/slideLayout392.xml"/><Relationship Id="rId38" Type="http://schemas.openxmlformats.org/officeDocument/2006/relationships/slideLayout" Target="../slideLayouts/slideLayout397.xml"/><Relationship Id="rId46" Type="http://schemas.openxmlformats.org/officeDocument/2006/relationships/slideLayout" Target="../slideLayouts/slideLayout405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435.xml"/><Relationship Id="rId26" Type="http://schemas.openxmlformats.org/officeDocument/2006/relationships/slideLayout" Target="../slideLayouts/slideLayout443.xml"/><Relationship Id="rId39" Type="http://schemas.openxmlformats.org/officeDocument/2006/relationships/slideLayout" Target="../slideLayouts/slideLayout456.xml"/><Relationship Id="rId21" Type="http://schemas.openxmlformats.org/officeDocument/2006/relationships/slideLayout" Target="../slideLayouts/slideLayout438.xml"/><Relationship Id="rId34" Type="http://schemas.openxmlformats.org/officeDocument/2006/relationships/slideLayout" Target="../slideLayouts/slideLayout451.xml"/><Relationship Id="rId42" Type="http://schemas.openxmlformats.org/officeDocument/2006/relationships/slideLayout" Target="../slideLayouts/slideLayout459.xml"/><Relationship Id="rId47" Type="http://schemas.openxmlformats.org/officeDocument/2006/relationships/slideLayout" Target="../slideLayouts/slideLayout464.xml"/><Relationship Id="rId50" Type="http://schemas.openxmlformats.org/officeDocument/2006/relationships/slideLayout" Target="../slideLayouts/slideLayout467.xml"/><Relationship Id="rId55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9.xml"/><Relationship Id="rId16" Type="http://schemas.openxmlformats.org/officeDocument/2006/relationships/slideLayout" Target="../slideLayouts/slideLayout433.xml"/><Relationship Id="rId20" Type="http://schemas.openxmlformats.org/officeDocument/2006/relationships/slideLayout" Target="../slideLayouts/slideLayout437.xml"/><Relationship Id="rId29" Type="http://schemas.openxmlformats.org/officeDocument/2006/relationships/slideLayout" Target="../slideLayouts/slideLayout446.xml"/><Relationship Id="rId41" Type="http://schemas.openxmlformats.org/officeDocument/2006/relationships/slideLayout" Target="../slideLayouts/slideLayout458.xml"/><Relationship Id="rId54" Type="http://schemas.openxmlformats.org/officeDocument/2006/relationships/slideLayout" Target="../slideLayouts/slideLayout47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24" Type="http://schemas.openxmlformats.org/officeDocument/2006/relationships/slideLayout" Target="../slideLayouts/slideLayout441.xml"/><Relationship Id="rId32" Type="http://schemas.openxmlformats.org/officeDocument/2006/relationships/slideLayout" Target="../slideLayouts/slideLayout449.xml"/><Relationship Id="rId37" Type="http://schemas.openxmlformats.org/officeDocument/2006/relationships/slideLayout" Target="../slideLayouts/slideLayout454.xml"/><Relationship Id="rId40" Type="http://schemas.openxmlformats.org/officeDocument/2006/relationships/slideLayout" Target="../slideLayouts/slideLayout457.xml"/><Relationship Id="rId45" Type="http://schemas.openxmlformats.org/officeDocument/2006/relationships/slideLayout" Target="../slideLayouts/slideLayout462.xml"/><Relationship Id="rId53" Type="http://schemas.openxmlformats.org/officeDocument/2006/relationships/slideLayout" Target="../slideLayouts/slideLayout470.xml"/><Relationship Id="rId58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22.xml"/><Relationship Id="rId15" Type="http://schemas.openxmlformats.org/officeDocument/2006/relationships/slideLayout" Target="../slideLayouts/slideLayout432.xml"/><Relationship Id="rId23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445.xml"/><Relationship Id="rId36" Type="http://schemas.openxmlformats.org/officeDocument/2006/relationships/slideLayout" Target="../slideLayouts/slideLayout453.xml"/><Relationship Id="rId49" Type="http://schemas.openxmlformats.org/officeDocument/2006/relationships/slideLayout" Target="../slideLayouts/slideLayout466.xml"/><Relationship Id="rId57" Type="http://schemas.openxmlformats.org/officeDocument/2006/relationships/slideLayout" Target="../slideLayouts/slideLayout47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7.xml"/><Relationship Id="rId19" Type="http://schemas.openxmlformats.org/officeDocument/2006/relationships/slideLayout" Target="../slideLayouts/slideLayout436.xml"/><Relationship Id="rId31" Type="http://schemas.openxmlformats.org/officeDocument/2006/relationships/slideLayout" Target="../slideLayouts/slideLayout448.xml"/><Relationship Id="rId44" Type="http://schemas.openxmlformats.org/officeDocument/2006/relationships/slideLayout" Target="../slideLayouts/slideLayout461.xml"/><Relationship Id="rId52" Type="http://schemas.openxmlformats.org/officeDocument/2006/relationships/slideLayout" Target="../slideLayouts/slideLayout46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14" Type="http://schemas.openxmlformats.org/officeDocument/2006/relationships/slideLayout" Target="../slideLayouts/slideLayout431.xml"/><Relationship Id="rId22" Type="http://schemas.openxmlformats.org/officeDocument/2006/relationships/slideLayout" Target="../slideLayouts/slideLayout439.xml"/><Relationship Id="rId27" Type="http://schemas.openxmlformats.org/officeDocument/2006/relationships/slideLayout" Target="../slideLayouts/slideLayout444.xml"/><Relationship Id="rId30" Type="http://schemas.openxmlformats.org/officeDocument/2006/relationships/slideLayout" Target="../slideLayouts/slideLayout447.xml"/><Relationship Id="rId35" Type="http://schemas.openxmlformats.org/officeDocument/2006/relationships/slideLayout" Target="../slideLayouts/slideLayout452.xml"/><Relationship Id="rId43" Type="http://schemas.openxmlformats.org/officeDocument/2006/relationships/slideLayout" Target="../slideLayouts/slideLayout460.xml"/><Relationship Id="rId48" Type="http://schemas.openxmlformats.org/officeDocument/2006/relationships/slideLayout" Target="../slideLayouts/slideLayout465.xml"/><Relationship Id="rId56" Type="http://schemas.openxmlformats.org/officeDocument/2006/relationships/slideLayout" Target="../slideLayouts/slideLayout473.xml"/><Relationship Id="rId8" Type="http://schemas.openxmlformats.org/officeDocument/2006/relationships/slideLayout" Target="../slideLayouts/slideLayout425.xml"/><Relationship Id="rId51" Type="http://schemas.openxmlformats.org/officeDocument/2006/relationships/slideLayout" Target="../slideLayouts/slideLayout468.xml"/><Relationship Id="rId3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9.xml"/><Relationship Id="rId17" Type="http://schemas.openxmlformats.org/officeDocument/2006/relationships/slideLayout" Target="../slideLayouts/slideLayout434.xml"/><Relationship Id="rId25" Type="http://schemas.openxmlformats.org/officeDocument/2006/relationships/slideLayout" Target="../slideLayouts/slideLayout442.xml"/><Relationship Id="rId33" Type="http://schemas.openxmlformats.org/officeDocument/2006/relationships/slideLayout" Target="../slideLayouts/slideLayout450.xml"/><Relationship Id="rId38" Type="http://schemas.openxmlformats.org/officeDocument/2006/relationships/slideLayout" Target="../slideLayouts/slideLayout455.xml"/><Relationship Id="rId46" Type="http://schemas.openxmlformats.org/officeDocument/2006/relationships/slideLayout" Target="../slideLayouts/slideLayout463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8.xml"/><Relationship Id="rId18" Type="http://schemas.openxmlformats.org/officeDocument/2006/relationships/slideLayout" Target="../slideLayouts/slideLayout493.xml"/><Relationship Id="rId26" Type="http://schemas.openxmlformats.org/officeDocument/2006/relationships/slideLayout" Target="../slideLayouts/slideLayout501.xml"/><Relationship Id="rId39" Type="http://schemas.openxmlformats.org/officeDocument/2006/relationships/slideLayout" Target="../slideLayouts/slideLayout514.xml"/><Relationship Id="rId21" Type="http://schemas.openxmlformats.org/officeDocument/2006/relationships/slideLayout" Target="../slideLayouts/slideLayout496.xml"/><Relationship Id="rId34" Type="http://schemas.openxmlformats.org/officeDocument/2006/relationships/slideLayout" Target="../slideLayouts/slideLayout509.xml"/><Relationship Id="rId42" Type="http://schemas.openxmlformats.org/officeDocument/2006/relationships/slideLayout" Target="../slideLayouts/slideLayout517.xml"/><Relationship Id="rId47" Type="http://schemas.openxmlformats.org/officeDocument/2006/relationships/slideLayout" Target="../slideLayouts/slideLayout522.xml"/><Relationship Id="rId50" Type="http://schemas.openxmlformats.org/officeDocument/2006/relationships/slideLayout" Target="../slideLayouts/slideLayout525.xml"/><Relationship Id="rId55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482.xml"/><Relationship Id="rId2" Type="http://schemas.openxmlformats.org/officeDocument/2006/relationships/slideLayout" Target="../slideLayouts/slideLayout477.xml"/><Relationship Id="rId16" Type="http://schemas.openxmlformats.org/officeDocument/2006/relationships/slideLayout" Target="../slideLayouts/slideLayout491.xml"/><Relationship Id="rId20" Type="http://schemas.openxmlformats.org/officeDocument/2006/relationships/slideLayout" Target="../slideLayouts/slideLayout495.xml"/><Relationship Id="rId29" Type="http://schemas.openxmlformats.org/officeDocument/2006/relationships/slideLayout" Target="../slideLayouts/slideLayout504.xml"/><Relationship Id="rId41" Type="http://schemas.openxmlformats.org/officeDocument/2006/relationships/slideLayout" Target="../slideLayouts/slideLayout516.xml"/><Relationship Id="rId54" Type="http://schemas.openxmlformats.org/officeDocument/2006/relationships/slideLayout" Target="../slideLayouts/slideLayout52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24" Type="http://schemas.openxmlformats.org/officeDocument/2006/relationships/slideLayout" Target="../slideLayouts/slideLayout499.xml"/><Relationship Id="rId32" Type="http://schemas.openxmlformats.org/officeDocument/2006/relationships/slideLayout" Target="../slideLayouts/slideLayout507.xml"/><Relationship Id="rId37" Type="http://schemas.openxmlformats.org/officeDocument/2006/relationships/slideLayout" Target="../slideLayouts/slideLayout512.xml"/><Relationship Id="rId40" Type="http://schemas.openxmlformats.org/officeDocument/2006/relationships/slideLayout" Target="../slideLayouts/slideLayout515.xml"/><Relationship Id="rId45" Type="http://schemas.openxmlformats.org/officeDocument/2006/relationships/slideLayout" Target="../slideLayouts/slideLayout520.xml"/><Relationship Id="rId53" Type="http://schemas.openxmlformats.org/officeDocument/2006/relationships/slideLayout" Target="../slideLayouts/slideLayout528.xml"/><Relationship Id="rId58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480.xml"/><Relationship Id="rId15" Type="http://schemas.openxmlformats.org/officeDocument/2006/relationships/slideLayout" Target="../slideLayouts/slideLayout490.xml"/><Relationship Id="rId23" Type="http://schemas.openxmlformats.org/officeDocument/2006/relationships/slideLayout" Target="../slideLayouts/slideLayout498.xml"/><Relationship Id="rId28" Type="http://schemas.openxmlformats.org/officeDocument/2006/relationships/slideLayout" Target="../slideLayouts/slideLayout503.xml"/><Relationship Id="rId36" Type="http://schemas.openxmlformats.org/officeDocument/2006/relationships/slideLayout" Target="../slideLayouts/slideLayout511.xml"/><Relationship Id="rId49" Type="http://schemas.openxmlformats.org/officeDocument/2006/relationships/slideLayout" Target="../slideLayouts/slideLayout524.xml"/><Relationship Id="rId57" Type="http://schemas.openxmlformats.org/officeDocument/2006/relationships/slideLayout" Target="../slideLayouts/slideLayout53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5.xml"/><Relationship Id="rId19" Type="http://schemas.openxmlformats.org/officeDocument/2006/relationships/slideLayout" Target="../slideLayouts/slideLayout494.xml"/><Relationship Id="rId31" Type="http://schemas.openxmlformats.org/officeDocument/2006/relationships/slideLayout" Target="../slideLayouts/slideLayout506.xml"/><Relationship Id="rId44" Type="http://schemas.openxmlformats.org/officeDocument/2006/relationships/slideLayout" Target="../slideLayouts/slideLayout519.xml"/><Relationship Id="rId52" Type="http://schemas.openxmlformats.org/officeDocument/2006/relationships/slideLayout" Target="../slideLayouts/slideLayout52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Relationship Id="rId14" Type="http://schemas.openxmlformats.org/officeDocument/2006/relationships/slideLayout" Target="../slideLayouts/slideLayout489.xml"/><Relationship Id="rId22" Type="http://schemas.openxmlformats.org/officeDocument/2006/relationships/slideLayout" Target="../slideLayouts/slideLayout497.xml"/><Relationship Id="rId27" Type="http://schemas.openxmlformats.org/officeDocument/2006/relationships/slideLayout" Target="../slideLayouts/slideLayout502.xml"/><Relationship Id="rId30" Type="http://schemas.openxmlformats.org/officeDocument/2006/relationships/slideLayout" Target="../slideLayouts/slideLayout505.xml"/><Relationship Id="rId35" Type="http://schemas.openxmlformats.org/officeDocument/2006/relationships/slideLayout" Target="../slideLayouts/slideLayout510.xml"/><Relationship Id="rId43" Type="http://schemas.openxmlformats.org/officeDocument/2006/relationships/slideLayout" Target="../slideLayouts/slideLayout518.xml"/><Relationship Id="rId48" Type="http://schemas.openxmlformats.org/officeDocument/2006/relationships/slideLayout" Target="../slideLayouts/slideLayout523.xml"/><Relationship Id="rId56" Type="http://schemas.openxmlformats.org/officeDocument/2006/relationships/slideLayout" Target="../slideLayouts/slideLayout531.xml"/><Relationship Id="rId8" Type="http://schemas.openxmlformats.org/officeDocument/2006/relationships/slideLayout" Target="../slideLayouts/slideLayout483.xml"/><Relationship Id="rId51" Type="http://schemas.openxmlformats.org/officeDocument/2006/relationships/slideLayout" Target="../slideLayouts/slideLayout526.xml"/><Relationship Id="rId3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87.xml"/><Relationship Id="rId17" Type="http://schemas.openxmlformats.org/officeDocument/2006/relationships/slideLayout" Target="../slideLayouts/slideLayout492.xml"/><Relationship Id="rId25" Type="http://schemas.openxmlformats.org/officeDocument/2006/relationships/slideLayout" Target="../slideLayouts/slideLayout500.xml"/><Relationship Id="rId33" Type="http://schemas.openxmlformats.org/officeDocument/2006/relationships/slideLayout" Target="../slideLayouts/slideLayout508.xml"/><Relationship Id="rId38" Type="http://schemas.openxmlformats.org/officeDocument/2006/relationships/slideLayout" Target="../slideLayouts/slideLayout513.xml"/><Relationship Id="rId46" Type="http://schemas.openxmlformats.org/officeDocument/2006/relationships/slideLayout" Target="../slideLayouts/slideLayout521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7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  <p:sldLayoutId id="2147484438" r:id="rId6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1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2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3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9" r:id="rId58"/>
    <p:sldLayoutId id="2147484440" r:id="rId59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533"/>
            <a:ext cx="5753741" cy="101958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2866" y="100673"/>
            <a:ext cx="3054716" cy="753391"/>
          </a:xfrm>
          <a:prstGeom prst="rect">
            <a:avLst/>
          </a:prstGeom>
        </p:spPr>
        <p:txBody>
          <a:bodyPr vert="horz" wrap="square" lIns="0" tIns="14585" rIns="0" bIns="0" rtlCol="0">
            <a:spAutoFit/>
          </a:bodyPr>
          <a:lstStyle/>
          <a:p>
            <a:pPr marL="12683">
              <a:lnSpc>
                <a:spcPct val="100000"/>
              </a:lnSpc>
              <a:spcBef>
                <a:spcPts val="114"/>
              </a:spcBef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3629" y="1188878"/>
            <a:ext cx="343791" cy="863169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629" y="2124101"/>
            <a:ext cx="343791" cy="78437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27"/>
          <p:cNvGrpSpPr/>
          <p:nvPr/>
        </p:nvGrpSpPr>
        <p:grpSpPr>
          <a:xfrm>
            <a:off x="4696821" y="228549"/>
            <a:ext cx="633666" cy="633434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846644" y="248659"/>
            <a:ext cx="374391" cy="361747"/>
          </a:xfrm>
          <a:prstGeom prst="rect">
            <a:avLst/>
          </a:prstGeom>
        </p:spPr>
        <p:txBody>
          <a:bodyPr vert="horz" wrap="square" lIns="0" tIns="15854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 9</a:t>
            </a:r>
            <a:endParaRPr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33645" y="541157"/>
            <a:ext cx="563331" cy="212221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spc="-5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fr-FR" sz="1300" spc="-5" dirty="0" smtClean="0">
                <a:solidFill>
                  <a:srgbClr val="FEFEFE"/>
                </a:solidFill>
                <a:latin typeface="Arial"/>
                <a:cs typeface="Arial"/>
              </a:rPr>
              <a:t>classe</a:t>
            </a:r>
            <a:endParaRPr lang="fr-FR" sz="1300" dirty="0">
              <a:latin typeface="Arial"/>
              <a:cs typeface="Arial"/>
            </a:endParaRPr>
          </a:p>
        </p:txBody>
      </p:sp>
      <p:grpSp>
        <p:nvGrpSpPr>
          <p:cNvPr id="8" name="object 32"/>
          <p:cNvGrpSpPr/>
          <p:nvPr/>
        </p:nvGrpSpPr>
        <p:grpSpPr>
          <a:xfrm>
            <a:off x="350739" y="317911"/>
            <a:ext cx="437033" cy="418485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4"/>
          <p:cNvSpPr txBox="1"/>
          <p:nvPr/>
        </p:nvSpPr>
        <p:spPr>
          <a:xfrm>
            <a:off x="863502" y="1206045"/>
            <a:ext cx="4150152" cy="1275972"/>
          </a:xfrm>
          <a:prstGeom prst="rect">
            <a:avLst/>
          </a:prstGeom>
        </p:spPr>
        <p:txBody>
          <a:bodyPr vert="horz" wrap="square" lIns="0" tIns="13952" rIns="0" bIns="0" rtlCol="0">
            <a:spAutoFit/>
          </a:bodyPr>
          <a:lstStyle/>
          <a:p>
            <a:pPr marL="12680">
              <a:spcAft>
                <a:spcPts val="1200"/>
              </a:spcAft>
            </a:pPr>
            <a:r>
              <a:rPr lang="en-US" sz="1800" spc="5" dirty="0" err="1">
                <a:solidFill>
                  <a:srgbClr val="002060"/>
                </a:solidFill>
                <a:latin typeface="Arial"/>
                <a:cs typeface="Arial"/>
              </a:rPr>
              <a:t>Thème</a:t>
            </a:r>
            <a:r>
              <a:rPr lang="en-US" sz="1800" spc="5" dirty="0">
                <a:solidFill>
                  <a:srgbClr val="002060"/>
                </a:solidFill>
                <a:latin typeface="Arial"/>
                <a:cs typeface="Arial"/>
              </a:rPr>
              <a:t> de </a:t>
            </a:r>
            <a:r>
              <a:rPr lang="en-US" sz="1800" spc="5" dirty="0" smtClean="0">
                <a:solidFill>
                  <a:srgbClr val="002060"/>
                </a:solidFill>
                <a:latin typeface="Arial"/>
                <a:cs typeface="Arial"/>
              </a:rPr>
              <a:t>la </a:t>
            </a:r>
            <a:r>
              <a:rPr lang="en-US" sz="1800" spc="5" dirty="0" err="1" smtClean="0">
                <a:solidFill>
                  <a:srgbClr val="002060"/>
                </a:solidFill>
                <a:latin typeface="Arial"/>
                <a:cs typeface="Arial"/>
              </a:rPr>
              <a:t>leçon</a:t>
            </a:r>
            <a:r>
              <a:rPr lang="en-US" sz="1800" spc="5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ru-RU" sz="1800" spc="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fr-FR" sz="1800" spc="5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680"/>
            <a:r>
              <a:rPr lang="en-US" sz="1800" b="1" spc="5" dirty="0" smtClean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fr-FR" sz="1800" b="1" spc="5" dirty="0" smtClean="0">
                <a:solidFill>
                  <a:srgbClr val="002060"/>
                </a:solidFill>
                <a:latin typeface="Arial"/>
                <a:cs typeface="Arial"/>
              </a:rPr>
              <a:t>ntroduction générale à l’économie.</a:t>
            </a:r>
          </a:p>
          <a:p>
            <a:pPr marL="12680"/>
            <a:r>
              <a:rPr lang="fr-FR" sz="1800" b="1" spc="5" dirty="0" smtClean="0">
                <a:solidFill>
                  <a:srgbClr val="002060"/>
                </a:solidFill>
                <a:latin typeface="Arial"/>
                <a:cs typeface="Arial"/>
              </a:rPr>
              <a:t>Le système économique nationale de l’Ouzbékistan</a:t>
            </a:r>
            <a:r>
              <a:rPr lang="fr-FR" sz="1800" b="1" dirty="0" smtClean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endParaRPr sz="18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9233" y="-23030"/>
            <a:ext cx="1075027" cy="1075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93643" y="619912"/>
            <a:ext cx="5572164" cy="276999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solidFill>
                  <a:srgbClr val="000000"/>
                </a:solidFill>
              </a:rPr>
              <a:t> 1</a:t>
            </a:r>
            <a:r>
              <a:rPr lang="fr-FR" dirty="0" smtClean="0">
                <a:solidFill>
                  <a:srgbClr val="000000"/>
                </a:solidFill>
              </a:rPr>
              <a:t>. </a:t>
            </a:r>
            <a:r>
              <a:rPr lang="fr-FR" sz="1800" dirty="0" smtClean="0">
                <a:solidFill>
                  <a:srgbClr val="000000"/>
                </a:solidFill>
              </a:rPr>
              <a:t>Priorité  à l’économie plutôt qu’à la politique.</a:t>
            </a:r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643" y="1048540"/>
            <a:ext cx="5522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L’Etat est le principal réformateur de l’économie.</a:t>
            </a:r>
            <a:endParaRPr lang="ru-RU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644" y="1495947"/>
            <a:ext cx="5233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Suprématie de la loi dans </a:t>
            </a:r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tous.</a:t>
            </a:r>
            <a:r>
              <a:rPr lang="fr-FR" sz="1800" dirty="0" smtClean="0"/>
              <a:t> </a:t>
            </a:r>
            <a:r>
              <a:rPr lang="fr-FR" sz="1800" dirty="0" smtClean="0"/>
              <a:t>domaines.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644" y="1978258"/>
            <a:ext cx="4225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Une forte politique sociale.</a:t>
            </a:r>
            <a:endParaRPr lang="ru-RU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644" y="2405862"/>
            <a:ext cx="523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 Mise en place progressive des  réformes.</a:t>
            </a:r>
            <a:endParaRPr lang="ru-RU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645" y="94964"/>
            <a:ext cx="5572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dirty="0" smtClean="0"/>
              <a:t>Le système économique national de l’Ouzbékistan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L’économie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47837" y="719705"/>
            <a:ext cx="5346531" cy="2117503"/>
          </a:xfrm>
        </p:spPr>
        <p:txBody>
          <a:bodyPr/>
          <a:lstStyle/>
          <a:p>
            <a:r>
              <a:rPr lang="fr-FR" sz="1600" dirty="0" smtClean="0">
                <a:solidFill>
                  <a:srgbClr val="000000"/>
                </a:solidFill>
              </a:rPr>
              <a:t>Ces principes ont complètement changé le précédant mode économique de la République.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Les 5 principes encouragent le développement de l’industrie. Surtout celui de l’industrie lourde.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Le gouvernement porte son attention sur le développement de la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production automobile, de radio télécommunication, ou des nouvelles technologies.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60" y="109409"/>
            <a:ext cx="4895533" cy="386260"/>
          </a:xfrm>
        </p:spPr>
        <p:txBody>
          <a:bodyPr>
            <a:noAutofit/>
          </a:bodyPr>
          <a:lstStyle/>
          <a:p>
            <a:r>
              <a:rPr lang="fr-FR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L’économie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36519" y="619912"/>
            <a:ext cx="5357850" cy="2068259"/>
          </a:xfrm>
        </p:spPr>
        <p:txBody>
          <a:bodyPr/>
          <a:lstStyle/>
          <a:p>
            <a:r>
              <a:rPr lang="fr-FR" sz="1600" dirty="0" smtClean="0">
                <a:solidFill>
                  <a:srgbClr val="000000"/>
                </a:solidFill>
              </a:rPr>
              <a:t>Dans les années qui ont suivit l’indépendance, l’industrie automobile est née. L’Ouzbékistan est le </a:t>
            </a:r>
            <a:r>
              <a:rPr lang="fr-FR" sz="1600" dirty="0" smtClean="0">
                <a:solidFill>
                  <a:srgbClr val="660066"/>
                </a:solidFill>
              </a:rPr>
              <a:t>28</a:t>
            </a:r>
            <a:r>
              <a:rPr lang="fr-FR" sz="1600" dirty="0" smtClean="0">
                <a:solidFill>
                  <a:srgbClr val="000000"/>
                </a:solidFill>
              </a:rPr>
              <a:t>ème pays où on produit des automobiles et fait partie des rares pays où on construit des avions.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Il possède une grande richesse en ressources minières.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Pour la production de l’or, l’Ouzbékistan occupe la </a:t>
            </a:r>
            <a:r>
              <a:rPr lang="fr-FR" sz="1600" dirty="0" smtClean="0">
                <a:solidFill>
                  <a:srgbClr val="660066"/>
                </a:solidFill>
              </a:rPr>
              <a:t>7</a:t>
            </a:r>
            <a:r>
              <a:rPr lang="fr-FR" sz="1600" dirty="0" smtClean="0">
                <a:solidFill>
                  <a:srgbClr val="000000"/>
                </a:solidFill>
              </a:rPr>
              <a:t>ème place mondiale et est le </a:t>
            </a:r>
            <a:r>
              <a:rPr lang="fr-FR" sz="1600" dirty="0" smtClean="0">
                <a:solidFill>
                  <a:srgbClr val="660066"/>
                </a:solidFill>
              </a:rPr>
              <a:t>4</a:t>
            </a:r>
            <a:r>
              <a:rPr lang="fr-FR" sz="1600" dirty="0" smtClean="0">
                <a:solidFill>
                  <a:srgbClr val="000000"/>
                </a:solidFill>
              </a:rPr>
              <a:t>ème exportateur d’uranium dans le monde.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60" y="109409"/>
            <a:ext cx="4895533" cy="386260"/>
          </a:xfrm>
        </p:spPr>
        <p:txBody>
          <a:bodyPr>
            <a:noAutofit/>
          </a:bodyPr>
          <a:lstStyle/>
          <a:p>
            <a:r>
              <a:rPr lang="fr-FR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L’économie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5346531" cy="1822037"/>
          </a:xfrm>
        </p:spPr>
        <p:txBody>
          <a:bodyPr/>
          <a:lstStyle/>
          <a:p>
            <a:r>
              <a:rPr lang="fr-FR" sz="1600" dirty="0" smtClean="0">
                <a:solidFill>
                  <a:srgbClr val="000000"/>
                </a:solidFill>
              </a:rPr>
              <a:t>Cependant, il est moins doté en hydrocarbures que ses voisins, mais ses réserves de gaz sont au 9ème rang mondial.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L’économie ouzbèke est en voie de développement et elle s’appuie sur l’industrie, l’agriculture, le transport, le bâtiment, le commerce, la science, l’enseignement, </a:t>
            </a:r>
          </a:p>
          <a:p>
            <a:pPr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  la santé etc ...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42877" y="449363"/>
            <a:ext cx="5522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/>
                </a:solidFill>
              </a:rPr>
              <a:t>Regardez le reportage et discutez </a:t>
            </a:r>
            <a:r>
              <a:rPr lang="fr-FR" sz="2800" dirty="0" smtClean="0">
                <a:solidFill>
                  <a:schemeClr val="tx2"/>
                </a:solidFill>
              </a:rPr>
              <a:t/>
            </a:r>
            <a:br>
              <a:rPr lang="fr-FR" sz="2800" dirty="0" smtClean="0">
                <a:solidFill>
                  <a:schemeClr val="tx2"/>
                </a:solidFill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1665279" y="2262986"/>
          <a:ext cx="2571751" cy="73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3" imgW="2324520" imgH="685800" progId="Package">
                  <p:embed/>
                </p:oleObj>
              </mc:Choice>
              <mc:Fallback>
                <p:oleObj name="Объект упаковщика для оболочки" showAsIcon="1" r:id="rId3" imgW="232452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79" y="2262986"/>
                        <a:ext cx="2571751" cy="735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Travaillez vous-même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47837" y="619913"/>
            <a:ext cx="5346531" cy="2215991"/>
          </a:xfrm>
        </p:spPr>
        <p:txBody>
          <a:bodyPr/>
          <a:lstStyle/>
          <a:p>
            <a:pPr algn="ctr"/>
            <a:r>
              <a:rPr lang="fr-FR" sz="1800" b="1" dirty="0" smtClean="0">
                <a:solidFill>
                  <a:srgbClr val="000000"/>
                </a:solidFill>
              </a:rPr>
              <a:t>Répondez aux questions: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Est-ce que l’industrie est bien développée en Ouzbékistan?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Quelle est la place de l’Ouzbékistan pour la production de coton dans le monde?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Parlez de l’agriculture de l’Ouzbékistan.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Quelles sont les plus grandes ressources minières de l’Ouzbékistan?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Quelle sorte d’agriculture est bien développée dans la région où vous habitez?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666" y="-12773"/>
            <a:ext cx="5758784" cy="481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600"/>
          </a:p>
        </p:txBody>
      </p:sp>
      <p:sp>
        <p:nvSpPr>
          <p:cNvPr id="3" name="Прямоугольник 2"/>
          <p:cNvSpPr/>
          <p:nvPr/>
        </p:nvSpPr>
        <p:spPr>
          <a:xfrm>
            <a:off x="778919" y="699586"/>
            <a:ext cx="4260615" cy="1283034"/>
          </a:xfrm>
          <a:prstGeom prst="rect">
            <a:avLst/>
          </a:prstGeom>
        </p:spPr>
        <p:txBody>
          <a:bodyPr wrap="square" lIns="51426" tIns="25713" rIns="51426" bIns="2571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chemeClr val="bg1"/>
                </a:solidFill>
                <a:latin typeface="Arial" charset="0"/>
              </a:rPr>
              <a:t>Merci pour votre attention!!!</a:t>
            </a:r>
            <a:endParaRPr lang="ru-RU" sz="40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/>
          </p:cNvSpPr>
          <p:nvPr/>
        </p:nvSpPr>
        <p:spPr>
          <a:xfrm>
            <a:off x="1008337" y="107955"/>
            <a:ext cx="359958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800" cap="none" spc="-25" normalizeH="0" baseline="0" noProof="0" dirty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 de la </a:t>
            </a:r>
            <a:r>
              <a:rPr kumimoji="0" lang="en-US" sz="2400" b="1" i="0" u="none" strike="noStrike" kern="800" cap="none" spc="-2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leçon</a:t>
            </a:r>
            <a:endParaRPr kumimoji="0" lang="en-US" sz="2400" b="1" i="0" u="none" strike="noStrike" kern="800" cap="none" spc="-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7" name="object 4"/>
          <p:cNvSpPr txBox="1"/>
          <p:nvPr/>
        </p:nvSpPr>
        <p:spPr>
          <a:xfrm>
            <a:off x="5318997" y="151619"/>
            <a:ext cx="129349" cy="23849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marL="12681">
              <a:spcBef>
                <a:spcPts val="125"/>
              </a:spcBef>
            </a:pPr>
            <a:endParaRPr sz="1448" dirty="0">
              <a:latin typeface="Arial"/>
              <a:cs typeface="Arial"/>
            </a:endParaRPr>
          </a:p>
        </p:txBody>
      </p:sp>
      <p:sp>
        <p:nvSpPr>
          <p:cNvPr id="28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1803702" y="973231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3855961" y="1023424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179654" y="691350"/>
            <a:ext cx="1628501" cy="219118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algn="ctr"/>
            <a:r>
              <a:rPr lang="fr-FR" sz="2000" b="1" dirty="0" smtClean="0"/>
              <a:t>  </a:t>
            </a:r>
            <a:br>
              <a:rPr lang="fr-FR" sz="2000" b="1" dirty="0" smtClean="0"/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2137734" y="691350"/>
            <a:ext cx="1699939" cy="219118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80993" indent="-80993" algn="ctr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4235046" y="691350"/>
            <a:ext cx="1342749" cy="219118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80993" indent="-80993" algn="ctr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</a:pPr>
            <a:r>
              <a:rPr lang="fr-FR" sz="2000" b="1" dirty="0" smtClean="0">
                <a:solidFill>
                  <a:srgbClr val="000000"/>
                </a:solidFill>
              </a:rPr>
              <a:t>Activités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644" y="691350"/>
            <a:ext cx="1714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Qu’est-ce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c’est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l’économie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14" dur="3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25" dur="3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4" y="48768"/>
            <a:ext cx="5665806" cy="51852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L’économie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15429" y="662585"/>
            <a:ext cx="4896544" cy="1312448"/>
          </a:xfrm>
        </p:spPr>
        <p:txBody>
          <a:bodyPr/>
          <a:lstStyle/>
          <a:p>
            <a:pPr>
              <a:buNone/>
            </a:pPr>
            <a:r>
              <a:rPr lang="fr-FR" sz="2200" dirty="0" smtClean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L’économie est la science qui étudie la production, la répartition et </a:t>
            </a:r>
            <a:r>
              <a:rPr lang="fr-FR" sz="2400" dirty="0" smtClean="0">
                <a:solidFill>
                  <a:srgbClr val="002060"/>
                </a:solidFill>
              </a:rPr>
              <a:t>la </a:t>
            </a:r>
            <a:r>
              <a:rPr lang="fr-FR" sz="2400" dirty="0" smtClean="0">
                <a:solidFill>
                  <a:srgbClr val="002060"/>
                </a:solidFill>
              </a:rPr>
              <a:t>consommation des richesses.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309" y="2159532"/>
            <a:ext cx="957998" cy="95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60" y="113981"/>
            <a:ext cx="4895533" cy="386260"/>
          </a:xfrm>
        </p:spPr>
        <p:txBody>
          <a:bodyPr>
            <a:noAutofit/>
          </a:bodyPr>
          <a:lstStyle/>
          <a:p>
            <a:r>
              <a:rPr lang="fr-FR" sz="3600" dirty="0" smtClean="0"/>
              <a:t>Attention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575469" y="719705"/>
            <a:ext cx="3274830" cy="1723549"/>
          </a:xfrm>
        </p:spPr>
        <p:txBody>
          <a:bodyPr/>
          <a:lstStyle/>
          <a:p>
            <a:pPr algn="ctr">
              <a:buNone/>
            </a:pPr>
            <a:r>
              <a:rPr lang="fr-FR" sz="2800" b="1" dirty="0" smtClean="0">
                <a:solidFill>
                  <a:srgbClr val="000000"/>
                </a:solidFill>
              </a:rPr>
              <a:t>Comprenez bien: en économie,  quand on parle de production</a:t>
            </a:r>
            <a:r>
              <a:rPr lang="fr-FR" sz="2000" b="1" dirty="0" smtClean="0">
                <a:solidFill>
                  <a:srgbClr val="000000"/>
                </a:solidFill>
              </a:rPr>
              <a:t>:</a:t>
            </a:r>
            <a:endParaRPr lang="ru-RU" sz="2000" b="1" dirty="0">
              <a:solidFill>
                <a:srgbClr val="000000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7917" y="2052092"/>
            <a:ext cx="971519" cy="102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1709837" y="354385"/>
            <a:ext cx="2069802" cy="7087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1426" tIns="25713" rIns="51426" bIns="25713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54" y="2700074"/>
            <a:ext cx="899914" cy="44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169" y="2626030"/>
            <a:ext cx="899914" cy="52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4609" y="708770"/>
            <a:ext cx="731930" cy="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47532" y="524221"/>
            <a:ext cx="1655663" cy="359705"/>
          </a:xfrm>
          <a:prstGeom prst="rect">
            <a:avLst/>
          </a:prstGeom>
          <a:noFill/>
        </p:spPr>
        <p:txBody>
          <a:bodyPr wrap="square" lIns="51426" tIns="25713" rIns="51426" bIns="25713" anchor="ctr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L’économie</a:t>
            </a:r>
            <a:endParaRPr lang="ru-RU" sz="1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1889945" y="472388"/>
            <a:ext cx="750" cy="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809925" y="810022"/>
            <a:ext cx="998231" cy="641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4" idx="4"/>
          </p:cNvCxnSpPr>
          <p:nvPr/>
        </p:nvCxnSpPr>
        <p:spPr>
          <a:xfrm rot="16200000" flipH="1">
            <a:off x="2248034" y="1559858"/>
            <a:ext cx="1128396" cy="134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3590390" y="980820"/>
            <a:ext cx="579374" cy="429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34988" y="1451290"/>
            <a:ext cx="1799828" cy="811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3" rIns="51426" bIns="25713" anchor="ctr"/>
          <a:lstStyle/>
          <a:p>
            <a:pPr algn="ctr">
              <a:defRPr/>
            </a:pPr>
            <a:r>
              <a:rPr lang="fr-FR" sz="1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Secteur primaire</a:t>
            </a:r>
            <a:endParaRPr lang="ru-RU" sz="1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92301" y="2256812"/>
            <a:ext cx="1787556" cy="720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3" rIns="51426" bIns="25713" anchor="ctr"/>
          <a:lstStyle/>
          <a:p>
            <a:pPr algn="ctr">
              <a:defRPr/>
            </a:pPr>
            <a:r>
              <a:rPr lang="fr-FR" sz="1800" b="1" dirty="0" smtClean="0">
                <a:solidFill>
                  <a:srgbClr val="660066"/>
                </a:solidFill>
              </a:rPr>
              <a:t>Secteur cecondaire</a:t>
            </a:r>
            <a:endParaRPr lang="ru-RU" sz="1800" b="1" dirty="0">
              <a:solidFill>
                <a:srgbClr val="660066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04618" y="1518792"/>
            <a:ext cx="1619845" cy="73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3" rIns="51426" bIns="25713" anchor="ctr"/>
          <a:lstStyle/>
          <a:p>
            <a:pPr algn="ctr">
              <a:defRPr/>
            </a:pPr>
            <a:r>
              <a:rPr lang="fr-FR" sz="1800" b="1" dirty="0" smtClean="0">
                <a:solidFill>
                  <a:srgbClr val="660066"/>
                </a:solidFill>
              </a:rPr>
              <a:t>Secteur tertiaire</a:t>
            </a:r>
            <a:endParaRPr lang="ru-RU" sz="18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 animBg="1"/>
      <p:bldP spid="26" grpId="0" build="p" animBg="1"/>
      <p:bldP spid="2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60" y="78929"/>
            <a:ext cx="4895533" cy="386260"/>
          </a:xfrm>
        </p:spPr>
        <p:txBody>
          <a:bodyPr>
            <a:noAutofit/>
          </a:bodyPr>
          <a:lstStyle/>
          <a:p>
            <a:r>
              <a:rPr lang="en-US" sz="2800" dirty="0" smtClean="0"/>
              <a:t>«</a:t>
            </a:r>
            <a:r>
              <a:rPr lang="en-US" sz="2800" dirty="0" err="1" smtClean="0"/>
              <a:t>Secteur</a:t>
            </a:r>
            <a:r>
              <a:rPr lang="en-US" sz="2800" dirty="0" smtClean="0"/>
              <a:t> </a:t>
            </a:r>
            <a:r>
              <a:rPr lang="en-US" sz="2800" dirty="0" err="1" smtClean="0"/>
              <a:t>primaire</a:t>
            </a:r>
            <a:r>
              <a:rPr lang="en-US" sz="2800" dirty="0" smtClean="0"/>
              <a:t>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5082" y="691350"/>
            <a:ext cx="32907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 comprend: l’agriculture, la pêche,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les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mines. Ils produisent ce qui est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utile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à la nourriture des hommes.</a:t>
            </a:r>
          </a:p>
          <a:p>
            <a:pPr indent="266700"/>
            <a:endParaRPr lang="fr-FR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266700"/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Ils = les hommes et les femmes qui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travaillent </a:t>
            </a:r>
            <a:r>
              <a:rPr 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dans le secteur primaire.</a:t>
            </a: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2667" y="834226"/>
            <a:ext cx="212153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440" y="101789"/>
            <a:ext cx="4895533" cy="3862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«</a:t>
            </a:r>
            <a:r>
              <a:rPr lang="en-US" sz="2800" dirty="0" err="1" smtClean="0"/>
              <a:t>Secteur</a:t>
            </a:r>
            <a:r>
              <a:rPr lang="en-US" sz="2800" dirty="0" smtClean="0"/>
              <a:t> </a:t>
            </a:r>
            <a:r>
              <a:rPr lang="en-US" sz="2800" dirty="0" err="1" smtClean="0"/>
              <a:t>secondaire</a:t>
            </a:r>
            <a:r>
              <a:rPr lang="en-US" sz="2800" dirty="0" smtClean="0"/>
              <a:t>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43421" y="734212"/>
            <a:ext cx="2879180" cy="1526572"/>
          </a:xfrm>
        </p:spPr>
        <p:txBody>
          <a:bodyPr/>
          <a:lstStyle/>
          <a:p>
            <a:pPr marL="0" indent="266700"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Il </a:t>
            </a:r>
            <a:r>
              <a:rPr lang="fr-FR" sz="1600" dirty="0" smtClean="0">
                <a:solidFill>
                  <a:srgbClr val="000000"/>
                </a:solidFill>
              </a:rPr>
              <a:t>comprend: les ouvriers, les artisans, les techniciens, les ingénieurs de l’industrie, du bâtiment, des travaux publics. </a:t>
            </a:r>
          </a:p>
          <a:p>
            <a:pPr marL="0" indent="266700"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  Ils transforment les matières </a:t>
            </a:r>
            <a:r>
              <a:rPr lang="fr-FR" sz="1600" dirty="0" smtClean="0">
                <a:solidFill>
                  <a:srgbClr val="000000"/>
                </a:solidFill>
              </a:rPr>
              <a:t>premières </a:t>
            </a:r>
            <a:r>
              <a:rPr lang="fr-FR" sz="1600" dirty="0" smtClean="0">
                <a:solidFill>
                  <a:srgbClr val="000000"/>
                </a:solidFill>
              </a:rPr>
              <a:t>en objets.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630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94039" y="619912"/>
            <a:ext cx="24646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200" y="101789"/>
            <a:ext cx="4895533" cy="3862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«</a:t>
            </a:r>
            <a:r>
              <a:rPr lang="en-US" sz="2800" dirty="0" err="1" smtClean="0"/>
              <a:t>Secteur</a:t>
            </a:r>
            <a:r>
              <a:rPr lang="en-US" sz="2800" dirty="0" smtClean="0"/>
              <a:t> </a:t>
            </a:r>
            <a:r>
              <a:rPr lang="en-US" sz="2800" dirty="0" err="1" smtClean="0"/>
              <a:t>tertiaire</a:t>
            </a:r>
            <a:r>
              <a:rPr lang="en-US" sz="2800" dirty="0" smtClean="0"/>
              <a:t>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43421" y="719704"/>
            <a:ext cx="3096344" cy="2257661"/>
          </a:xfrm>
        </p:spPr>
        <p:txBody>
          <a:bodyPr/>
          <a:lstStyle/>
          <a:p>
            <a:pPr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     Il comprend: les emplois du tertiaire, regroupent toutes les professions qui rendent des services payants (banques, </a:t>
            </a:r>
          </a:p>
          <a:p>
            <a:pPr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  commerce, transports, santé...) et toutes celles qui rendent des services financés par les impôts (écoles, police, pompiers).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631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8353" y="719703"/>
            <a:ext cx="2251282" cy="225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759450" cy="619912"/>
          </a:xfrm>
        </p:spPr>
        <p:txBody>
          <a:bodyPr>
            <a:noAutofit/>
          </a:bodyPr>
          <a:lstStyle/>
          <a:p>
            <a:r>
              <a:rPr lang="fr-FR" sz="1800" dirty="0" smtClean="0"/>
              <a:t>Le système économique national de l’Ouzbékistan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3"/>
          </p:nvPr>
        </p:nvSpPr>
        <p:spPr>
          <a:xfrm>
            <a:off x="165081" y="619912"/>
            <a:ext cx="5429287" cy="2326791"/>
          </a:xfrm>
        </p:spPr>
        <p:txBody>
          <a:bodyPr/>
          <a:lstStyle/>
          <a:p>
            <a:pPr marL="107950" indent="250825">
              <a:buNone/>
            </a:pP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 1er septembre 1991, un nouvel Etat indépendant apparaissait </a:t>
            </a: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sur </a:t>
            </a: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carte du monde politique. C’était la république d’Ouzbékistan. </a:t>
            </a:r>
          </a:p>
          <a:p>
            <a:pPr marL="107950" indent="250825">
              <a:buNone/>
            </a:pP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L’Ouzbékistan a choisi une stratégie de développement qui est basée sur </a:t>
            </a: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cinq </a:t>
            </a:r>
            <a:r>
              <a:rPr lang="fr-FR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principes économiques:</a:t>
            </a:r>
            <a:endParaRPr lang="ru-RU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152588</TotalTime>
  <Words>546</Words>
  <Application>Microsoft Office PowerPoint</Application>
  <PresentationFormat>Произвольный</PresentationFormat>
  <Paragraphs>61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Объект упаковщика для оболочки</vt:lpstr>
      <vt:lpstr>Français </vt:lpstr>
      <vt:lpstr>Презентация PowerPoint</vt:lpstr>
      <vt:lpstr>L’économie </vt:lpstr>
      <vt:lpstr>Attention </vt:lpstr>
      <vt:lpstr>Презентация PowerPoint</vt:lpstr>
      <vt:lpstr>«Secteur primaire»</vt:lpstr>
      <vt:lpstr>«Secteur secondaire»</vt:lpstr>
      <vt:lpstr>«Secteur tertiaire»</vt:lpstr>
      <vt:lpstr>Le système économique national de l’Ouzbékistan</vt:lpstr>
      <vt:lpstr> </vt:lpstr>
      <vt:lpstr>L’économie</vt:lpstr>
      <vt:lpstr>L’économie</vt:lpstr>
      <vt:lpstr>L’économie</vt:lpstr>
      <vt:lpstr>Презентация PowerPoint</vt:lpstr>
      <vt:lpstr>Travaillez vous-même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Azizbek</cp:lastModifiedBy>
  <cp:revision>1664</cp:revision>
  <dcterms:created xsi:type="dcterms:W3CDTF">2014-10-08T23:03:32Z</dcterms:created>
  <dcterms:modified xsi:type="dcterms:W3CDTF">2020-11-11T18:03:34Z</dcterms:modified>
</cp:coreProperties>
</file>