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3.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4.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6.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7.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8.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9.xml" ContentType="application/vnd.openxmlformats-officedocument.theme+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8"/>
  </p:notesMasterIdLst>
  <p:sldIdLst>
    <p:sldId id="1435" r:id="rId11"/>
    <p:sldId id="1503" r:id="rId12"/>
    <p:sldId id="1521" r:id="rId13"/>
    <p:sldId id="1504" r:id="rId14"/>
    <p:sldId id="1505" r:id="rId15"/>
    <p:sldId id="1506" r:id="rId16"/>
    <p:sldId id="1511" r:id="rId17"/>
    <p:sldId id="1512" r:id="rId18"/>
    <p:sldId id="1425" r:id="rId19"/>
    <p:sldId id="1513" r:id="rId20"/>
    <p:sldId id="1440" r:id="rId21"/>
    <p:sldId id="1481" r:id="rId22"/>
    <p:sldId id="1439" r:id="rId23"/>
    <p:sldId id="1519" r:id="rId24"/>
    <p:sldId id="1522" r:id="rId25"/>
    <p:sldId id="1520" r:id="rId26"/>
    <p:sldId id="1431" r:id="rId27"/>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35"/>
            <p14:sldId id="1503"/>
            <p14:sldId id="1521"/>
            <p14:sldId id="1504"/>
            <p14:sldId id="1505"/>
            <p14:sldId id="1506"/>
            <p14:sldId id="1511"/>
            <p14:sldId id="1512"/>
            <p14:sldId id="1425"/>
            <p14:sldId id="1513"/>
            <p14:sldId id="1440"/>
            <p14:sldId id="1481"/>
            <p14:sldId id="1439"/>
            <p14:sldId id="1519"/>
            <p14:sldId id="1522"/>
            <p14:sldId id="1520"/>
            <p14:sldId id="1431"/>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FFFFFF"/>
    <a:srgbClr val="DDDDDD"/>
    <a:srgbClr val="B2B2B2"/>
    <a:srgbClr val="808080"/>
    <a:srgbClr val="5F5F5F"/>
    <a:srgbClr val="C0C0C0"/>
    <a:srgbClr val="7F7F7F"/>
    <a:srgbClr val="328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p:scale>
          <a:sx n="125" d="100"/>
          <a:sy n="125" d="100"/>
        </p:scale>
        <p:origin x="-828" y="-348"/>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11/11/2020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11.11.2020</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hyperlink" Target="https://www.linkedin.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hyperlink" Target="https://twitter.com/" TargetMode="Externa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facebook.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5.xml"/><Relationship Id="rId18" Type="http://schemas.openxmlformats.org/officeDocument/2006/relationships/slideLayout" Target="../slideLayouts/slideLayout550.xml"/><Relationship Id="rId26" Type="http://schemas.openxmlformats.org/officeDocument/2006/relationships/slideLayout" Target="../slideLayouts/slideLayout558.xml"/><Relationship Id="rId39" Type="http://schemas.openxmlformats.org/officeDocument/2006/relationships/slideLayout" Target="../slideLayouts/slideLayout571.xml"/><Relationship Id="rId21" Type="http://schemas.openxmlformats.org/officeDocument/2006/relationships/slideLayout" Target="../slideLayouts/slideLayout553.xml"/><Relationship Id="rId34" Type="http://schemas.openxmlformats.org/officeDocument/2006/relationships/slideLayout" Target="../slideLayouts/slideLayout566.xml"/><Relationship Id="rId42" Type="http://schemas.openxmlformats.org/officeDocument/2006/relationships/slideLayout" Target="../slideLayouts/slideLayout574.xml"/><Relationship Id="rId47" Type="http://schemas.openxmlformats.org/officeDocument/2006/relationships/slideLayout" Target="../slideLayouts/slideLayout579.xml"/><Relationship Id="rId50" Type="http://schemas.openxmlformats.org/officeDocument/2006/relationships/slideLayout" Target="../slideLayouts/slideLayout582.xml"/><Relationship Id="rId55" Type="http://schemas.openxmlformats.org/officeDocument/2006/relationships/slideLayout" Target="../slideLayouts/slideLayout587.xml"/><Relationship Id="rId7" Type="http://schemas.openxmlformats.org/officeDocument/2006/relationships/slideLayout" Target="../slideLayouts/slideLayout539.xml"/><Relationship Id="rId2" Type="http://schemas.openxmlformats.org/officeDocument/2006/relationships/slideLayout" Target="../slideLayouts/slideLayout534.xml"/><Relationship Id="rId16" Type="http://schemas.openxmlformats.org/officeDocument/2006/relationships/slideLayout" Target="../slideLayouts/slideLayout548.xml"/><Relationship Id="rId20" Type="http://schemas.openxmlformats.org/officeDocument/2006/relationships/slideLayout" Target="../slideLayouts/slideLayout552.xml"/><Relationship Id="rId29" Type="http://schemas.openxmlformats.org/officeDocument/2006/relationships/slideLayout" Target="../slideLayouts/slideLayout561.xml"/><Relationship Id="rId41" Type="http://schemas.openxmlformats.org/officeDocument/2006/relationships/slideLayout" Target="../slideLayouts/slideLayout573.xml"/><Relationship Id="rId54" Type="http://schemas.openxmlformats.org/officeDocument/2006/relationships/slideLayout" Target="../slideLayouts/slideLayout586.xml"/><Relationship Id="rId62" Type="http://schemas.openxmlformats.org/officeDocument/2006/relationships/hyperlink" Target="https://twitter.com/" TargetMode="External"/><Relationship Id="rId1" Type="http://schemas.openxmlformats.org/officeDocument/2006/relationships/slideLayout" Target="../slideLayouts/slideLayout533.xml"/><Relationship Id="rId6" Type="http://schemas.openxmlformats.org/officeDocument/2006/relationships/slideLayout" Target="../slideLayouts/slideLayout538.xml"/><Relationship Id="rId11" Type="http://schemas.openxmlformats.org/officeDocument/2006/relationships/slideLayout" Target="../slideLayouts/slideLayout543.xml"/><Relationship Id="rId24" Type="http://schemas.openxmlformats.org/officeDocument/2006/relationships/slideLayout" Target="../slideLayouts/slideLayout556.xml"/><Relationship Id="rId32" Type="http://schemas.openxmlformats.org/officeDocument/2006/relationships/slideLayout" Target="../slideLayouts/slideLayout564.xml"/><Relationship Id="rId37" Type="http://schemas.openxmlformats.org/officeDocument/2006/relationships/slideLayout" Target="../slideLayouts/slideLayout569.xml"/><Relationship Id="rId40" Type="http://schemas.openxmlformats.org/officeDocument/2006/relationships/slideLayout" Target="../slideLayouts/slideLayout572.xml"/><Relationship Id="rId45" Type="http://schemas.openxmlformats.org/officeDocument/2006/relationships/slideLayout" Target="../slideLayouts/slideLayout577.xml"/><Relationship Id="rId53" Type="http://schemas.openxmlformats.org/officeDocument/2006/relationships/slideLayout" Target="../slideLayouts/slideLayout585.xml"/><Relationship Id="rId58" Type="http://schemas.openxmlformats.org/officeDocument/2006/relationships/slideLayout" Target="../slideLayouts/slideLayout590.xml"/><Relationship Id="rId5" Type="http://schemas.openxmlformats.org/officeDocument/2006/relationships/slideLayout" Target="../slideLayouts/slideLayout537.xml"/><Relationship Id="rId15" Type="http://schemas.openxmlformats.org/officeDocument/2006/relationships/slideLayout" Target="../slideLayouts/slideLayout547.xml"/><Relationship Id="rId23" Type="http://schemas.openxmlformats.org/officeDocument/2006/relationships/slideLayout" Target="../slideLayouts/slideLayout555.xml"/><Relationship Id="rId28" Type="http://schemas.openxmlformats.org/officeDocument/2006/relationships/slideLayout" Target="../slideLayouts/slideLayout560.xml"/><Relationship Id="rId36" Type="http://schemas.openxmlformats.org/officeDocument/2006/relationships/slideLayout" Target="../slideLayouts/slideLayout568.xml"/><Relationship Id="rId49" Type="http://schemas.openxmlformats.org/officeDocument/2006/relationships/slideLayout" Target="../slideLayouts/slideLayout581.xml"/><Relationship Id="rId57" Type="http://schemas.openxmlformats.org/officeDocument/2006/relationships/slideLayout" Target="../slideLayouts/slideLayout589.xml"/><Relationship Id="rId61" Type="http://schemas.openxmlformats.org/officeDocument/2006/relationships/hyperlink" Target="https://www.linkedin.com/" TargetMode="External"/><Relationship Id="rId10" Type="http://schemas.openxmlformats.org/officeDocument/2006/relationships/slideLayout" Target="../slideLayouts/slideLayout542.xml"/><Relationship Id="rId19" Type="http://schemas.openxmlformats.org/officeDocument/2006/relationships/slideLayout" Target="../slideLayouts/slideLayout551.xml"/><Relationship Id="rId31" Type="http://schemas.openxmlformats.org/officeDocument/2006/relationships/slideLayout" Target="../slideLayouts/slideLayout563.xml"/><Relationship Id="rId44" Type="http://schemas.openxmlformats.org/officeDocument/2006/relationships/slideLayout" Target="../slideLayouts/slideLayout576.xml"/><Relationship Id="rId52" Type="http://schemas.openxmlformats.org/officeDocument/2006/relationships/slideLayout" Target="../slideLayouts/slideLayout584.xml"/><Relationship Id="rId60" Type="http://schemas.openxmlformats.org/officeDocument/2006/relationships/hyperlink" Target="https://www.facebook.com" TargetMode="External"/><Relationship Id="rId4" Type="http://schemas.openxmlformats.org/officeDocument/2006/relationships/slideLayout" Target="../slideLayouts/slideLayout536.xml"/><Relationship Id="rId9" Type="http://schemas.openxmlformats.org/officeDocument/2006/relationships/slideLayout" Target="../slideLayouts/slideLayout541.xml"/><Relationship Id="rId14" Type="http://schemas.openxmlformats.org/officeDocument/2006/relationships/slideLayout" Target="../slideLayouts/slideLayout546.xml"/><Relationship Id="rId22" Type="http://schemas.openxmlformats.org/officeDocument/2006/relationships/slideLayout" Target="../slideLayouts/slideLayout554.xml"/><Relationship Id="rId27" Type="http://schemas.openxmlformats.org/officeDocument/2006/relationships/slideLayout" Target="../slideLayouts/slideLayout559.xml"/><Relationship Id="rId30" Type="http://schemas.openxmlformats.org/officeDocument/2006/relationships/slideLayout" Target="../slideLayouts/slideLayout562.xml"/><Relationship Id="rId35" Type="http://schemas.openxmlformats.org/officeDocument/2006/relationships/slideLayout" Target="../slideLayouts/slideLayout567.xml"/><Relationship Id="rId43" Type="http://schemas.openxmlformats.org/officeDocument/2006/relationships/slideLayout" Target="../slideLayouts/slideLayout575.xml"/><Relationship Id="rId48" Type="http://schemas.openxmlformats.org/officeDocument/2006/relationships/slideLayout" Target="../slideLayouts/slideLayout580.xml"/><Relationship Id="rId56" Type="http://schemas.openxmlformats.org/officeDocument/2006/relationships/slideLayout" Target="../slideLayouts/slideLayout588.xml"/><Relationship Id="rId8" Type="http://schemas.openxmlformats.org/officeDocument/2006/relationships/slideLayout" Target="../slideLayouts/slideLayout540.xml"/><Relationship Id="rId51" Type="http://schemas.openxmlformats.org/officeDocument/2006/relationships/slideLayout" Target="../slideLayouts/slideLayout583.xml"/><Relationship Id="rId3" Type="http://schemas.openxmlformats.org/officeDocument/2006/relationships/slideLayout" Target="../slideLayouts/slideLayout535.xml"/><Relationship Id="rId12" Type="http://schemas.openxmlformats.org/officeDocument/2006/relationships/slideLayout" Target="../slideLayouts/slideLayout544.xml"/><Relationship Id="rId17" Type="http://schemas.openxmlformats.org/officeDocument/2006/relationships/slideLayout" Target="../slideLayouts/slideLayout549.xml"/><Relationship Id="rId25" Type="http://schemas.openxmlformats.org/officeDocument/2006/relationships/slideLayout" Target="../slideLayouts/slideLayout557.xml"/><Relationship Id="rId33" Type="http://schemas.openxmlformats.org/officeDocument/2006/relationships/slideLayout" Target="../slideLayouts/slideLayout565.xml"/><Relationship Id="rId38" Type="http://schemas.openxmlformats.org/officeDocument/2006/relationships/slideLayout" Target="../slideLayouts/slideLayout570.xml"/><Relationship Id="rId46" Type="http://schemas.openxmlformats.org/officeDocument/2006/relationships/slideLayout" Target="../slideLayouts/slideLayout578.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hyperlink" Target="https://twitter.com/" TargetMode="Externa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hyperlink" Target="https://www.linkedin.com/" TargetMode="Externa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hyperlink" Target="https://www.facebook.com" TargetMode="Externa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slideLayout" Target="../slideLayouts/slideLayout165.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42" Type="http://schemas.openxmlformats.org/officeDocument/2006/relationships/slideLayout" Target="../slideLayouts/slideLayout168.xml"/><Relationship Id="rId47" Type="http://schemas.openxmlformats.org/officeDocument/2006/relationships/slideLayout" Target="../slideLayouts/slideLayout173.xml"/><Relationship Id="rId50" Type="http://schemas.openxmlformats.org/officeDocument/2006/relationships/slideLayout" Target="../slideLayouts/slideLayout176.xml"/><Relationship Id="rId55" Type="http://schemas.openxmlformats.org/officeDocument/2006/relationships/slideLayout" Target="../slideLayouts/slideLayout181.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41" Type="http://schemas.openxmlformats.org/officeDocument/2006/relationships/slideLayout" Target="../slideLayouts/slideLayout167.xml"/><Relationship Id="rId54" Type="http://schemas.openxmlformats.org/officeDocument/2006/relationships/slideLayout" Target="../slideLayouts/slideLayout180.xml"/><Relationship Id="rId62" Type="http://schemas.openxmlformats.org/officeDocument/2006/relationships/hyperlink" Target="https://twitter.com/" TargetMode="Externa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40" Type="http://schemas.openxmlformats.org/officeDocument/2006/relationships/slideLayout" Target="../slideLayouts/slideLayout166.xml"/><Relationship Id="rId45" Type="http://schemas.openxmlformats.org/officeDocument/2006/relationships/slideLayout" Target="../slideLayouts/slideLayout171.xml"/><Relationship Id="rId53" Type="http://schemas.openxmlformats.org/officeDocument/2006/relationships/slideLayout" Target="../slideLayouts/slideLayout179.xml"/><Relationship Id="rId58" Type="http://schemas.openxmlformats.org/officeDocument/2006/relationships/slideLayout" Target="../slideLayouts/slideLayout184.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slideLayout" Target="../slideLayouts/slideLayout162.xml"/><Relationship Id="rId49" Type="http://schemas.openxmlformats.org/officeDocument/2006/relationships/slideLayout" Target="../slideLayouts/slideLayout175.xml"/><Relationship Id="rId57" Type="http://schemas.openxmlformats.org/officeDocument/2006/relationships/slideLayout" Target="../slideLayouts/slideLayout183.xml"/><Relationship Id="rId61" Type="http://schemas.openxmlformats.org/officeDocument/2006/relationships/hyperlink" Target="https://www.linkedin.com/" TargetMode="Externa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4" Type="http://schemas.openxmlformats.org/officeDocument/2006/relationships/slideLayout" Target="../slideLayouts/slideLayout170.xml"/><Relationship Id="rId52" Type="http://schemas.openxmlformats.org/officeDocument/2006/relationships/slideLayout" Target="../slideLayouts/slideLayout178.xml"/><Relationship Id="rId60" Type="http://schemas.openxmlformats.org/officeDocument/2006/relationships/hyperlink" Target="https://www.facebook.com" TargetMode="Externa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43" Type="http://schemas.openxmlformats.org/officeDocument/2006/relationships/slideLayout" Target="../slideLayouts/slideLayout169.xml"/><Relationship Id="rId48" Type="http://schemas.openxmlformats.org/officeDocument/2006/relationships/slideLayout" Target="../slideLayouts/slideLayout174.xml"/><Relationship Id="rId56" Type="http://schemas.openxmlformats.org/officeDocument/2006/relationships/slideLayout" Target="../slideLayouts/slideLayout182.xml"/><Relationship Id="rId8" Type="http://schemas.openxmlformats.org/officeDocument/2006/relationships/slideLayout" Target="../slideLayouts/slideLayout134.xml"/><Relationship Id="rId51" Type="http://schemas.openxmlformats.org/officeDocument/2006/relationships/slideLayout" Target="../slideLayouts/slideLayout177.xml"/><Relationship Id="rId3" Type="http://schemas.openxmlformats.org/officeDocument/2006/relationships/slideLayout" Target="../slideLayouts/slideLayout129.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slideLayout" Target="../slideLayouts/slideLayout164.xml"/><Relationship Id="rId46" Type="http://schemas.openxmlformats.org/officeDocument/2006/relationships/slideLayout" Target="../slideLayouts/slideLayout172.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9" Type="http://schemas.openxmlformats.org/officeDocument/2006/relationships/slideLayout" Target="../slideLayouts/slideLayout223.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42" Type="http://schemas.openxmlformats.org/officeDocument/2006/relationships/slideLayout" Target="../slideLayouts/slideLayout226.xml"/><Relationship Id="rId47" Type="http://schemas.openxmlformats.org/officeDocument/2006/relationships/slideLayout" Target="../slideLayouts/slideLayout231.xml"/><Relationship Id="rId50" Type="http://schemas.openxmlformats.org/officeDocument/2006/relationships/slideLayout" Target="../slideLayouts/slideLayout234.xml"/><Relationship Id="rId55" Type="http://schemas.openxmlformats.org/officeDocument/2006/relationships/slideLayout" Target="../slideLayouts/slideLayout239.xml"/><Relationship Id="rId7" Type="http://schemas.openxmlformats.org/officeDocument/2006/relationships/slideLayout" Target="../slideLayouts/slideLayout19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41" Type="http://schemas.openxmlformats.org/officeDocument/2006/relationships/slideLayout" Target="../slideLayouts/slideLayout225.xml"/><Relationship Id="rId54" Type="http://schemas.openxmlformats.org/officeDocument/2006/relationships/slideLayout" Target="../slideLayouts/slideLayout238.xml"/><Relationship Id="rId62" Type="http://schemas.openxmlformats.org/officeDocument/2006/relationships/hyperlink" Target="https://twitter.com/" TargetMode="Externa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40" Type="http://schemas.openxmlformats.org/officeDocument/2006/relationships/slideLayout" Target="../slideLayouts/slideLayout224.xml"/><Relationship Id="rId45" Type="http://schemas.openxmlformats.org/officeDocument/2006/relationships/slideLayout" Target="../slideLayouts/slideLayout229.xml"/><Relationship Id="rId53" Type="http://schemas.openxmlformats.org/officeDocument/2006/relationships/slideLayout" Target="../slideLayouts/slideLayout237.xml"/><Relationship Id="rId58" Type="http://schemas.openxmlformats.org/officeDocument/2006/relationships/slideLayout" Target="../slideLayouts/slideLayout242.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49" Type="http://schemas.openxmlformats.org/officeDocument/2006/relationships/slideLayout" Target="../slideLayouts/slideLayout233.xml"/><Relationship Id="rId57" Type="http://schemas.openxmlformats.org/officeDocument/2006/relationships/slideLayout" Target="../slideLayouts/slideLayout241.xml"/><Relationship Id="rId61" Type="http://schemas.openxmlformats.org/officeDocument/2006/relationships/hyperlink" Target="https://www.linkedin.com/" TargetMode="Externa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4" Type="http://schemas.openxmlformats.org/officeDocument/2006/relationships/slideLayout" Target="../slideLayouts/slideLayout228.xml"/><Relationship Id="rId52" Type="http://schemas.openxmlformats.org/officeDocument/2006/relationships/slideLayout" Target="../slideLayouts/slideLayout236.xml"/><Relationship Id="rId60" Type="http://schemas.openxmlformats.org/officeDocument/2006/relationships/hyperlink" Target="https://www.facebook.com" TargetMode="Externa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 Id="rId43" Type="http://schemas.openxmlformats.org/officeDocument/2006/relationships/slideLayout" Target="../slideLayouts/slideLayout227.xml"/><Relationship Id="rId48" Type="http://schemas.openxmlformats.org/officeDocument/2006/relationships/slideLayout" Target="../slideLayouts/slideLayout232.xml"/><Relationship Id="rId56" Type="http://schemas.openxmlformats.org/officeDocument/2006/relationships/slideLayout" Target="../slideLayouts/slideLayout240.xml"/><Relationship Id="rId8" Type="http://schemas.openxmlformats.org/officeDocument/2006/relationships/slideLayout" Target="../slideLayouts/slideLayout192.xml"/><Relationship Id="rId51" Type="http://schemas.openxmlformats.org/officeDocument/2006/relationships/slideLayout" Target="../slideLayouts/slideLayout235.xml"/><Relationship Id="rId3" Type="http://schemas.openxmlformats.org/officeDocument/2006/relationships/slideLayout" Target="../slideLayouts/slideLayout187.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slideLayout" Target="../slideLayouts/slideLayout222.xml"/><Relationship Id="rId46" Type="http://schemas.openxmlformats.org/officeDocument/2006/relationships/slideLayout" Target="../slideLayouts/slideLayout230.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9" Type="http://schemas.openxmlformats.org/officeDocument/2006/relationships/slideLayout" Target="../slideLayouts/slideLayout281.xml"/><Relationship Id="rId21" Type="http://schemas.openxmlformats.org/officeDocument/2006/relationships/slideLayout" Target="../slideLayouts/slideLayout263.xml"/><Relationship Id="rId34" Type="http://schemas.openxmlformats.org/officeDocument/2006/relationships/slideLayout" Target="../slideLayouts/slideLayout276.xml"/><Relationship Id="rId42" Type="http://schemas.openxmlformats.org/officeDocument/2006/relationships/slideLayout" Target="../slideLayouts/slideLayout284.xml"/><Relationship Id="rId47" Type="http://schemas.openxmlformats.org/officeDocument/2006/relationships/slideLayout" Target="../slideLayouts/slideLayout289.xml"/><Relationship Id="rId50" Type="http://schemas.openxmlformats.org/officeDocument/2006/relationships/slideLayout" Target="../slideLayouts/slideLayout292.xml"/><Relationship Id="rId55" Type="http://schemas.openxmlformats.org/officeDocument/2006/relationships/slideLayout" Target="../slideLayouts/slideLayout297.xml"/><Relationship Id="rId7" Type="http://schemas.openxmlformats.org/officeDocument/2006/relationships/slideLayout" Target="../slideLayouts/slideLayout249.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slideLayout" Target="../slideLayouts/slideLayout271.xml"/><Relationship Id="rId41" Type="http://schemas.openxmlformats.org/officeDocument/2006/relationships/slideLayout" Target="../slideLayouts/slideLayout283.xml"/><Relationship Id="rId54" Type="http://schemas.openxmlformats.org/officeDocument/2006/relationships/slideLayout" Target="../slideLayouts/slideLayout296.xml"/><Relationship Id="rId62" Type="http://schemas.openxmlformats.org/officeDocument/2006/relationships/hyperlink" Target="https://twitter.com/" TargetMode="Externa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32" Type="http://schemas.openxmlformats.org/officeDocument/2006/relationships/slideLayout" Target="../slideLayouts/slideLayout274.xml"/><Relationship Id="rId37" Type="http://schemas.openxmlformats.org/officeDocument/2006/relationships/slideLayout" Target="../slideLayouts/slideLayout279.xml"/><Relationship Id="rId40" Type="http://schemas.openxmlformats.org/officeDocument/2006/relationships/slideLayout" Target="../slideLayouts/slideLayout282.xml"/><Relationship Id="rId45" Type="http://schemas.openxmlformats.org/officeDocument/2006/relationships/slideLayout" Target="../slideLayouts/slideLayout287.xml"/><Relationship Id="rId53" Type="http://schemas.openxmlformats.org/officeDocument/2006/relationships/slideLayout" Target="../slideLayouts/slideLayout295.xml"/><Relationship Id="rId58" Type="http://schemas.openxmlformats.org/officeDocument/2006/relationships/slideLayout" Target="../slideLayouts/slideLayout300.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36" Type="http://schemas.openxmlformats.org/officeDocument/2006/relationships/slideLayout" Target="../slideLayouts/slideLayout278.xml"/><Relationship Id="rId49" Type="http://schemas.openxmlformats.org/officeDocument/2006/relationships/slideLayout" Target="../slideLayouts/slideLayout291.xml"/><Relationship Id="rId57" Type="http://schemas.openxmlformats.org/officeDocument/2006/relationships/slideLayout" Target="../slideLayouts/slideLayout299.xml"/><Relationship Id="rId61" Type="http://schemas.openxmlformats.org/officeDocument/2006/relationships/hyperlink" Target="https://www.linkedin.com/" TargetMode="External"/><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31" Type="http://schemas.openxmlformats.org/officeDocument/2006/relationships/slideLayout" Target="../slideLayouts/slideLayout273.xml"/><Relationship Id="rId44" Type="http://schemas.openxmlformats.org/officeDocument/2006/relationships/slideLayout" Target="../slideLayouts/slideLayout286.xml"/><Relationship Id="rId52" Type="http://schemas.openxmlformats.org/officeDocument/2006/relationships/slideLayout" Target="../slideLayouts/slideLayout294.xml"/><Relationship Id="rId60" Type="http://schemas.openxmlformats.org/officeDocument/2006/relationships/hyperlink" Target="https://www.facebook.com" TargetMode="Externa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30" Type="http://schemas.openxmlformats.org/officeDocument/2006/relationships/slideLayout" Target="../slideLayouts/slideLayout272.xml"/><Relationship Id="rId35" Type="http://schemas.openxmlformats.org/officeDocument/2006/relationships/slideLayout" Target="../slideLayouts/slideLayout277.xml"/><Relationship Id="rId43" Type="http://schemas.openxmlformats.org/officeDocument/2006/relationships/slideLayout" Target="../slideLayouts/slideLayout285.xml"/><Relationship Id="rId48" Type="http://schemas.openxmlformats.org/officeDocument/2006/relationships/slideLayout" Target="../slideLayouts/slideLayout290.xml"/><Relationship Id="rId56" Type="http://schemas.openxmlformats.org/officeDocument/2006/relationships/slideLayout" Target="../slideLayouts/slideLayout298.xml"/><Relationship Id="rId8" Type="http://schemas.openxmlformats.org/officeDocument/2006/relationships/slideLayout" Target="../slideLayouts/slideLayout250.xml"/><Relationship Id="rId51" Type="http://schemas.openxmlformats.org/officeDocument/2006/relationships/slideLayout" Target="../slideLayouts/slideLayout293.xml"/><Relationship Id="rId3" Type="http://schemas.openxmlformats.org/officeDocument/2006/relationships/slideLayout" Target="../slideLayouts/slideLayout245.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33" Type="http://schemas.openxmlformats.org/officeDocument/2006/relationships/slideLayout" Target="../slideLayouts/slideLayout275.xml"/><Relationship Id="rId38" Type="http://schemas.openxmlformats.org/officeDocument/2006/relationships/slideLayout" Target="../slideLayouts/slideLayout280.xml"/><Relationship Id="rId46" Type="http://schemas.openxmlformats.org/officeDocument/2006/relationships/slideLayout" Target="../slideLayouts/slideLayout288.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26" Type="http://schemas.openxmlformats.org/officeDocument/2006/relationships/slideLayout" Target="../slideLayouts/slideLayout326.xml"/><Relationship Id="rId39" Type="http://schemas.openxmlformats.org/officeDocument/2006/relationships/slideLayout" Target="../slideLayouts/slideLayout339.xml"/><Relationship Id="rId21" Type="http://schemas.openxmlformats.org/officeDocument/2006/relationships/slideLayout" Target="../slideLayouts/slideLayout321.xml"/><Relationship Id="rId34" Type="http://schemas.openxmlformats.org/officeDocument/2006/relationships/slideLayout" Target="../slideLayouts/slideLayout334.xml"/><Relationship Id="rId42" Type="http://schemas.openxmlformats.org/officeDocument/2006/relationships/slideLayout" Target="../slideLayouts/slideLayout342.xml"/><Relationship Id="rId47" Type="http://schemas.openxmlformats.org/officeDocument/2006/relationships/slideLayout" Target="../slideLayouts/slideLayout347.xml"/><Relationship Id="rId50" Type="http://schemas.openxmlformats.org/officeDocument/2006/relationships/slideLayout" Target="../slideLayouts/slideLayout350.xml"/><Relationship Id="rId55" Type="http://schemas.openxmlformats.org/officeDocument/2006/relationships/slideLayout" Target="../slideLayouts/slideLayout355.xml"/><Relationship Id="rId7" Type="http://schemas.openxmlformats.org/officeDocument/2006/relationships/slideLayout" Target="../slideLayouts/slideLayout30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0" Type="http://schemas.openxmlformats.org/officeDocument/2006/relationships/slideLayout" Target="../slideLayouts/slideLayout320.xml"/><Relationship Id="rId29" Type="http://schemas.openxmlformats.org/officeDocument/2006/relationships/slideLayout" Target="../slideLayouts/slideLayout329.xml"/><Relationship Id="rId41" Type="http://schemas.openxmlformats.org/officeDocument/2006/relationships/slideLayout" Target="../slideLayouts/slideLayout341.xml"/><Relationship Id="rId54" Type="http://schemas.openxmlformats.org/officeDocument/2006/relationships/slideLayout" Target="../slideLayouts/slideLayout354.xml"/><Relationship Id="rId62" Type="http://schemas.openxmlformats.org/officeDocument/2006/relationships/hyperlink" Target="https://twitter.com/" TargetMode="Externa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24" Type="http://schemas.openxmlformats.org/officeDocument/2006/relationships/slideLayout" Target="../slideLayouts/slideLayout324.xml"/><Relationship Id="rId32" Type="http://schemas.openxmlformats.org/officeDocument/2006/relationships/slideLayout" Target="../slideLayouts/slideLayout332.xml"/><Relationship Id="rId37" Type="http://schemas.openxmlformats.org/officeDocument/2006/relationships/slideLayout" Target="../slideLayouts/slideLayout337.xml"/><Relationship Id="rId40" Type="http://schemas.openxmlformats.org/officeDocument/2006/relationships/slideLayout" Target="../slideLayouts/slideLayout340.xml"/><Relationship Id="rId45" Type="http://schemas.openxmlformats.org/officeDocument/2006/relationships/slideLayout" Target="../slideLayouts/slideLayout345.xml"/><Relationship Id="rId53" Type="http://schemas.openxmlformats.org/officeDocument/2006/relationships/slideLayout" Target="../slideLayouts/slideLayout353.xml"/><Relationship Id="rId58" Type="http://schemas.openxmlformats.org/officeDocument/2006/relationships/slideLayout" Target="../slideLayouts/slideLayout358.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23" Type="http://schemas.openxmlformats.org/officeDocument/2006/relationships/slideLayout" Target="../slideLayouts/slideLayout323.xml"/><Relationship Id="rId28" Type="http://schemas.openxmlformats.org/officeDocument/2006/relationships/slideLayout" Target="../slideLayouts/slideLayout328.xml"/><Relationship Id="rId36" Type="http://schemas.openxmlformats.org/officeDocument/2006/relationships/slideLayout" Target="../slideLayouts/slideLayout336.xml"/><Relationship Id="rId49" Type="http://schemas.openxmlformats.org/officeDocument/2006/relationships/slideLayout" Target="../slideLayouts/slideLayout349.xml"/><Relationship Id="rId57" Type="http://schemas.openxmlformats.org/officeDocument/2006/relationships/slideLayout" Target="../slideLayouts/slideLayout357.xml"/><Relationship Id="rId61" Type="http://schemas.openxmlformats.org/officeDocument/2006/relationships/hyperlink" Target="https://www.linkedin.com/" TargetMode="External"/><Relationship Id="rId10" Type="http://schemas.openxmlformats.org/officeDocument/2006/relationships/slideLayout" Target="../slideLayouts/slideLayout310.xml"/><Relationship Id="rId19" Type="http://schemas.openxmlformats.org/officeDocument/2006/relationships/slideLayout" Target="../slideLayouts/slideLayout319.xml"/><Relationship Id="rId31" Type="http://schemas.openxmlformats.org/officeDocument/2006/relationships/slideLayout" Target="../slideLayouts/slideLayout331.xml"/><Relationship Id="rId44" Type="http://schemas.openxmlformats.org/officeDocument/2006/relationships/slideLayout" Target="../slideLayouts/slideLayout344.xml"/><Relationship Id="rId52" Type="http://schemas.openxmlformats.org/officeDocument/2006/relationships/slideLayout" Target="../slideLayouts/slideLayout352.xml"/><Relationship Id="rId60" Type="http://schemas.openxmlformats.org/officeDocument/2006/relationships/hyperlink" Target="https://www.facebook.com" TargetMode="Externa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 Id="rId22" Type="http://schemas.openxmlformats.org/officeDocument/2006/relationships/slideLayout" Target="../slideLayouts/slideLayout322.xml"/><Relationship Id="rId27" Type="http://schemas.openxmlformats.org/officeDocument/2006/relationships/slideLayout" Target="../slideLayouts/slideLayout327.xml"/><Relationship Id="rId30" Type="http://schemas.openxmlformats.org/officeDocument/2006/relationships/slideLayout" Target="../slideLayouts/slideLayout330.xml"/><Relationship Id="rId35" Type="http://schemas.openxmlformats.org/officeDocument/2006/relationships/slideLayout" Target="../slideLayouts/slideLayout335.xml"/><Relationship Id="rId43" Type="http://schemas.openxmlformats.org/officeDocument/2006/relationships/slideLayout" Target="../slideLayouts/slideLayout343.xml"/><Relationship Id="rId48" Type="http://schemas.openxmlformats.org/officeDocument/2006/relationships/slideLayout" Target="../slideLayouts/slideLayout348.xml"/><Relationship Id="rId56" Type="http://schemas.openxmlformats.org/officeDocument/2006/relationships/slideLayout" Target="../slideLayouts/slideLayout356.xml"/><Relationship Id="rId8" Type="http://schemas.openxmlformats.org/officeDocument/2006/relationships/slideLayout" Target="../slideLayouts/slideLayout308.xml"/><Relationship Id="rId51" Type="http://schemas.openxmlformats.org/officeDocument/2006/relationships/slideLayout" Target="../slideLayouts/slideLayout351.xml"/><Relationship Id="rId3" Type="http://schemas.openxmlformats.org/officeDocument/2006/relationships/slideLayout" Target="../slideLayouts/slideLayout303.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5" Type="http://schemas.openxmlformats.org/officeDocument/2006/relationships/slideLayout" Target="../slideLayouts/slideLayout325.xml"/><Relationship Id="rId33" Type="http://schemas.openxmlformats.org/officeDocument/2006/relationships/slideLayout" Target="../slideLayouts/slideLayout333.xml"/><Relationship Id="rId38" Type="http://schemas.openxmlformats.org/officeDocument/2006/relationships/slideLayout" Target="../slideLayouts/slideLayout338.xml"/><Relationship Id="rId46" Type="http://schemas.openxmlformats.org/officeDocument/2006/relationships/slideLayout" Target="../slideLayouts/slideLayout346.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1.xml"/><Relationship Id="rId18" Type="http://schemas.openxmlformats.org/officeDocument/2006/relationships/slideLayout" Target="../slideLayouts/slideLayout376.xml"/><Relationship Id="rId26" Type="http://schemas.openxmlformats.org/officeDocument/2006/relationships/slideLayout" Target="../slideLayouts/slideLayout384.xml"/><Relationship Id="rId39" Type="http://schemas.openxmlformats.org/officeDocument/2006/relationships/slideLayout" Target="../slideLayouts/slideLayout397.xml"/><Relationship Id="rId21" Type="http://schemas.openxmlformats.org/officeDocument/2006/relationships/slideLayout" Target="../slideLayouts/slideLayout379.xml"/><Relationship Id="rId34" Type="http://schemas.openxmlformats.org/officeDocument/2006/relationships/slideLayout" Target="../slideLayouts/slideLayout392.xml"/><Relationship Id="rId42" Type="http://schemas.openxmlformats.org/officeDocument/2006/relationships/slideLayout" Target="../slideLayouts/slideLayout400.xml"/><Relationship Id="rId47" Type="http://schemas.openxmlformats.org/officeDocument/2006/relationships/slideLayout" Target="../slideLayouts/slideLayout405.xml"/><Relationship Id="rId50" Type="http://schemas.openxmlformats.org/officeDocument/2006/relationships/slideLayout" Target="../slideLayouts/slideLayout408.xml"/><Relationship Id="rId55" Type="http://schemas.openxmlformats.org/officeDocument/2006/relationships/slideLayout" Target="../slideLayouts/slideLayout413.xml"/><Relationship Id="rId7" Type="http://schemas.openxmlformats.org/officeDocument/2006/relationships/slideLayout" Target="../slideLayouts/slideLayout365.xml"/><Relationship Id="rId2" Type="http://schemas.openxmlformats.org/officeDocument/2006/relationships/slideLayout" Target="../slideLayouts/slideLayout360.xml"/><Relationship Id="rId16" Type="http://schemas.openxmlformats.org/officeDocument/2006/relationships/slideLayout" Target="../slideLayouts/slideLayout374.xml"/><Relationship Id="rId20" Type="http://schemas.openxmlformats.org/officeDocument/2006/relationships/slideLayout" Target="../slideLayouts/slideLayout378.xml"/><Relationship Id="rId29" Type="http://schemas.openxmlformats.org/officeDocument/2006/relationships/slideLayout" Target="../slideLayouts/slideLayout387.xml"/><Relationship Id="rId41" Type="http://schemas.openxmlformats.org/officeDocument/2006/relationships/slideLayout" Target="../slideLayouts/slideLayout399.xml"/><Relationship Id="rId54" Type="http://schemas.openxmlformats.org/officeDocument/2006/relationships/slideLayout" Target="../slideLayouts/slideLayout412.xml"/><Relationship Id="rId62" Type="http://schemas.openxmlformats.org/officeDocument/2006/relationships/hyperlink" Target="https://twitter.com/" TargetMode="Externa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24" Type="http://schemas.openxmlformats.org/officeDocument/2006/relationships/slideLayout" Target="../slideLayouts/slideLayout382.xml"/><Relationship Id="rId32" Type="http://schemas.openxmlformats.org/officeDocument/2006/relationships/slideLayout" Target="../slideLayouts/slideLayout390.xml"/><Relationship Id="rId37" Type="http://schemas.openxmlformats.org/officeDocument/2006/relationships/slideLayout" Target="../slideLayouts/slideLayout395.xml"/><Relationship Id="rId40" Type="http://schemas.openxmlformats.org/officeDocument/2006/relationships/slideLayout" Target="../slideLayouts/slideLayout398.xml"/><Relationship Id="rId45" Type="http://schemas.openxmlformats.org/officeDocument/2006/relationships/slideLayout" Target="../slideLayouts/slideLayout403.xml"/><Relationship Id="rId53" Type="http://schemas.openxmlformats.org/officeDocument/2006/relationships/slideLayout" Target="../slideLayouts/slideLayout411.xml"/><Relationship Id="rId58" Type="http://schemas.openxmlformats.org/officeDocument/2006/relationships/slideLayout" Target="../slideLayouts/slideLayout416.xml"/><Relationship Id="rId5" Type="http://schemas.openxmlformats.org/officeDocument/2006/relationships/slideLayout" Target="../slideLayouts/slideLayout363.xml"/><Relationship Id="rId15" Type="http://schemas.openxmlformats.org/officeDocument/2006/relationships/slideLayout" Target="../slideLayouts/slideLayout373.xml"/><Relationship Id="rId23" Type="http://schemas.openxmlformats.org/officeDocument/2006/relationships/slideLayout" Target="../slideLayouts/slideLayout381.xml"/><Relationship Id="rId28" Type="http://schemas.openxmlformats.org/officeDocument/2006/relationships/slideLayout" Target="../slideLayouts/slideLayout386.xml"/><Relationship Id="rId36" Type="http://schemas.openxmlformats.org/officeDocument/2006/relationships/slideLayout" Target="../slideLayouts/slideLayout394.xml"/><Relationship Id="rId49" Type="http://schemas.openxmlformats.org/officeDocument/2006/relationships/slideLayout" Target="../slideLayouts/slideLayout407.xml"/><Relationship Id="rId57" Type="http://schemas.openxmlformats.org/officeDocument/2006/relationships/slideLayout" Target="../slideLayouts/slideLayout415.xml"/><Relationship Id="rId61" Type="http://schemas.openxmlformats.org/officeDocument/2006/relationships/hyperlink" Target="https://www.linkedin.com/" TargetMode="External"/><Relationship Id="rId10" Type="http://schemas.openxmlformats.org/officeDocument/2006/relationships/slideLayout" Target="../slideLayouts/slideLayout368.xml"/><Relationship Id="rId19" Type="http://schemas.openxmlformats.org/officeDocument/2006/relationships/slideLayout" Target="../slideLayouts/slideLayout377.xml"/><Relationship Id="rId31" Type="http://schemas.openxmlformats.org/officeDocument/2006/relationships/slideLayout" Target="../slideLayouts/slideLayout389.xml"/><Relationship Id="rId44" Type="http://schemas.openxmlformats.org/officeDocument/2006/relationships/slideLayout" Target="../slideLayouts/slideLayout402.xml"/><Relationship Id="rId52" Type="http://schemas.openxmlformats.org/officeDocument/2006/relationships/slideLayout" Target="../slideLayouts/slideLayout410.xml"/><Relationship Id="rId60" Type="http://schemas.openxmlformats.org/officeDocument/2006/relationships/hyperlink" Target="https://www.facebook.com" TargetMode="Externa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 Id="rId22" Type="http://schemas.openxmlformats.org/officeDocument/2006/relationships/slideLayout" Target="../slideLayouts/slideLayout380.xml"/><Relationship Id="rId27" Type="http://schemas.openxmlformats.org/officeDocument/2006/relationships/slideLayout" Target="../slideLayouts/slideLayout385.xml"/><Relationship Id="rId30" Type="http://schemas.openxmlformats.org/officeDocument/2006/relationships/slideLayout" Target="../slideLayouts/slideLayout388.xml"/><Relationship Id="rId35" Type="http://schemas.openxmlformats.org/officeDocument/2006/relationships/slideLayout" Target="../slideLayouts/slideLayout393.xml"/><Relationship Id="rId43" Type="http://schemas.openxmlformats.org/officeDocument/2006/relationships/slideLayout" Target="../slideLayouts/slideLayout401.xml"/><Relationship Id="rId48" Type="http://schemas.openxmlformats.org/officeDocument/2006/relationships/slideLayout" Target="../slideLayouts/slideLayout406.xml"/><Relationship Id="rId56" Type="http://schemas.openxmlformats.org/officeDocument/2006/relationships/slideLayout" Target="../slideLayouts/slideLayout414.xml"/><Relationship Id="rId8" Type="http://schemas.openxmlformats.org/officeDocument/2006/relationships/slideLayout" Target="../slideLayouts/slideLayout366.xml"/><Relationship Id="rId51" Type="http://schemas.openxmlformats.org/officeDocument/2006/relationships/slideLayout" Target="../slideLayouts/slideLayout409.xml"/><Relationship Id="rId3" Type="http://schemas.openxmlformats.org/officeDocument/2006/relationships/slideLayout" Target="../slideLayouts/slideLayout361.xml"/><Relationship Id="rId12" Type="http://schemas.openxmlformats.org/officeDocument/2006/relationships/slideLayout" Target="../slideLayouts/slideLayout370.xml"/><Relationship Id="rId17" Type="http://schemas.openxmlformats.org/officeDocument/2006/relationships/slideLayout" Target="../slideLayouts/slideLayout375.xml"/><Relationship Id="rId25" Type="http://schemas.openxmlformats.org/officeDocument/2006/relationships/slideLayout" Target="../slideLayouts/slideLayout383.xml"/><Relationship Id="rId33" Type="http://schemas.openxmlformats.org/officeDocument/2006/relationships/slideLayout" Target="../slideLayouts/slideLayout391.xml"/><Relationship Id="rId38" Type="http://schemas.openxmlformats.org/officeDocument/2006/relationships/slideLayout" Target="../slideLayouts/slideLayout396.xml"/><Relationship Id="rId46" Type="http://schemas.openxmlformats.org/officeDocument/2006/relationships/slideLayout" Target="../slideLayouts/slideLayout404.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9.xml"/><Relationship Id="rId18" Type="http://schemas.openxmlformats.org/officeDocument/2006/relationships/slideLayout" Target="../slideLayouts/slideLayout434.xml"/><Relationship Id="rId26" Type="http://schemas.openxmlformats.org/officeDocument/2006/relationships/slideLayout" Target="../slideLayouts/slideLayout442.xml"/><Relationship Id="rId39" Type="http://schemas.openxmlformats.org/officeDocument/2006/relationships/slideLayout" Target="../slideLayouts/slideLayout455.xml"/><Relationship Id="rId21" Type="http://schemas.openxmlformats.org/officeDocument/2006/relationships/slideLayout" Target="../slideLayouts/slideLayout437.xml"/><Relationship Id="rId34" Type="http://schemas.openxmlformats.org/officeDocument/2006/relationships/slideLayout" Target="../slideLayouts/slideLayout450.xml"/><Relationship Id="rId42" Type="http://schemas.openxmlformats.org/officeDocument/2006/relationships/slideLayout" Target="../slideLayouts/slideLayout458.xml"/><Relationship Id="rId47" Type="http://schemas.openxmlformats.org/officeDocument/2006/relationships/slideLayout" Target="../slideLayouts/slideLayout463.xml"/><Relationship Id="rId50" Type="http://schemas.openxmlformats.org/officeDocument/2006/relationships/slideLayout" Target="../slideLayouts/slideLayout466.xml"/><Relationship Id="rId55" Type="http://schemas.openxmlformats.org/officeDocument/2006/relationships/slideLayout" Target="../slideLayouts/slideLayout471.xml"/><Relationship Id="rId7" Type="http://schemas.openxmlformats.org/officeDocument/2006/relationships/slideLayout" Target="../slideLayouts/slideLayout423.xml"/><Relationship Id="rId2" Type="http://schemas.openxmlformats.org/officeDocument/2006/relationships/slideLayout" Target="../slideLayouts/slideLayout418.xml"/><Relationship Id="rId16" Type="http://schemas.openxmlformats.org/officeDocument/2006/relationships/slideLayout" Target="../slideLayouts/slideLayout432.xml"/><Relationship Id="rId20" Type="http://schemas.openxmlformats.org/officeDocument/2006/relationships/slideLayout" Target="../slideLayouts/slideLayout436.xml"/><Relationship Id="rId29" Type="http://schemas.openxmlformats.org/officeDocument/2006/relationships/slideLayout" Target="../slideLayouts/slideLayout445.xml"/><Relationship Id="rId41" Type="http://schemas.openxmlformats.org/officeDocument/2006/relationships/slideLayout" Target="../slideLayouts/slideLayout457.xml"/><Relationship Id="rId54" Type="http://schemas.openxmlformats.org/officeDocument/2006/relationships/slideLayout" Target="../slideLayouts/slideLayout470.xml"/><Relationship Id="rId62" Type="http://schemas.openxmlformats.org/officeDocument/2006/relationships/hyperlink" Target="https://twitter.com/" TargetMode="Externa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24" Type="http://schemas.openxmlformats.org/officeDocument/2006/relationships/slideLayout" Target="../slideLayouts/slideLayout440.xml"/><Relationship Id="rId32" Type="http://schemas.openxmlformats.org/officeDocument/2006/relationships/slideLayout" Target="../slideLayouts/slideLayout448.xml"/><Relationship Id="rId37" Type="http://schemas.openxmlformats.org/officeDocument/2006/relationships/slideLayout" Target="../slideLayouts/slideLayout453.xml"/><Relationship Id="rId40" Type="http://schemas.openxmlformats.org/officeDocument/2006/relationships/slideLayout" Target="../slideLayouts/slideLayout456.xml"/><Relationship Id="rId45" Type="http://schemas.openxmlformats.org/officeDocument/2006/relationships/slideLayout" Target="../slideLayouts/slideLayout461.xml"/><Relationship Id="rId53" Type="http://schemas.openxmlformats.org/officeDocument/2006/relationships/slideLayout" Target="../slideLayouts/slideLayout469.xml"/><Relationship Id="rId58" Type="http://schemas.openxmlformats.org/officeDocument/2006/relationships/slideLayout" Target="../slideLayouts/slideLayout474.xml"/><Relationship Id="rId5" Type="http://schemas.openxmlformats.org/officeDocument/2006/relationships/slideLayout" Target="../slideLayouts/slideLayout421.xml"/><Relationship Id="rId15" Type="http://schemas.openxmlformats.org/officeDocument/2006/relationships/slideLayout" Target="../slideLayouts/slideLayout431.xml"/><Relationship Id="rId23" Type="http://schemas.openxmlformats.org/officeDocument/2006/relationships/slideLayout" Target="../slideLayouts/slideLayout439.xml"/><Relationship Id="rId28" Type="http://schemas.openxmlformats.org/officeDocument/2006/relationships/slideLayout" Target="../slideLayouts/slideLayout444.xml"/><Relationship Id="rId36" Type="http://schemas.openxmlformats.org/officeDocument/2006/relationships/slideLayout" Target="../slideLayouts/slideLayout452.xml"/><Relationship Id="rId49" Type="http://schemas.openxmlformats.org/officeDocument/2006/relationships/slideLayout" Target="../slideLayouts/slideLayout465.xml"/><Relationship Id="rId57" Type="http://schemas.openxmlformats.org/officeDocument/2006/relationships/slideLayout" Target="../slideLayouts/slideLayout473.xml"/><Relationship Id="rId61" Type="http://schemas.openxmlformats.org/officeDocument/2006/relationships/hyperlink" Target="https://www.linkedin.com/" TargetMode="External"/><Relationship Id="rId10" Type="http://schemas.openxmlformats.org/officeDocument/2006/relationships/slideLayout" Target="../slideLayouts/slideLayout426.xml"/><Relationship Id="rId19" Type="http://schemas.openxmlformats.org/officeDocument/2006/relationships/slideLayout" Target="../slideLayouts/slideLayout435.xml"/><Relationship Id="rId31" Type="http://schemas.openxmlformats.org/officeDocument/2006/relationships/slideLayout" Target="../slideLayouts/slideLayout447.xml"/><Relationship Id="rId44" Type="http://schemas.openxmlformats.org/officeDocument/2006/relationships/slideLayout" Target="../slideLayouts/slideLayout460.xml"/><Relationship Id="rId52" Type="http://schemas.openxmlformats.org/officeDocument/2006/relationships/slideLayout" Target="../slideLayouts/slideLayout468.xml"/><Relationship Id="rId60" Type="http://schemas.openxmlformats.org/officeDocument/2006/relationships/hyperlink" Target="https://www.facebook.com" TargetMode="External"/><Relationship Id="rId4" Type="http://schemas.openxmlformats.org/officeDocument/2006/relationships/slideLayout" Target="../slideLayouts/slideLayout420.xml"/><Relationship Id="rId9" Type="http://schemas.openxmlformats.org/officeDocument/2006/relationships/slideLayout" Target="../slideLayouts/slideLayout425.xml"/><Relationship Id="rId14" Type="http://schemas.openxmlformats.org/officeDocument/2006/relationships/slideLayout" Target="../slideLayouts/slideLayout430.xml"/><Relationship Id="rId22" Type="http://schemas.openxmlformats.org/officeDocument/2006/relationships/slideLayout" Target="../slideLayouts/slideLayout438.xml"/><Relationship Id="rId27" Type="http://schemas.openxmlformats.org/officeDocument/2006/relationships/slideLayout" Target="../slideLayouts/slideLayout443.xml"/><Relationship Id="rId30" Type="http://schemas.openxmlformats.org/officeDocument/2006/relationships/slideLayout" Target="../slideLayouts/slideLayout446.xml"/><Relationship Id="rId35" Type="http://schemas.openxmlformats.org/officeDocument/2006/relationships/slideLayout" Target="../slideLayouts/slideLayout451.xml"/><Relationship Id="rId43" Type="http://schemas.openxmlformats.org/officeDocument/2006/relationships/slideLayout" Target="../slideLayouts/slideLayout459.xml"/><Relationship Id="rId48" Type="http://schemas.openxmlformats.org/officeDocument/2006/relationships/slideLayout" Target="../slideLayouts/slideLayout464.xml"/><Relationship Id="rId56" Type="http://schemas.openxmlformats.org/officeDocument/2006/relationships/slideLayout" Target="../slideLayouts/slideLayout472.xml"/><Relationship Id="rId8" Type="http://schemas.openxmlformats.org/officeDocument/2006/relationships/slideLayout" Target="../slideLayouts/slideLayout424.xml"/><Relationship Id="rId51" Type="http://schemas.openxmlformats.org/officeDocument/2006/relationships/slideLayout" Target="../slideLayouts/slideLayout467.xml"/><Relationship Id="rId3" Type="http://schemas.openxmlformats.org/officeDocument/2006/relationships/slideLayout" Target="../slideLayouts/slideLayout419.xml"/><Relationship Id="rId12" Type="http://schemas.openxmlformats.org/officeDocument/2006/relationships/slideLayout" Target="../slideLayouts/slideLayout428.xml"/><Relationship Id="rId17" Type="http://schemas.openxmlformats.org/officeDocument/2006/relationships/slideLayout" Target="../slideLayouts/slideLayout433.xml"/><Relationship Id="rId25" Type="http://schemas.openxmlformats.org/officeDocument/2006/relationships/slideLayout" Target="../slideLayouts/slideLayout441.xml"/><Relationship Id="rId33" Type="http://schemas.openxmlformats.org/officeDocument/2006/relationships/slideLayout" Target="../slideLayouts/slideLayout449.xml"/><Relationship Id="rId38" Type="http://schemas.openxmlformats.org/officeDocument/2006/relationships/slideLayout" Target="../slideLayouts/slideLayout454.xml"/><Relationship Id="rId46" Type="http://schemas.openxmlformats.org/officeDocument/2006/relationships/slideLayout" Target="../slideLayouts/slideLayout462.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7.xml"/><Relationship Id="rId18" Type="http://schemas.openxmlformats.org/officeDocument/2006/relationships/slideLayout" Target="../slideLayouts/slideLayout492.xml"/><Relationship Id="rId26" Type="http://schemas.openxmlformats.org/officeDocument/2006/relationships/slideLayout" Target="../slideLayouts/slideLayout500.xml"/><Relationship Id="rId39" Type="http://schemas.openxmlformats.org/officeDocument/2006/relationships/slideLayout" Target="../slideLayouts/slideLayout513.xml"/><Relationship Id="rId21" Type="http://schemas.openxmlformats.org/officeDocument/2006/relationships/slideLayout" Target="../slideLayouts/slideLayout495.xml"/><Relationship Id="rId34" Type="http://schemas.openxmlformats.org/officeDocument/2006/relationships/slideLayout" Target="../slideLayouts/slideLayout508.xml"/><Relationship Id="rId42" Type="http://schemas.openxmlformats.org/officeDocument/2006/relationships/slideLayout" Target="../slideLayouts/slideLayout516.xml"/><Relationship Id="rId47" Type="http://schemas.openxmlformats.org/officeDocument/2006/relationships/slideLayout" Target="../slideLayouts/slideLayout521.xml"/><Relationship Id="rId50" Type="http://schemas.openxmlformats.org/officeDocument/2006/relationships/slideLayout" Target="../slideLayouts/slideLayout524.xml"/><Relationship Id="rId55" Type="http://schemas.openxmlformats.org/officeDocument/2006/relationships/slideLayout" Target="../slideLayouts/slideLayout529.xml"/><Relationship Id="rId7" Type="http://schemas.openxmlformats.org/officeDocument/2006/relationships/slideLayout" Target="../slideLayouts/slideLayout481.xml"/><Relationship Id="rId2" Type="http://schemas.openxmlformats.org/officeDocument/2006/relationships/slideLayout" Target="../slideLayouts/slideLayout476.xml"/><Relationship Id="rId16" Type="http://schemas.openxmlformats.org/officeDocument/2006/relationships/slideLayout" Target="../slideLayouts/slideLayout490.xml"/><Relationship Id="rId20" Type="http://schemas.openxmlformats.org/officeDocument/2006/relationships/slideLayout" Target="../slideLayouts/slideLayout494.xml"/><Relationship Id="rId29" Type="http://schemas.openxmlformats.org/officeDocument/2006/relationships/slideLayout" Target="../slideLayouts/slideLayout503.xml"/><Relationship Id="rId41" Type="http://schemas.openxmlformats.org/officeDocument/2006/relationships/slideLayout" Target="../slideLayouts/slideLayout515.xml"/><Relationship Id="rId54" Type="http://schemas.openxmlformats.org/officeDocument/2006/relationships/slideLayout" Target="../slideLayouts/slideLayout528.xml"/><Relationship Id="rId62" Type="http://schemas.openxmlformats.org/officeDocument/2006/relationships/hyperlink" Target="https://twitter.com/" TargetMode="Externa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24" Type="http://schemas.openxmlformats.org/officeDocument/2006/relationships/slideLayout" Target="../slideLayouts/slideLayout498.xml"/><Relationship Id="rId32" Type="http://schemas.openxmlformats.org/officeDocument/2006/relationships/slideLayout" Target="../slideLayouts/slideLayout506.xml"/><Relationship Id="rId37" Type="http://schemas.openxmlformats.org/officeDocument/2006/relationships/slideLayout" Target="../slideLayouts/slideLayout511.xml"/><Relationship Id="rId40" Type="http://schemas.openxmlformats.org/officeDocument/2006/relationships/slideLayout" Target="../slideLayouts/slideLayout514.xml"/><Relationship Id="rId45" Type="http://schemas.openxmlformats.org/officeDocument/2006/relationships/slideLayout" Target="../slideLayouts/slideLayout519.xml"/><Relationship Id="rId53" Type="http://schemas.openxmlformats.org/officeDocument/2006/relationships/slideLayout" Target="../slideLayouts/slideLayout527.xml"/><Relationship Id="rId58" Type="http://schemas.openxmlformats.org/officeDocument/2006/relationships/slideLayout" Target="../slideLayouts/slideLayout532.xml"/><Relationship Id="rId5" Type="http://schemas.openxmlformats.org/officeDocument/2006/relationships/slideLayout" Target="../slideLayouts/slideLayout479.xml"/><Relationship Id="rId15" Type="http://schemas.openxmlformats.org/officeDocument/2006/relationships/slideLayout" Target="../slideLayouts/slideLayout489.xml"/><Relationship Id="rId23" Type="http://schemas.openxmlformats.org/officeDocument/2006/relationships/slideLayout" Target="../slideLayouts/slideLayout497.xml"/><Relationship Id="rId28" Type="http://schemas.openxmlformats.org/officeDocument/2006/relationships/slideLayout" Target="../slideLayouts/slideLayout502.xml"/><Relationship Id="rId36" Type="http://schemas.openxmlformats.org/officeDocument/2006/relationships/slideLayout" Target="../slideLayouts/slideLayout510.xml"/><Relationship Id="rId49" Type="http://schemas.openxmlformats.org/officeDocument/2006/relationships/slideLayout" Target="../slideLayouts/slideLayout523.xml"/><Relationship Id="rId57" Type="http://schemas.openxmlformats.org/officeDocument/2006/relationships/slideLayout" Target="../slideLayouts/slideLayout531.xml"/><Relationship Id="rId61" Type="http://schemas.openxmlformats.org/officeDocument/2006/relationships/hyperlink" Target="https://www.linkedin.com/" TargetMode="External"/><Relationship Id="rId10" Type="http://schemas.openxmlformats.org/officeDocument/2006/relationships/slideLayout" Target="../slideLayouts/slideLayout484.xml"/><Relationship Id="rId19" Type="http://schemas.openxmlformats.org/officeDocument/2006/relationships/slideLayout" Target="../slideLayouts/slideLayout493.xml"/><Relationship Id="rId31" Type="http://schemas.openxmlformats.org/officeDocument/2006/relationships/slideLayout" Target="../slideLayouts/slideLayout505.xml"/><Relationship Id="rId44" Type="http://schemas.openxmlformats.org/officeDocument/2006/relationships/slideLayout" Target="../slideLayouts/slideLayout518.xml"/><Relationship Id="rId52" Type="http://schemas.openxmlformats.org/officeDocument/2006/relationships/slideLayout" Target="../slideLayouts/slideLayout526.xml"/><Relationship Id="rId60" Type="http://schemas.openxmlformats.org/officeDocument/2006/relationships/hyperlink" Target="https://www.facebook.com" TargetMode="Externa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slideLayout" Target="../slideLayouts/slideLayout488.xml"/><Relationship Id="rId22" Type="http://schemas.openxmlformats.org/officeDocument/2006/relationships/slideLayout" Target="../slideLayouts/slideLayout496.xml"/><Relationship Id="rId27" Type="http://schemas.openxmlformats.org/officeDocument/2006/relationships/slideLayout" Target="../slideLayouts/slideLayout501.xml"/><Relationship Id="rId30" Type="http://schemas.openxmlformats.org/officeDocument/2006/relationships/slideLayout" Target="../slideLayouts/slideLayout504.xml"/><Relationship Id="rId35" Type="http://schemas.openxmlformats.org/officeDocument/2006/relationships/slideLayout" Target="../slideLayouts/slideLayout509.xml"/><Relationship Id="rId43" Type="http://schemas.openxmlformats.org/officeDocument/2006/relationships/slideLayout" Target="../slideLayouts/slideLayout517.xml"/><Relationship Id="rId48" Type="http://schemas.openxmlformats.org/officeDocument/2006/relationships/slideLayout" Target="../slideLayouts/slideLayout522.xml"/><Relationship Id="rId56" Type="http://schemas.openxmlformats.org/officeDocument/2006/relationships/slideLayout" Target="../slideLayouts/slideLayout530.xml"/><Relationship Id="rId8" Type="http://schemas.openxmlformats.org/officeDocument/2006/relationships/slideLayout" Target="../slideLayouts/slideLayout482.xml"/><Relationship Id="rId51" Type="http://schemas.openxmlformats.org/officeDocument/2006/relationships/slideLayout" Target="../slideLayouts/slideLayout525.xml"/><Relationship Id="rId3" Type="http://schemas.openxmlformats.org/officeDocument/2006/relationships/slideLayout" Target="../slideLayouts/slideLayout477.xml"/><Relationship Id="rId12" Type="http://schemas.openxmlformats.org/officeDocument/2006/relationships/slideLayout" Target="../slideLayouts/slideLayout486.xml"/><Relationship Id="rId17" Type="http://schemas.openxmlformats.org/officeDocument/2006/relationships/slideLayout" Target="../slideLayouts/slideLayout491.xml"/><Relationship Id="rId25" Type="http://schemas.openxmlformats.org/officeDocument/2006/relationships/slideLayout" Target="../slideLayouts/slideLayout499.xml"/><Relationship Id="rId33" Type="http://schemas.openxmlformats.org/officeDocument/2006/relationships/slideLayout" Target="../slideLayouts/slideLayout507.xml"/><Relationship Id="rId38" Type="http://schemas.openxmlformats.org/officeDocument/2006/relationships/slideLayout" Target="../slideLayouts/slideLayout512.xml"/><Relationship Id="rId46" Type="http://schemas.openxmlformats.org/officeDocument/2006/relationships/slideLayout" Target="../slideLayouts/slideLayout520.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7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 id="2147484438" r:id="rId6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4439" r:id="rId5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1533"/>
            <a:ext cx="5753741" cy="101958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176978" y="82385"/>
            <a:ext cx="3054716" cy="753391"/>
          </a:xfrm>
          <a:prstGeom prst="rect">
            <a:avLst/>
          </a:prstGeom>
        </p:spPr>
        <p:txBody>
          <a:bodyPr vert="horz" wrap="square" lIns="0" tIns="14585" rIns="0" bIns="0" rtlCol="0">
            <a:spAutoFit/>
          </a:bodyPr>
          <a:lstStyle/>
          <a:p>
            <a:pPr marL="12683">
              <a:lnSpc>
                <a:spcPct val="100000"/>
              </a:lnSpc>
              <a:spcBef>
                <a:spcPts val="114"/>
              </a:spcBef>
            </a:pPr>
            <a:r>
              <a:rPr lang="en-US" sz="4800" b="1" dirty="0" err="1">
                <a:solidFill>
                  <a:schemeClr val="bg1"/>
                </a:solidFill>
                <a:latin typeface="Arial" panose="020B0604020202020204" pitchFamily="34" charset="0"/>
                <a:cs typeface="Arial" panose="020B0604020202020204" pitchFamily="34" charset="0"/>
              </a:rPr>
              <a:t>Français</a:t>
            </a:r>
            <a:r>
              <a:rPr lang="en-US" sz="4800" b="1" dirty="0">
                <a:solidFill>
                  <a:schemeClr val="bg1"/>
                </a:solidFill>
                <a:latin typeface="Arial" panose="020B0604020202020204" pitchFamily="34" charset="0"/>
                <a:cs typeface="Arial" panose="020B0604020202020204" pitchFamily="34" charset="0"/>
              </a:rPr>
              <a:t> </a:t>
            </a:r>
            <a:endParaRPr sz="4800" dirty="0">
              <a:latin typeface="Arial Black" pitchFamily="34" charset="0"/>
              <a:cs typeface="Times New Roman" pitchFamily="18" charset="0"/>
            </a:endParaRPr>
          </a:p>
        </p:txBody>
      </p:sp>
      <p:sp>
        <p:nvSpPr>
          <p:cNvPr id="6" name="object 6"/>
          <p:cNvSpPr/>
          <p:nvPr/>
        </p:nvSpPr>
        <p:spPr>
          <a:xfrm>
            <a:off x="287437"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7" name="object 7"/>
          <p:cNvSpPr/>
          <p:nvPr/>
        </p:nvSpPr>
        <p:spPr>
          <a:xfrm>
            <a:off x="287437" y="2124101"/>
            <a:ext cx="343791" cy="78437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4" name="object 27"/>
          <p:cNvGrpSpPr/>
          <p:nvPr/>
        </p:nvGrpSpPr>
        <p:grpSpPr>
          <a:xfrm>
            <a:off x="4696821" y="228549"/>
            <a:ext cx="633666" cy="633434"/>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64932" y="248659"/>
            <a:ext cx="374391" cy="361747"/>
          </a:xfrm>
          <a:prstGeom prst="rect">
            <a:avLst/>
          </a:prstGeom>
        </p:spPr>
        <p:txBody>
          <a:bodyPr vert="horz" wrap="square" lIns="0" tIns="15854" rIns="0" bIns="0" rtlCol="0">
            <a:spAutoFit/>
          </a:bodyPr>
          <a:lstStyle/>
          <a:p>
            <a:pPr>
              <a:spcBef>
                <a:spcPts val="125"/>
              </a:spcBef>
            </a:pPr>
            <a:r>
              <a:rPr lang="en-US" sz="2200" dirty="0" smtClean="0">
                <a:solidFill>
                  <a:schemeClr val="bg1"/>
                </a:solidFill>
                <a:latin typeface="Arial"/>
                <a:cs typeface="Arial"/>
              </a:rPr>
              <a:t> 9</a:t>
            </a:r>
            <a:endParaRPr sz="2200" dirty="0">
              <a:solidFill>
                <a:schemeClr val="bg1"/>
              </a:solidFill>
              <a:latin typeface="Arial"/>
              <a:cs typeface="Arial"/>
            </a:endParaRPr>
          </a:p>
        </p:txBody>
      </p:sp>
      <p:sp>
        <p:nvSpPr>
          <p:cNvPr id="31" name="object 31"/>
          <p:cNvSpPr txBox="1"/>
          <p:nvPr/>
        </p:nvSpPr>
        <p:spPr>
          <a:xfrm>
            <a:off x="4751933" y="541157"/>
            <a:ext cx="563331" cy="212221"/>
          </a:xfrm>
          <a:prstGeom prst="rect">
            <a:avLst/>
          </a:prstGeom>
        </p:spPr>
        <p:txBody>
          <a:bodyPr vert="horz" wrap="square" lIns="0" tIns="12049" rIns="0" bIns="0" rtlCol="0">
            <a:spAutoFit/>
          </a:bodyPr>
          <a:lstStyle/>
          <a:p>
            <a:pPr>
              <a:spcBef>
                <a:spcPts val="95"/>
              </a:spcBef>
            </a:pPr>
            <a:r>
              <a:rPr lang="ru-RU" sz="1300" spc="-5" dirty="0" smtClean="0">
                <a:solidFill>
                  <a:srgbClr val="FEFEFE"/>
                </a:solidFill>
                <a:latin typeface="Arial"/>
                <a:cs typeface="Arial"/>
              </a:rPr>
              <a:t> </a:t>
            </a:r>
            <a:r>
              <a:rPr lang="fr-FR" sz="1300" spc="-5" dirty="0" smtClean="0">
                <a:solidFill>
                  <a:srgbClr val="FEFEFE"/>
                </a:solidFill>
                <a:latin typeface="Arial"/>
                <a:cs typeface="Arial"/>
              </a:rPr>
              <a:t>classe</a:t>
            </a:r>
            <a:endParaRPr lang="fr-FR" sz="1300" dirty="0">
              <a:latin typeface="Arial"/>
              <a:cs typeface="Arial"/>
            </a:endParaRPr>
          </a:p>
        </p:txBody>
      </p:sp>
      <p:grpSp>
        <p:nvGrpSpPr>
          <p:cNvPr id="8" name="object 32"/>
          <p:cNvGrpSpPr/>
          <p:nvPr/>
        </p:nvGrpSpPr>
        <p:grpSpPr>
          <a:xfrm>
            <a:off x="350739" y="317911"/>
            <a:ext cx="437033" cy="418485"/>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sp>
        <p:nvSpPr>
          <p:cNvPr id="19" name="object 4"/>
          <p:cNvSpPr txBox="1"/>
          <p:nvPr/>
        </p:nvSpPr>
        <p:spPr>
          <a:xfrm>
            <a:off x="787421" y="1206045"/>
            <a:ext cx="4576008" cy="1460638"/>
          </a:xfrm>
          <a:prstGeom prst="rect">
            <a:avLst/>
          </a:prstGeom>
        </p:spPr>
        <p:txBody>
          <a:bodyPr vert="horz" wrap="square" lIns="0" tIns="13952" rIns="0" bIns="0" rtlCol="0">
            <a:spAutoFit/>
          </a:bodyPr>
          <a:lstStyle/>
          <a:p>
            <a:pPr marL="12680">
              <a:spcAft>
                <a:spcPts val="1200"/>
              </a:spcAft>
            </a:pPr>
            <a:r>
              <a:rPr lang="en-US" sz="2800" spc="5" dirty="0" err="1">
                <a:solidFill>
                  <a:srgbClr val="002060"/>
                </a:solidFill>
                <a:latin typeface="Arial"/>
                <a:cs typeface="Arial"/>
              </a:rPr>
              <a:t>Thème</a:t>
            </a:r>
            <a:r>
              <a:rPr lang="en-US" sz="2800" spc="5" dirty="0">
                <a:solidFill>
                  <a:srgbClr val="002060"/>
                </a:solidFill>
                <a:latin typeface="Arial"/>
                <a:cs typeface="Arial"/>
              </a:rPr>
              <a:t> de </a:t>
            </a:r>
            <a:r>
              <a:rPr lang="en-US" sz="2800" spc="5" dirty="0" smtClean="0">
                <a:solidFill>
                  <a:srgbClr val="002060"/>
                </a:solidFill>
                <a:latin typeface="Arial"/>
                <a:cs typeface="Arial"/>
              </a:rPr>
              <a:t>la </a:t>
            </a:r>
            <a:r>
              <a:rPr lang="en-US" sz="2800" spc="5" dirty="0" err="1" smtClean="0">
                <a:solidFill>
                  <a:srgbClr val="002060"/>
                </a:solidFill>
                <a:latin typeface="Arial"/>
                <a:cs typeface="Arial"/>
              </a:rPr>
              <a:t>leçon</a:t>
            </a:r>
            <a:r>
              <a:rPr lang="en-US" sz="2800" spc="5" dirty="0" smtClean="0">
                <a:solidFill>
                  <a:srgbClr val="002060"/>
                </a:solidFill>
                <a:latin typeface="Arial"/>
                <a:cs typeface="Arial"/>
              </a:rPr>
              <a:t>:</a:t>
            </a:r>
          </a:p>
          <a:p>
            <a:pPr marL="12680">
              <a:spcAft>
                <a:spcPts val="1200"/>
              </a:spcAft>
            </a:pPr>
            <a:r>
              <a:rPr lang="en-US" sz="2800" b="1" spc="5" dirty="0" smtClean="0">
                <a:solidFill>
                  <a:srgbClr val="002060"/>
                </a:solidFill>
                <a:latin typeface="Arial"/>
                <a:cs typeface="Arial"/>
              </a:rPr>
              <a:t>Tout les métiers </a:t>
            </a:r>
            <a:r>
              <a:rPr lang="en-US" sz="2800" b="1" spc="5" dirty="0" err="1" smtClean="0">
                <a:solidFill>
                  <a:srgbClr val="002060"/>
                </a:solidFill>
                <a:latin typeface="Arial"/>
                <a:cs typeface="Arial"/>
              </a:rPr>
              <a:t>sont</a:t>
            </a:r>
            <a:r>
              <a:rPr lang="en-US" sz="2800" b="1" spc="5" dirty="0" smtClean="0">
                <a:solidFill>
                  <a:srgbClr val="002060"/>
                </a:solidFill>
                <a:latin typeface="Arial"/>
                <a:cs typeface="Arial"/>
              </a:rPr>
              <a:t> honorable. La </a:t>
            </a:r>
            <a:r>
              <a:rPr lang="en-US" sz="2800" b="1" spc="5" dirty="0" smtClean="0">
                <a:solidFill>
                  <a:srgbClr val="002060"/>
                </a:solidFill>
                <a:latin typeface="Arial"/>
                <a:cs typeface="Arial"/>
              </a:rPr>
              <a:t>profession</a:t>
            </a:r>
            <a:endParaRPr sz="2800" b="1" dirty="0">
              <a:solidFill>
                <a:srgbClr val="002060"/>
              </a:solidFill>
              <a:latin typeface="Arial Black" pitchFamily="34" charset="0"/>
              <a:cs typeface="Arial" pitchFamily="34" charset="0"/>
            </a:endParaRPr>
          </a:p>
        </p:txBody>
      </p:sp>
      <p:pic>
        <p:nvPicPr>
          <p:cNvPr id="17" name="Picture 2"/>
          <p:cNvPicPr>
            <a:picLocks noChangeAspect="1" noChangeArrowheads="1"/>
          </p:cNvPicPr>
          <p:nvPr/>
        </p:nvPicPr>
        <p:blipFill>
          <a:blip r:embed="rId6"/>
          <a:srcRect/>
          <a:stretch>
            <a:fillRect/>
          </a:stretch>
        </p:blipFill>
        <p:spPr bwMode="auto">
          <a:xfrm>
            <a:off x="-49233" y="-23030"/>
            <a:ext cx="1075027" cy="1075027"/>
          </a:xfrm>
          <a:prstGeom prst="ellipse">
            <a:avLst/>
          </a:prstGeom>
          <a:ln>
            <a:noFill/>
          </a:ln>
          <a:effectLst>
            <a:softEdge rad="112500"/>
          </a:effectLst>
        </p:spPr>
      </p:pic>
    </p:spTree>
    <p:extLst>
      <p:ext uri="{BB962C8B-B14F-4D97-AF65-F5344CB8AC3E}">
        <p14:creationId xmlns:p14="http://schemas.microsoft.com/office/powerpoint/2010/main" val="40325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126544"/>
            <a:ext cx="4895533" cy="338645"/>
          </a:xfrm>
        </p:spPr>
        <p:txBody>
          <a:bodyPr>
            <a:noAutofit/>
          </a:bodyPr>
          <a:lstStyle/>
          <a:p>
            <a:r>
              <a:rPr lang="fr-FR" sz="2800" dirty="0" smtClean="0">
                <a:latin typeface="Arial" pitchFamily="34" charset="0"/>
                <a:cs typeface="Arial" pitchFamily="34" charset="0"/>
              </a:rPr>
              <a:t>Nom de </a:t>
            </a:r>
            <a:r>
              <a:rPr lang="fr-FR" sz="2800" dirty="0" smtClean="0">
                <a:latin typeface="Arial" pitchFamily="34" charset="0"/>
                <a:cs typeface="Arial" pitchFamily="34" charset="0"/>
              </a:rPr>
              <a:t>profession</a:t>
            </a:r>
            <a:endParaRPr lang="ru-RU" sz="3200" dirty="0"/>
          </a:p>
        </p:txBody>
      </p:sp>
      <p:sp>
        <p:nvSpPr>
          <p:cNvPr id="3" name="Содержимое 2"/>
          <p:cNvSpPr>
            <a:spLocks noGrp="1"/>
          </p:cNvSpPr>
          <p:nvPr>
            <p:ph sz="half" idx="2"/>
          </p:nvPr>
        </p:nvSpPr>
        <p:spPr>
          <a:xfrm>
            <a:off x="1943621" y="619913"/>
            <a:ext cx="3650747" cy="2400657"/>
          </a:xfrm>
        </p:spPr>
        <p:txBody>
          <a:bodyPr/>
          <a:lstStyle/>
          <a:p>
            <a:pPr algn="ctr">
              <a:buNone/>
            </a:pPr>
            <a:r>
              <a:rPr lang="fr-FR" sz="2000" dirty="0" smtClean="0">
                <a:solidFill>
                  <a:srgbClr val="000000"/>
                </a:solidFill>
              </a:rPr>
              <a:t>Avec article ou sans article.</a:t>
            </a:r>
          </a:p>
          <a:p>
            <a:r>
              <a:rPr lang="fr-FR" sz="2000" b="1" dirty="0" smtClean="0">
                <a:solidFill>
                  <a:srgbClr val="000000"/>
                </a:solidFill>
              </a:rPr>
              <a:t>Lola est une bonne  secrétaire.</a:t>
            </a:r>
          </a:p>
          <a:p>
            <a:r>
              <a:rPr lang="fr-FR" sz="2000" b="1" dirty="0" smtClean="0">
                <a:solidFill>
                  <a:srgbClr val="000000"/>
                </a:solidFill>
              </a:rPr>
              <a:t>Lola est secrétaire bilinge.</a:t>
            </a:r>
          </a:p>
          <a:p>
            <a:pPr marL="0" indent="0">
              <a:buNone/>
            </a:pPr>
            <a:endParaRPr lang="fr-FR" sz="2000" b="1" dirty="0">
              <a:solidFill>
                <a:srgbClr val="000000"/>
              </a:solidFill>
            </a:endParaRPr>
          </a:p>
          <a:p>
            <a:pPr marL="0" indent="0">
              <a:buNone/>
            </a:pPr>
            <a:r>
              <a:rPr lang="fr-FR" sz="2000" dirty="0" smtClean="0">
                <a:solidFill>
                  <a:srgbClr val="000000"/>
                </a:solidFill>
              </a:rPr>
              <a:t>En première il y a l’article «une» devant le nom.</a:t>
            </a:r>
          </a:p>
        </p:txBody>
      </p:sp>
      <p:pic>
        <p:nvPicPr>
          <p:cNvPr id="4" name="Picture 4"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1228" y="1016679"/>
            <a:ext cx="1546369" cy="167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67" y="-165906"/>
            <a:ext cx="5364440" cy="1078476"/>
          </a:xfrm>
          <a:prstGeom prst="rect">
            <a:avLst/>
          </a:prstGeom>
        </p:spPr>
        <p:txBody>
          <a:bodyPr vert="horz" wrap="square" lIns="0" tIns="16486" rIns="0" bIns="0" rtlCol="0" anchor="ctr">
            <a:spAutoFit/>
          </a:bodyPr>
          <a:lstStyle/>
          <a:p>
            <a:pPr marL="514350" indent="-514350">
              <a:lnSpc>
                <a:spcPct val="150000"/>
              </a:lnSpc>
            </a:pPr>
            <a:r>
              <a:rPr lang="fr-FR" sz="3200" dirty="0" smtClean="0">
                <a:solidFill>
                  <a:schemeClr val="tx1"/>
                </a:solidFill>
                <a:latin typeface="Arial" pitchFamily="34" charset="0"/>
                <a:cs typeface="Arial" pitchFamily="34" charset="0"/>
              </a:rPr>
              <a:t>Savez-vous pourquoi </a:t>
            </a:r>
            <a:r>
              <a:rPr lang="fr-FR" sz="1800" dirty="0" smtClean="0">
                <a:solidFill>
                  <a:schemeClr val="tx2">
                    <a:lumMod val="75000"/>
                  </a:schemeClr>
                </a:solidFill>
                <a:latin typeface="Arial" pitchFamily="34" charset="0"/>
                <a:cs typeface="Arial" pitchFamily="34" charset="0"/>
              </a:rPr>
              <a:t/>
            </a:r>
            <a:br>
              <a:rPr lang="fr-FR" sz="1800" dirty="0" smtClean="0">
                <a:solidFill>
                  <a:schemeClr val="tx2">
                    <a:lumMod val="75000"/>
                  </a:schemeClr>
                </a:solidFill>
                <a:latin typeface="Arial" pitchFamily="34" charset="0"/>
                <a:cs typeface="Arial" pitchFamily="34" charset="0"/>
              </a:rPr>
            </a:br>
            <a:endParaRPr sz="1400" dirty="0">
              <a:solidFill>
                <a:srgbClr val="000000"/>
              </a:solidFill>
            </a:endParaRPr>
          </a:p>
        </p:txBody>
      </p:sp>
      <p:sp>
        <p:nvSpPr>
          <p:cNvPr id="5" name="Right Arrow 19">
            <a:extLst>
              <a:ext uri="{FF2B5EF4-FFF2-40B4-BE49-F238E27FC236}">
                <a16:creationId xmlns="" xmlns:a16="http://schemas.microsoft.com/office/drawing/2014/main" id="{2997D630-32D6-4842-8286-3F854FA37F31}"/>
              </a:ext>
            </a:extLst>
          </p:cNvPr>
          <p:cNvSpPr/>
          <p:nvPr/>
        </p:nvSpPr>
        <p:spPr>
          <a:xfrm>
            <a:off x="359445" y="2772172"/>
            <a:ext cx="5040560" cy="288032"/>
          </a:xfrm>
          <a:prstGeom prst="rightArrow">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6" name="Прямоугольник 5"/>
          <p:cNvSpPr/>
          <p:nvPr/>
        </p:nvSpPr>
        <p:spPr>
          <a:xfrm>
            <a:off x="1168641" y="-36575"/>
            <a:ext cx="3357586" cy="584775"/>
          </a:xfrm>
          <a:prstGeom prst="rect">
            <a:avLst/>
          </a:prstGeom>
        </p:spPr>
        <p:txBody>
          <a:bodyPr wrap="square">
            <a:spAutoFit/>
          </a:bodyPr>
          <a:lstStyle/>
          <a:p>
            <a:pPr algn="ctr"/>
            <a:r>
              <a:rPr lang="fr-FR" sz="3200" b="1" dirty="0" smtClean="0">
                <a:latin typeface="Arial" pitchFamily="34" charset="0"/>
                <a:cs typeface="Arial" pitchFamily="34" charset="0"/>
              </a:rPr>
              <a:t> </a:t>
            </a:r>
            <a:endParaRPr lang="ru-RU" sz="3200" b="1" dirty="0">
              <a:latin typeface="Arial" pitchFamily="34" charset="0"/>
              <a:cs typeface="Arial" pitchFamily="34" charset="0"/>
            </a:endParaRPr>
          </a:p>
        </p:txBody>
      </p:sp>
      <p:sp>
        <p:nvSpPr>
          <p:cNvPr id="8" name="Прямоугольник 7"/>
          <p:cNvSpPr/>
          <p:nvPr/>
        </p:nvSpPr>
        <p:spPr>
          <a:xfrm>
            <a:off x="93643" y="691351"/>
            <a:ext cx="5572164" cy="276999"/>
          </a:xfrm>
          <a:prstGeom prst="rect">
            <a:avLst/>
          </a:prstGeom>
        </p:spPr>
        <p:txBody>
          <a:bodyPr wrap="square">
            <a:spAutoFit/>
          </a:bodyPr>
          <a:lstStyle/>
          <a:p>
            <a:pPr algn="ctr"/>
            <a:endParaRPr lang="ru-RU" sz="1200" b="1" dirty="0">
              <a:latin typeface="Arial" pitchFamily="34" charset="0"/>
              <a:cs typeface="Arial" pitchFamily="34" charset="0"/>
            </a:endParaRPr>
          </a:p>
        </p:txBody>
      </p:sp>
      <p:sp>
        <p:nvSpPr>
          <p:cNvPr id="7" name="Прямоугольник 6"/>
          <p:cNvSpPr/>
          <p:nvPr/>
        </p:nvSpPr>
        <p:spPr>
          <a:xfrm>
            <a:off x="215429" y="576729"/>
            <a:ext cx="5450378" cy="2246769"/>
          </a:xfrm>
          <a:prstGeom prst="rect">
            <a:avLst/>
          </a:prstGeom>
        </p:spPr>
        <p:txBody>
          <a:bodyPr wrap="square">
            <a:spAutoFit/>
          </a:bodyPr>
          <a:lstStyle/>
          <a:p>
            <a:r>
              <a:rPr lang="fr-FR" sz="2000" dirty="0" smtClean="0">
                <a:solidFill>
                  <a:srgbClr val="000000"/>
                </a:solidFill>
              </a:rPr>
              <a:t>Dans la phrase 2, il n’y a pas d’article devant le nom. </a:t>
            </a:r>
          </a:p>
          <a:p>
            <a:r>
              <a:rPr lang="fr-FR" sz="2000" dirty="0" smtClean="0">
                <a:solidFill>
                  <a:srgbClr val="000000"/>
                </a:solidFill>
              </a:rPr>
              <a:t>Dans la phrase 1, «bonne» est un adjectif qualificatif, il qualifie le nom «secrétaire».</a:t>
            </a:r>
          </a:p>
          <a:p>
            <a:r>
              <a:rPr lang="fr-FR" sz="2000" dirty="0" smtClean="0">
                <a:solidFill>
                  <a:srgbClr val="000000"/>
                </a:solidFill>
              </a:rPr>
              <a:t>Dans la phrase 2, «bilingue» forme un mot composé «secrétaire bilingue</a:t>
            </a:r>
            <a:r>
              <a:rPr lang="fr-FR" sz="2000" dirty="0" smtClean="0">
                <a:solidFill>
                  <a:srgbClr val="000000"/>
                </a:solidFill>
              </a:rPr>
              <a:t>». C’est </a:t>
            </a:r>
            <a:r>
              <a:rPr lang="fr-FR" sz="2000" dirty="0" smtClean="0">
                <a:solidFill>
                  <a:srgbClr val="000000"/>
                </a:solidFill>
              </a:rPr>
              <a:t>un catogorie professionnelle.</a:t>
            </a:r>
            <a:endParaRPr lang="ru-RU" sz="2000" dirty="0">
              <a:solidFill>
                <a:srgbClr val="000000"/>
              </a:solidFill>
            </a:endParaRPr>
          </a:p>
        </p:txBody>
      </p:sp>
    </p:spTree>
    <p:extLst>
      <p:ext uri="{BB962C8B-B14F-4D97-AF65-F5344CB8AC3E}">
        <p14:creationId xmlns:p14="http://schemas.microsoft.com/office/powerpoint/2010/main" val="19929314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000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67" y="61789"/>
            <a:ext cx="5364440" cy="847644"/>
          </a:xfrm>
          <a:prstGeom prst="rect">
            <a:avLst/>
          </a:prstGeom>
        </p:spPr>
        <p:txBody>
          <a:bodyPr vert="horz" wrap="square" lIns="0" tIns="16486" rIns="0" bIns="0" rtlCol="0" anchor="ctr">
            <a:spAutoFit/>
          </a:bodyPr>
          <a:lstStyle/>
          <a:p>
            <a:pPr marL="514350" indent="-514350">
              <a:lnSpc>
                <a:spcPct val="150000"/>
              </a:lnSpc>
            </a:pPr>
            <a:r>
              <a:rPr lang="fr-FR" sz="1800" dirty="0" smtClean="0">
                <a:solidFill>
                  <a:schemeClr val="tx2">
                    <a:lumMod val="75000"/>
                  </a:schemeClr>
                </a:solidFill>
                <a:latin typeface="Arial" pitchFamily="34" charset="0"/>
                <a:cs typeface="Arial" pitchFamily="34" charset="0"/>
              </a:rPr>
              <a:t/>
            </a:r>
            <a:br>
              <a:rPr lang="fr-FR" sz="1800" dirty="0" smtClean="0">
                <a:solidFill>
                  <a:schemeClr val="tx2">
                    <a:lumMod val="75000"/>
                  </a:schemeClr>
                </a:solidFill>
                <a:latin typeface="Arial" pitchFamily="34" charset="0"/>
                <a:cs typeface="Arial" pitchFamily="34" charset="0"/>
              </a:rPr>
            </a:br>
            <a:r>
              <a:rPr lang="fr-FR" sz="1800" dirty="0" smtClean="0">
                <a:solidFill>
                  <a:schemeClr val="tx2">
                    <a:lumMod val="75000"/>
                  </a:schemeClr>
                </a:solidFill>
                <a:latin typeface="Arial" pitchFamily="34" charset="0"/>
                <a:cs typeface="Arial" pitchFamily="34" charset="0"/>
              </a:rPr>
              <a:t>   </a:t>
            </a:r>
            <a:endParaRPr sz="1400" dirty="0">
              <a:solidFill>
                <a:srgbClr val="000000"/>
              </a:solidFill>
            </a:endParaRPr>
          </a:p>
        </p:txBody>
      </p:sp>
      <p:sp>
        <p:nvSpPr>
          <p:cNvPr id="5" name="Right Arrow 19">
            <a:extLst>
              <a:ext uri="{FF2B5EF4-FFF2-40B4-BE49-F238E27FC236}">
                <a16:creationId xmlns="" xmlns:a16="http://schemas.microsoft.com/office/drawing/2014/main" id="{2997D630-32D6-4842-8286-3F854FA37F31}"/>
              </a:ext>
            </a:extLst>
          </p:cNvPr>
          <p:cNvSpPr/>
          <p:nvPr/>
        </p:nvSpPr>
        <p:spPr>
          <a:xfrm>
            <a:off x="359445" y="2772172"/>
            <a:ext cx="5040560" cy="288032"/>
          </a:xfrm>
          <a:prstGeom prst="rightArrow">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2">
              <a:latin typeface="Arial" panose="020B0604020202020204" pitchFamily="34" charset="0"/>
              <a:cs typeface="Arial" panose="020B0604020202020204" pitchFamily="34" charset="0"/>
            </a:endParaRPr>
          </a:p>
        </p:txBody>
      </p:sp>
      <p:sp>
        <p:nvSpPr>
          <p:cNvPr id="6" name="Прямоугольник 5"/>
          <p:cNvSpPr/>
          <p:nvPr/>
        </p:nvSpPr>
        <p:spPr>
          <a:xfrm>
            <a:off x="359445" y="-36575"/>
            <a:ext cx="5234924" cy="584775"/>
          </a:xfrm>
          <a:prstGeom prst="rect">
            <a:avLst/>
          </a:prstGeom>
        </p:spPr>
        <p:txBody>
          <a:bodyPr wrap="square">
            <a:spAutoFit/>
          </a:bodyPr>
          <a:lstStyle/>
          <a:p>
            <a:pPr algn="ctr"/>
            <a:r>
              <a:rPr lang="fr-FR" sz="3200" b="1" dirty="0" smtClean="0">
                <a:latin typeface="Arial" pitchFamily="34" charset="0"/>
                <a:cs typeface="Arial" pitchFamily="34" charset="0"/>
              </a:rPr>
              <a:t>Avez-vous compris?</a:t>
            </a:r>
            <a:endParaRPr lang="ru-RU" sz="3200" b="1" dirty="0">
              <a:latin typeface="Arial" pitchFamily="34" charset="0"/>
              <a:cs typeface="Arial" pitchFamily="34" charset="0"/>
            </a:endParaRPr>
          </a:p>
        </p:txBody>
      </p:sp>
      <p:sp>
        <p:nvSpPr>
          <p:cNvPr id="8" name="Прямоугольник 7"/>
          <p:cNvSpPr/>
          <p:nvPr/>
        </p:nvSpPr>
        <p:spPr>
          <a:xfrm>
            <a:off x="93643" y="691351"/>
            <a:ext cx="5572164" cy="276999"/>
          </a:xfrm>
          <a:prstGeom prst="rect">
            <a:avLst/>
          </a:prstGeom>
        </p:spPr>
        <p:txBody>
          <a:bodyPr wrap="square">
            <a:spAutoFit/>
          </a:bodyPr>
          <a:lstStyle/>
          <a:p>
            <a:pPr algn="ctr"/>
            <a:r>
              <a:rPr lang="fr-FR" sz="1200" b="1" dirty="0" smtClean="0">
                <a:latin typeface="Arial" pitchFamily="34" charset="0"/>
                <a:cs typeface="Arial" pitchFamily="34" charset="0"/>
              </a:rPr>
              <a:t> </a:t>
            </a:r>
            <a:endParaRPr lang="ru-RU" sz="1200" b="1" dirty="0">
              <a:latin typeface="Arial" pitchFamily="34" charset="0"/>
              <a:cs typeface="Arial" pitchFamily="34" charset="0"/>
            </a:endParaRPr>
          </a:p>
        </p:txBody>
      </p:sp>
      <p:sp>
        <p:nvSpPr>
          <p:cNvPr id="10" name="Прямоугольник 9"/>
          <p:cNvSpPr/>
          <p:nvPr/>
        </p:nvSpPr>
        <p:spPr>
          <a:xfrm>
            <a:off x="236519" y="584776"/>
            <a:ext cx="3136192" cy="477054"/>
          </a:xfrm>
          <a:prstGeom prst="rect">
            <a:avLst/>
          </a:prstGeom>
        </p:spPr>
        <p:txBody>
          <a:bodyPr wrap="square">
            <a:spAutoFit/>
          </a:bodyPr>
          <a:lstStyle/>
          <a:p>
            <a:pPr algn="ctr"/>
            <a:r>
              <a:rPr lang="fr-FR" sz="2500" b="1" dirty="0" smtClean="0">
                <a:solidFill>
                  <a:srgbClr val="000000"/>
                </a:solidFill>
                <a:latin typeface="Arial" pitchFamily="34" charset="0"/>
                <a:cs typeface="Arial" pitchFamily="34" charset="0"/>
              </a:rPr>
              <a:t> </a:t>
            </a:r>
            <a:endParaRPr lang="ru-RU" sz="2500" b="1" dirty="0">
              <a:solidFill>
                <a:srgbClr val="000000"/>
              </a:solidFill>
              <a:latin typeface="Arial" pitchFamily="34" charset="0"/>
              <a:cs typeface="Arial" pitchFamily="34" charset="0"/>
            </a:endParaRPr>
          </a:p>
        </p:txBody>
      </p:sp>
      <p:sp>
        <p:nvSpPr>
          <p:cNvPr id="12" name="Прямоугольник 11"/>
          <p:cNvSpPr/>
          <p:nvPr/>
        </p:nvSpPr>
        <p:spPr>
          <a:xfrm>
            <a:off x="236519" y="582224"/>
            <a:ext cx="5440286" cy="2616101"/>
          </a:xfrm>
          <a:prstGeom prst="rect">
            <a:avLst/>
          </a:prstGeom>
        </p:spPr>
        <p:txBody>
          <a:bodyPr wrap="square">
            <a:spAutoFit/>
          </a:bodyPr>
          <a:lstStyle/>
          <a:p>
            <a:r>
              <a:rPr lang="fr-FR" sz="1400" dirty="0" smtClean="0">
                <a:solidFill>
                  <a:srgbClr val="000000"/>
                </a:solidFill>
              </a:rPr>
              <a:t>        Catogorie professionnelle sans article </a:t>
            </a:r>
          </a:p>
          <a:p>
            <a:r>
              <a:rPr lang="fr-FR" sz="1400" dirty="0" smtClean="0">
                <a:solidFill>
                  <a:srgbClr val="000000"/>
                </a:solidFill>
              </a:rPr>
              <a:t>	</a:t>
            </a:r>
            <a:r>
              <a:rPr lang="fr-FR" sz="1800" dirty="0" smtClean="0">
                <a:solidFill>
                  <a:srgbClr val="000000"/>
                </a:solidFill>
              </a:rPr>
              <a:t>		secrétaire bilingue</a:t>
            </a:r>
          </a:p>
          <a:p>
            <a:r>
              <a:rPr lang="fr-FR" sz="1800" dirty="0">
                <a:solidFill>
                  <a:srgbClr val="000000"/>
                </a:solidFill>
              </a:rPr>
              <a:t>	</a:t>
            </a:r>
            <a:r>
              <a:rPr lang="fr-FR" sz="1800" dirty="0" smtClean="0">
                <a:solidFill>
                  <a:srgbClr val="000000"/>
                </a:solidFill>
              </a:rPr>
              <a:t>		médecin généraliste(thérapeute)</a:t>
            </a:r>
          </a:p>
          <a:p>
            <a:r>
              <a:rPr lang="fr-FR" sz="1800" dirty="0" smtClean="0">
                <a:solidFill>
                  <a:srgbClr val="000000"/>
                </a:solidFill>
              </a:rPr>
              <a:t>Etre                     ouvrier spécialisé</a:t>
            </a:r>
          </a:p>
          <a:p>
            <a:r>
              <a:rPr lang="fr-FR" sz="1800" dirty="0" smtClean="0">
                <a:solidFill>
                  <a:srgbClr val="000000"/>
                </a:solidFill>
              </a:rPr>
              <a:t>			attaché linguistique</a:t>
            </a:r>
          </a:p>
          <a:p>
            <a:r>
              <a:rPr lang="fr-FR" sz="1800" dirty="0">
                <a:solidFill>
                  <a:srgbClr val="000000"/>
                </a:solidFill>
              </a:rPr>
              <a:t>	</a:t>
            </a:r>
            <a:r>
              <a:rPr lang="fr-FR" sz="1800" dirty="0" smtClean="0">
                <a:solidFill>
                  <a:srgbClr val="000000"/>
                </a:solidFill>
              </a:rPr>
              <a:t>		conseiller pédagogique</a:t>
            </a:r>
          </a:p>
          <a:p>
            <a:endParaRPr lang="fr-FR" sz="1800" b="1" dirty="0">
              <a:solidFill>
                <a:srgbClr val="000000"/>
              </a:solidFill>
            </a:endParaRPr>
          </a:p>
          <a:p>
            <a:endParaRPr lang="fr-FR" sz="1400" b="1" dirty="0" smtClean="0">
              <a:solidFill>
                <a:srgbClr val="000000"/>
              </a:solidFill>
            </a:endParaRPr>
          </a:p>
          <a:p>
            <a:r>
              <a:rPr lang="fr-FR" sz="1400" b="1" dirty="0" smtClean="0">
                <a:solidFill>
                  <a:srgbClr val="000000"/>
                </a:solidFill>
              </a:rPr>
              <a:t> </a:t>
            </a:r>
          </a:p>
          <a:p>
            <a:r>
              <a:rPr lang="fr-FR" sz="1400" b="1" dirty="0" smtClean="0">
                <a:solidFill>
                  <a:srgbClr val="000000"/>
                </a:solidFill>
              </a:rPr>
              <a:t> </a:t>
            </a:r>
            <a:endParaRPr lang="ru-RU" sz="1200" dirty="0"/>
          </a:p>
        </p:txBody>
      </p:sp>
      <p:cxnSp>
        <p:nvCxnSpPr>
          <p:cNvPr id="4" name="Прямая со стрелкой 3"/>
          <p:cNvCxnSpPr/>
          <p:nvPr/>
        </p:nvCxnSpPr>
        <p:spPr>
          <a:xfrm>
            <a:off x="1007517" y="1624705"/>
            <a:ext cx="842392" cy="447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1007517" y="1002376"/>
            <a:ext cx="936104" cy="520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1078385" y="1307405"/>
            <a:ext cx="793228" cy="223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1151533" y="1565249"/>
            <a:ext cx="698376" cy="1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078385" y="1582265"/>
            <a:ext cx="793228" cy="20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Рисунок 12" descr="C:\Users\user\AppData\Local\Microsoft\Windows\Temporary Internet Files\Content.Word\Screenshot_20200412-210715_Google.jpg"/>
          <p:cNvPicPr/>
          <p:nvPr/>
        </p:nvPicPr>
        <p:blipFill rotWithShape="1">
          <a:blip r:embed="rId2">
            <a:extLst>
              <a:ext uri="{28A0092B-C50C-407E-A947-70E740481C1C}">
                <a14:useLocalDpi xmlns:a14="http://schemas.microsoft.com/office/drawing/2010/main" val="0"/>
              </a:ext>
            </a:extLst>
          </a:blip>
          <a:srcRect t="3311" b="51989"/>
          <a:stretch/>
        </p:blipFill>
        <p:spPr bwMode="auto">
          <a:xfrm>
            <a:off x="4802281" y="2063086"/>
            <a:ext cx="792088" cy="6786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29314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000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081" y="13008"/>
            <a:ext cx="5594369" cy="599826"/>
          </a:xfrm>
        </p:spPr>
        <p:txBody>
          <a:bodyPr>
            <a:normAutofit/>
          </a:bodyPr>
          <a:lstStyle/>
          <a:p>
            <a:r>
              <a:rPr lang="fr-FR" sz="2800" dirty="0" smtClean="0"/>
              <a:t>Profession + adjectif qualificatif</a:t>
            </a:r>
            <a:endParaRPr lang="ru-RU" sz="2800" dirty="0"/>
          </a:p>
        </p:txBody>
      </p:sp>
      <p:sp>
        <p:nvSpPr>
          <p:cNvPr id="4" name="Содержимое 3"/>
          <p:cNvSpPr>
            <a:spLocks noGrp="1"/>
          </p:cNvSpPr>
          <p:nvPr>
            <p:ph sz="half" idx="3"/>
          </p:nvPr>
        </p:nvSpPr>
        <p:spPr>
          <a:xfrm>
            <a:off x="165080" y="635694"/>
            <a:ext cx="5429288" cy="323165"/>
          </a:xfrm>
        </p:spPr>
        <p:txBody>
          <a:bodyPr/>
          <a:lstStyle/>
          <a:p>
            <a:pPr marL="0" indent="268288">
              <a:buNone/>
            </a:pPr>
            <a:r>
              <a:rPr lang="fr-FR" sz="2100" dirty="0" smtClean="0">
                <a:solidFill>
                  <a:srgbClr val="000000"/>
                </a:solidFill>
                <a:latin typeface="Arial" pitchFamily="34" charset="0"/>
                <a:cs typeface="Arial" pitchFamily="34" charset="0"/>
              </a:rPr>
              <a:t>		</a:t>
            </a:r>
            <a:endParaRPr lang="ru-RU" sz="2100" dirty="0">
              <a:solidFill>
                <a:srgbClr val="000000"/>
              </a:solidFill>
              <a:latin typeface="Arial" pitchFamily="34" charset="0"/>
              <a:cs typeface="Arial" pitchFamily="34" charset="0"/>
            </a:endParaRPr>
          </a:p>
        </p:txBody>
      </p:sp>
      <p:pic>
        <p:nvPicPr>
          <p:cNvPr id="6" name="Рисунок 5" descr="C:\Users\user\AppData\Local\Microsoft\Windows\Temporary Internet Files\Content.Word\Screenshot_20200412-210715_Google.jpg"/>
          <p:cNvPicPr/>
          <p:nvPr/>
        </p:nvPicPr>
        <p:blipFill rotWithShape="1">
          <a:blip r:embed="rId2">
            <a:extLst>
              <a:ext uri="{28A0092B-C50C-407E-A947-70E740481C1C}">
                <a14:useLocalDpi xmlns:a14="http://schemas.microsoft.com/office/drawing/2010/main" val="0"/>
              </a:ext>
            </a:extLst>
          </a:blip>
          <a:srcRect t="3311" b="51989"/>
          <a:stretch/>
        </p:blipFill>
        <p:spPr bwMode="auto">
          <a:xfrm>
            <a:off x="4874288" y="2340124"/>
            <a:ext cx="720080" cy="714950"/>
          </a:xfrm>
          <a:prstGeom prst="rect">
            <a:avLst/>
          </a:prstGeom>
          <a:noFill/>
          <a:ln>
            <a:noFill/>
          </a:ln>
          <a:extLst>
            <a:ext uri="{53640926-AAD7-44D8-BBD7-CCE9431645EC}">
              <a14:shadowObscured xmlns:a14="http://schemas.microsoft.com/office/drawing/2010/main"/>
            </a:ext>
          </a:extLst>
        </p:spPr>
      </p:pic>
      <p:sp>
        <p:nvSpPr>
          <p:cNvPr id="7" name="Прямоугольник 6"/>
          <p:cNvSpPr/>
          <p:nvPr/>
        </p:nvSpPr>
        <p:spPr>
          <a:xfrm>
            <a:off x="287437" y="661296"/>
            <a:ext cx="5400600" cy="1477328"/>
          </a:xfrm>
          <a:prstGeom prst="rect">
            <a:avLst/>
          </a:prstGeom>
        </p:spPr>
        <p:txBody>
          <a:bodyPr wrap="square">
            <a:spAutoFit/>
          </a:bodyPr>
          <a:lstStyle/>
          <a:p>
            <a:r>
              <a:rPr lang="fr-FR" sz="1200" dirty="0" smtClean="0">
                <a:solidFill>
                  <a:srgbClr val="000000"/>
                </a:solidFill>
              </a:rPr>
              <a:t>		</a:t>
            </a:r>
            <a:r>
              <a:rPr lang="fr-FR" sz="1800" dirty="0" smtClean="0">
                <a:solidFill>
                  <a:srgbClr val="000000"/>
                </a:solidFill>
              </a:rPr>
              <a:t>une bonne secrétaire bilingue</a:t>
            </a:r>
          </a:p>
          <a:p>
            <a:r>
              <a:rPr lang="fr-FR" sz="1800" dirty="0">
                <a:solidFill>
                  <a:srgbClr val="000000"/>
                </a:solidFill>
              </a:rPr>
              <a:t>		</a:t>
            </a:r>
            <a:r>
              <a:rPr lang="fr-FR" sz="1800" dirty="0" smtClean="0">
                <a:solidFill>
                  <a:srgbClr val="000000"/>
                </a:solidFill>
              </a:rPr>
              <a:t>un bon médecin généraliste(thérapeute</a:t>
            </a:r>
            <a:r>
              <a:rPr lang="fr-FR" sz="1800" dirty="0">
                <a:solidFill>
                  <a:srgbClr val="000000"/>
                </a:solidFill>
              </a:rPr>
              <a:t>)</a:t>
            </a:r>
          </a:p>
          <a:p>
            <a:r>
              <a:rPr lang="fr-FR" sz="1800" dirty="0">
                <a:solidFill>
                  <a:srgbClr val="000000"/>
                </a:solidFill>
              </a:rPr>
              <a:t>Etre           </a:t>
            </a:r>
            <a:r>
              <a:rPr lang="fr-FR" sz="1800" dirty="0" smtClean="0">
                <a:solidFill>
                  <a:srgbClr val="000000"/>
                </a:solidFill>
              </a:rPr>
              <a:t> un  </a:t>
            </a:r>
            <a:r>
              <a:rPr lang="fr-FR" sz="1800" dirty="0">
                <a:solidFill>
                  <a:srgbClr val="000000"/>
                </a:solidFill>
              </a:rPr>
              <a:t>ouvrier </a:t>
            </a:r>
            <a:r>
              <a:rPr lang="fr-FR" sz="1800" dirty="0" smtClean="0">
                <a:solidFill>
                  <a:srgbClr val="000000"/>
                </a:solidFill>
              </a:rPr>
              <a:t>spécialisé qualifié</a:t>
            </a:r>
            <a:endParaRPr lang="fr-FR" sz="1800" dirty="0">
              <a:solidFill>
                <a:srgbClr val="000000"/>
              </a:solidFill>
            </a:endParaRPr>
          </a:p>
          <a:p>
            <a:r>
              <a:rPr lang="fr-FR" sz="1800" dirty="0">
                <a:solidFill>
                  <a:srgbClr val="000000"/>
                </a:solidFill>
              </a:rPr>
              <a:t>		</a:t>
            </a:r>
            <a:r>
              <a:rPr lang="fr-FR" sz="1800" dirty="0" smtClean="0">
                <a:solidFill>
                  <a:srgbClr val="000000"/>
                </a:solidFill>
              </a:rPr>
              <a:t>une attaché linguistique efficace</a:t>
            </a:r>
            <a:r>
              <a:rPr lang="fr-FR" sz="1800" dirty="0">
                <a:solidFill>
                  <a:srgbClr val="000000"/>
                </a:solidFill>
              </a:rPr>
              <a:t>			</a:t>
            </a:r>
            <a:r>
              <a:rPr lang="fr-FR" sz="1800" dirty="0" smtClean="0">
                <a:solidFill>
                  <a:srgbClr val="000000"/>
                </a:solidFill>
              </a:rPr>
              <a:t>         un conseiller pédagogique attentif</a:t>
            </a:r>
            <a:endParaRPr lang="ru-RU" sz="1600" dirty="0"/>
          </a:p>
        </p:txBody>
      </p:sp>
      <p:cxnSp>
        <p:nvCxnSpPr>
          <p:cNvPr id="9" name="Прямая со стрелкой 8"/>
          <p:cNvCxnSpPr/>
          <p:nvPr/>
        </p:nvCxnSpPr>
        <p:spPr>
          <a:xfrm flipV="1">
            <a:off x="863501" y="899964"/>
            <a:ext cx="57606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63501" y="1476028"/>
            <a:ext cx="57606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1007517" y="1187996"/>
            <a:ext cx="43204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935509" y="1429622"/>
            <a:ext cx="504056" cy="26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151533" y="142962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405598"/>
            <a:ext cx="4895533" cy="112931"/>
          </a:xfrm>
        </p:spPr>
        <p:txBody>
          <a:bodyPr>
            <a:noAutofit/>
          </a:bodyPr>
          <a:lstStyle/>
          <a:p>
            <a:r>
              <a:rPr lang="fr-FR" sz="2800" dirty="0" smtClean="0">
                <a:solidFill>
                  <a:schemeClr val="tx1"/>
                </a:solidFill>
              </a:rPr>
              <a:t>Entraînez-vous!</a:t>
            </a:r>
            <a:br>
              <a:rPr lang="fr-FR" sz="2800" dirty="0" smtClean="0">
                <a:solidFill>
                  <a:schemeClr val="tx1"/>
                </a:solidFill>
              </a:rPr>
            </a:br>
            <a:endParaRPr lang="ru-RU" sz="2800" dirty="0">
              <a:solidFill>
                <a:schemeClr val="tx1"/>
              </a:solidFill>
            </a:endParaRPr>
          </a:p>
        </p:txBody>
      </p:sp>
      <p:sp>
        <p:nvSpPr>
          <p:cNvPr id="6" name="Прямоугольник 5"/>
          <p:cNvSpPr/>
          <p:nvPr/>
        </p:nvSpPr>
        <p:spPr>
          <a:xfrm>
            <a:off x="180035" y="691350"/>
            <a:ext cx="5572164" cy="2123658"/>
          </a:xfrm>
          <a:prstGeom prst="rect">
            <a:avLst/>
          </a:prstGeom>
        </p:spPr>
        <p:txBody>
          <a:bodyPr wrap="square">
            <a:spAutoFit/>
          </a:bodyPr>
          <a:lstStyle/>
          <a:p>
            <a:r>
              <a:rPr lang="fr-FR" sz="1800" b="1" dirty="0" smtClean="0">
                <a:solidFill>
                  <a:srgbClr val="000000"/>
                </a:solidFill>
              </a:rPr>
              <a:t>Dans les phrases suivantes rayez l’article qui ne convient pas.</a:t>
            </a:r>
          </a:p>
          <a:p>
            <a:r>
              <a:rPr lang="fr-FR" sz="1600" dirty="0" smtClean="0">
                <a:solidFill>
                  <a:srgbClr val="000000"/>
                </a:solidFill>
              </a:rPr>
              <a:t>1. Le père de Nodir est chirurgien.</a:t>
            </a:r>
          </a:p>
          <a:p>
            <a:r>
              <a:rPr lang="fr-FR" sz="1600" dirty="0" smtClean="0">
                <a:solidFill>
                  <a:srgbClr val="000000"/>
                </a:solidFill>
              </a:rPr>
              <a:t>2. Le père de Nodir est un bon chirurgien.</a:t>
            </a:r>
          </a:p>
          <a:p>
            <a:r>
              <a:rPr lang="fr-FR" sz="1600" dirty="0" smtClean="0">
                <a:solidFill>
                  <a:srgbClr val="000000"/>
                </a:solidFill>
              </a:rPr>
              <a:t>3. La mère de Tolib est un bon professeur de français.</a:t>
            </a:r>
          </a:p>
          <a:p>
            <a:r>
              <a:rPr lang="fr-FR" sz="1600" dirty="0" smtClean="0">
                <a:solidFill>
                  <a:srgbClr val="000000"/>
                </a:solidFill>
              </a:rPr>
              <a:t>4. Pascaline veut être une secrétaire trilingue.</a:t>
            </a:r>
          </a:p>
          <a:p>
            <a:r>
              <a:rPr lang="fr-FR" sz="1600" dirty="0" smtClean="0">
                <a:solidFill>
                  <a:srgbClr val="000000"/>
                </a:solidFill>
              </a:rPr>
              <a:t>5. Chavkat sera un professeur. Chavkat</a:t>
            </a:r>
          </a:p>
          <a:p>
            <a:r>
              <a:rPr lang="fr-FR" sz="1600" dirty="0" smtClean="0">
                <a:solidFill>
                  <a:srgbClr val="000000"/>
                </a:solidFill>
              </a:rPr>
              <a:t> sera un bon professeur.</a:t>
            </a:r>
            <a:endParaRPr lang="ru-RU" sz="1600" dirty="0">
              <a:solidFill>
                <a:srgbClr val="000000"/>
              </a:solidFill>
            </a:endParaRPr>
          </a:p>
        </p:txBody>
      </p:sp>
      <p:pic>
        <p:nvPicPr>
          <p:cNvPr id="7" name="Рисунок 6" descr="C:\Users\user\AppData\Local\Microsoft\Windows\Temporary Internet Files\Content.Word\Screenshot_20200412-210715_Google.jpg"/>
          <p:cNvPicPr/>
          <p:nvPr/>
        </p:nvPicPr>
        <p:blipFill rotWithShape="1">
          <a:blip r:embed="rId2">
            <a:extLst>
              <a:ext uri="{28A0092B-C50C-407E-A947-70E740481C1C}">
                <a14:useLocalDpi xmlns:a14="http://schemas.microsoft.com/office/drawing/2010/main" val="0"/>
              </a:ext>
            </a:extLst>
          </a:blip>
          <a:srcRect t="3311" b="51989"/>
          <a:stretch/>
        </p:blipFill>
        <p:spPr bwMode="auto">
          <a:xfrm>
            <a:off x="4585057" y="2268116"/>
            <a:ext cx="1080120" cy="858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2356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dirty="0" smtClean="0"/>
              <a:t>L’orientation des élèves en France</a:t>
            </a:r>
            <a:endParaRPr lang="ru-RU" dirty="0"/>
          </a:p>
        </p:txBody>
      </p:sp>
      <p:sp>
        <p:nvSpPr>
          <p:cNvPr id="5" name="Прямоугольник 4"/>
          <p:cNvSpPr/>
          <p:nvPr/>
        </p:nvSpPr>
        <p:spPr>
          <a:xfrm>
            <a:off x="165081" y="579490"/>
            <a:ext cx="3578740" cy="2462213"/>
          </a:xfrm>
          <a:prstGeom prst="rect">
            <a:avLst/>
          </a:prstGeom>
        </p:spPr>
        <p:txBody>
          <a:bodyPr wrap="square">
            <a:spAutoFit/>
          </a:bodyPr>
          <a:lstStyle/>
          <a:p>
            <a:r>
              <a:rPr lang="fr-FR" sz="1100" dirty="0" smtClean="0">
                <a:solidFill>
                  <a:srgbClr val="000000"/>
                </a:solidFill>
                <a:latin typeface="Arial" pitchFamily="34" charset="0"/>
                <a:cs typeface="Arial" pitchFamily="34" charset="0"/>
              </a:rPr>
              <a:t>A la ﬁn du collège, les élèves ont le choix entre plusieurs orientations:</a:t>
            </a:r>
          </a:p>
          <a:p>
            <a:r>
              <a:rPr lang="fr-FR" sz="1100" dirty="0" smtClean="0">
                <a:solidFill>
                  <a:srgbClr val="000000"/>
                </a:solidFill>
                <a:latin typeface="Arial" pitchFamily="34" charset="0"/>
                <a:cs typeface="Arial" pitchFamily="34" charset="0"/>
              </a:rPr>
              <a:t>– rejoindre un lycée d’enseignement général ou technique;</a:t>
            </a:r>
          </a:p>
          <a:p>
            <a:r>
              <a:rPr lang="fr-FR" sz="1100" dirty="0" smtClean="0">
                <a:solidFill>
                  <a:srgbClr val="000000"/>
                </a:solidFill>
                <a:latin typeface="Arial" pitchFamily="34" charset="0"/>
                <a:cs typeface="Arial" pitchFamily="34" charset="0"/>
              </a:rPr>
              <a:t>– aller dans un lycée professionnel où ils prépareront en 2 ans un BEP (Brevet d’Enseignement Professionnel). </a:t>
            </a:r>
          </a:p>
          <a:p>
            <a:r>
              <a:rPr lang="fr-FR" sz="1100" dirty="0" smtClean="0">
                <a:solidFill>
                  <a:srgbClr val="000000"/>
                </a:solidFill>
                <a:latin typeface="Arial" pitchFamily="34" charset="0"/>
                <a:cs typeface="Arial" pitchFamily="34" charset="0"/>
              </a:rPr>
              <a:t>Ils ont également la possibilité de:</a:t>
            </a:r>
          </a:p>
          <a:p>
            <a:r>
              <a:rPr lang="fr-FR" sz="1100" dirty="0" smtClean="0">
                <a:solidFill>
                  <a:srgbClr val="000000"/>
                </a:solidFill>
                <a:latin typeface="Arial" pitchFamily="34" charset="0"/>
                <a:cs typeface="Arial" pitchFamily="34" charset="0"/>
              </a:rPr>
              <a:t>– préparer le bac en alternance, c’est-à-dire qu’ils travaillent dans une entreprise  une partie de la semaine et suivent des cours le reste du temps;</a:t>
            </a:r>
          </a:p>
          <a:p>
            <a:r>
              <a:rPr lang="fr-FR" sz="1100" dirty="0" smtClean="0">
                <a:solidFill>
                  <a:srgbClr val="000000"/>
                </a:solidFill>
                <a:latin typeface="Arial" pitchFamily="34" charset="0"/>
                <a:cs typeface="Arial" pitchFamily="34" charset="0"/>
              </a:rPr>
              <a:t>– entrer en apprentissage chez un patron et apprendre un métier;</a:t>
            </a:r>
          </a:p>
          <a:p>
            <a:r>
              <a:rPr lang="fr-FR" sz="1100" dirty="0" smtClean="0">
                <a:solidFill>
                  <a:srgbClr val="000000"/>
                </a:solidFill>
                <a:latin typeface="Arial" pitchFamily="34" charset="0"/>
                <a:cs typeface="Arial" pitchFamily="34" charset="0"/>
              </a:rPr>
              <a:t>– quitter le système scolaire s’ils ont plus de 16 ans.</a:t>
            </a:r>
            <a:endParaRPr lang="ru-RU" sz="1100" dirty="0">
              <a:solidFill>
                <a:srgbClr val="00000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3803982" y="619912"/>
            <a:ext cx="1833548" cy="23608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5081" y="619912"/>
            <a:ext cx="5500726" cy="2431435"/>
          </a:xfrm>
          <a:prstGeom prst="rect">
            <a:avLst/>
          </a:prstGeom>
        </p:spPr>
        <p:txBody>
          <a:bodyPr wrap="square">
            <a:spAutoFit/>
          </a:bodyPr>
          <a:lstStyle/>
          <a:p>
            <a:r>
              <a:rPr lang="fr-FR" sz="1200" b="1" dirty="0" smtClean="0">
                <a:solidFill>
                  <a:srgbClr val="000000"/>
                </a:solidFill>
              </a:rPr>
              <a:t>M o d è l </a:t>
            </a:r>
            <a:r>
              <a:rPr lang="fr-FR" sz="1200" b="1" dirty="0" smtClean="0">
                <a:solidFill>
                  <a:srgbClr val="000000"/>
                </a:solidFill>
              </a:rPr>
              <a:t>e: </a:t>
            </a:r>
            <a:r>
              <a:rPr lang="fr-FR" sz="1200" b="1" dirty="0" smtClean="0">
                <a:solidFill>
                  <a:srgbClr val="000000"/>
                </a:solidFill>
              </a:rPr>
              <a:t>Quelle est la profession de monsieur Mousso Ourinov?</a:t>
            </a:r>
          </a:p>
          <a:p>
            <a:r>
              <a:rPr lang="fr-FR" sz="1400" dirty="0" smtClean="0">
                <a:solidFill>
                  <a:srgbClr val="000000"/>
                </a:solidFill>
              </a:rPr>
              <a:t> Il est thérapeute. C’est un thérapeute compétent. </a:t>
            </a:r>
          </a:p>
          <a:p>
            <a:r>
              <a:rPr lang="fr-FR" sz="1400" dirty="0" smtClean="0">
                <a:solidFill>
                  <a:srgbClr val="000000"/>
                </a:solidFill>
              </a:rPr>
              <a:t>1. Quelle est la profession de madame Machkhoura? (couturière </a:t>
            </a:r>
          </a:p>
          <a:p>
            <a:r>
              <a:rPr lang="fr-FR" sz="1400" dirty="0" smtClean="0">
                <a:solidFill>
                  <a:srgbClr val="000000"/>
                </a:solidFill>
              </a:rPr>
              <a:t>ouzbèke) 2. Quelle est la profession de monsieur Rousi Tchoriyev? (peintre renommé) </a:t>
            </a:r>
          </a:p>
          <a:p>
            <a:r>
              <a:rPr lang="fr-FR" sz="1400" dirty="0" smtClean="0">
                <a:solidFill>
                  <a:srgbClr val="000000"/>
                </a:solidFill>
              </a:rPr>
              <a:t>3. Quelle est la profession de monsieur Azim Latipov? (grand </a:t>
            </a:r>
          </a:p>
          <a:p>
            <a:r>
              <a:rPr lang="fr-FR" sz="1400" dirty="0" smtClean="0">
                <a:solidFill>
                  <a:srgbClr val="000000"/>
                </a:solidFill>
              </a:rPr>
              <a:t>agriculteur) </a:t>
            </a:r>
          </a:p>
          <a:p>
            <a:r>
              <a:rPr lang="fr-FR" sz="1400" dirty="0" smtClean="0">
                <a:solidFill>
                  <a:srgbClr val="000000"/>
                </a:solidFill>
              </a:rPr>
              <a:t>4. Quelle est la profession de monsieur Tokhir Malik? </a:t>
            </a:r>
          </a:p>
          <a:p>
            <a:r>
              <a:rPr lang="fr-FR" sz="1400" dirty="0" smtClean="0">
                <a:solidFill>
                  <a:srgbClr val="000000"/>
                </a:solidFill>
              </a:rPr>
              <a:t>(écrivain très connu)</a:t>
            </a:r>
          </a:p>
          <a:p>
            <a:r>
              <a:rPr lang="fr-FR" sz="1400" dirty="0" smtClean="0">
                <a:solidFill>
                  <a:srgbClr val="000000"/>
                </a:solidFill>
              </a:rPr>
              <a:t> 5. Quelle est la profession de madame Patricia Kaas? </a:t>
            </a:r>
          </a:p>
          <a:p>
            <a:r>
              <a:rPr lang="fr-FR" sz="1400" dirty="0" smtClean="0">
                <a:solidFill>
                  <a:srgbClr val="000000"/>
                </a:solidFill>
              </a:rPr>
              <a:t>(chanteuse française)</a:t>
            </a:r>
            <a:endParaRPr lang="ru-RU" sz="1400" dirty="0">
              <a:solidFill>
                <a:srgbClr val="000000"/>
              </a:solidFill>
            </a:endParaRPr>
          </a:p>
        </p:txBody>
      </p:sp>
      <p:sp>
        <p:nvSpPr>
          <p:cNvPr id="7" name="Объект 3"/>
          <p:cNvSpPr>
            <a:spLocks noGrp="1"/>
          </p:cNvSpPr>
          <p:nvPr>
            <p:ph type="title"/>
          </p:nvPr>
        </p:nvSpPr>
        <p:spPr>
          <a:xfrm>
            <a:off x="93643" y="153183"/>
            <a:ext cx="5572163" cy="327245"/>
          </a:xfrm>
        </p:spPr>
        <p:txBody>
          <a:bodyPr>
            <a:normAutofit/>
          </a:bodyPr>
          <a:lstStyle/>
          <a:p>
            <a:r>
              <a:rPr lang="fr-FR" sz="2200" dirty="0" smtClean="0">
                <a:solidFill>
                  <a:schemeClr val="tx1"/>
                </a:solidFill>
              </a:rPr>
              <a:t>Répondez </a:t>
            </a:r>
            <a:r>
              <a:rPr lang="fr-FR" sz="2200" dirty="0" smtClean="0">
                <a:solidFill>
                  <a:schemeClr val="tx1"/>
                </a:solidFill>
              </a:rPr>
              <a:t>aux questions selon le </a:t>
            </a:r>
            <a:r>
              <a:rPr lang="fr-FR" sz="2200" dirty="0" smtClean="0">
                <a:solidFill>
                  <a:schemeClr val="tx1"/>
                </a:solidFill>
              </a:rPr>
              <a:t>modèle</a:t>
            </a:r>
            <a:endParaRPr lang="ru-RU" dirty="0"/>
          </a:p>
        </p:txBody>
      </p:sp>
    </p:spTree>
    <p:extLst>
      <p:ext uri="{BB962C8B-B14F-4D97-AF65-F5344CB8AC3E}">
        <p14:creationId xmlns:p14="http://schemas.microsoft.com/office/powerpoint/2010/main" val="138323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778919" y="699586"/>
            <a:ext cx="4260615" cy="1283034"/>
          </a:xfrm>
          <a:prstGeom prst="rect">
            <a:avLst/>
          </a:prstGeom>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txBox="1">
            <a:spLocks/>
          </p:cNvSpPr>
          <p:nvPr/>
        </p:nvSpPr>
        <p:spPr>
          <a:xfrm>
            <a:off x="1008337" y="107955"/>
            <a:ext cx="3514462" cy="385979"/>
          </a:xfrm>
          <a:prstGeom prst="rect">
            <a:avLst/>
          </a:prstGeom>
        </p:spPr>
        <p:txBody>
          <a:bodyPr vert="horz" wrap="square" lIns="0" tIns="16486" rIns="0" bIns="0" rtlCol="0" anchor="ctr">
            <a:spAutoFit/>
          </a:bodyPr>
          <a:lstStyle/>
          <a:p>
            <a:pPr marL="12681" marR="0" lvl="0" indent="0" algn="ctr"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bg1"/>
                </a:solidFill>
                <a:effectLst/>
                <a:uLnTx/>
                <a:uFillTx/>
                <a:latin typeface="Arial" pitchFamily="34" charset="0"/>
                <a:ea typeface="+mj-ea"/>
                <a:cs typeface="Arial" pitchFamily="34" charset="0"/>
              </a:rPr>
              <a:t>leçon</a:t>
            </a:r>
            <a:endParaRPr kumimoji="0" lang="en-US" sz="2400" b="1" i="0" u="none" strike="noStrike" kern="800" cap="none" spc="-25" normalizeH="0" baseline="0" noProof="0" dirty="0">
              <a:ln>
                <a:noFill/>
              </a:ln>
              <a:solidFill>
                <a:schemeClr val="bg1"/>
              </a:solidFill>
              <a:effectLst/>
              <a:uLnTx/>
              <a:uFillTx/>
              <a:latin typeface="Arial"/>
              <a:ea typeface="+mj-ea"/>
              <a:cs typeface="Arial"/>
            </a:endParaRPr>
          </a:p>
        </p:txBody>
      </p:sp>
      <p:sp>
        <p:nvSpPr>
          <p:cNvPr id="27" name="object 4"/>
          <p:cNvSpPr txBox="1"/>
          <p:nvPr/>
        </p:nvSpPr>
        <p:spPr>
          <a:xfrm>
            <a:off x="5318997" y="151619"/>
            <a:ext cx="129349" cy="238497"/>
          </a:xfrm>
          <a:prstGeom prst="rect">
            <a:avLst/>
          </a:prstGeom>
        </p:spPr>
        <p:txBody>
          <a:bodyPr vert="horz" wrap="square" lIns="0" tIns="15852" rIns="0" bIns="0" rtlCol="0">
            <a:spAutoFit/>
          </a:bodyPr>
          <a:lstStyle/>
          <a:p>
            <a:pPr marL="12681">
              <a:spcBef>
                <a:spcPts val="125"/>
              </a:spcBef>
            </a:pPr>
            <a:endParaRPr sz="1448" dirty="0">
              <a:latin typeface="Arial"/>
              <a:cs typeface="Arial"/>
            </a:endParaRPr>
          </a:p>
        </p:txBody>
      </p:sp>
      <p:sp>
        <p:nvSpPr>
          <p:cNvPr id="28" name="Right Arrow 14">
            <a:extLst>
              <a:ext uri="{FF2B5EF4-FFF2-40B4-BE49-F238E27FC236}">
                <a16:creationId xmlns="" xmlns:a16="http://schemas.microsoft.com/office/drawing/2014/main" id="{F05DBD00-73E1-4FC4-AA1B-919D9D70960D}"/>
              </a:ext>
            </a:extLst>
          </p:cNvPr>
          <p:cNvSpPr/>
          <p:nvPr/>
        </p:nvSpPr>
        <p:spPr>
          <a:xfrm>
            <a:off x="1720441" y="973231"/>
            <a:ext cx="370608" cy="431745"/>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solidFill>
                <a:schemeClr val="bg1"/>
              </a:solidFill>
              <a:latin typeface="Arial" panose="020B0604020202020204" pitchFamily="34" charset="0"/>
              <a:cs typeface="Arial" panose="020B0604020202020204" pitchFamily="34" charset="0"/>
            </a:endParaRPr>
          </a:p>
        </p:txBody>
      </p:sp>
      <p:sp>
        <p:nvSpPr>
          <p:cNvPr id="29" name="Right Arrow 15">
            <a:extLst>
              <a:ext uri="{FF2B5EF4-FFF2-40B4-BE49-F238E27FC236}">
                <a16:creationId xmlns="" xmlns:a16="http://schemas.microsoft.com/office/drawing/2014/main" id="{834DD015-CEA7-472D-A16B-764CE5967173}"/>
              </a:ext>
            </a:extLst>
          </p:cNvPr>
          <p:cNvSpPr/>
          <p:nvPr/>
        </p:nvSpPr>
        <p:spPr>
          <a:xfrm>
            <a:off x="3855961" y="1023424"/>
            <a:ext cx="370608" cy="431745"/>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solidFill>
                <a:schemeClr val="bg1"/>
              </a:solidFill>
              <a:latin typeface="Arial" panose="020B0604020202020204" pitchFamily="34" charset="0"/>
              <a:cs typeface="Arial" panose="020B0604020202020204" pitchFamily="34" charset="0"/>
            </a:endParaRPr>
          </a:p>
        </p:txBody>
      </p:sp>
      <p:sp>
        <p:nvSpPr>
          <p:cNvPr id="30" name="Rectangle 6">
            <a:extLst>
              <a:ext uri="{FF2B5EF4-FFF2-40B4-BE49-F238E27FC236}">
                <a16:creationId xmlns="" xmlns:a16="http://schemas.microsoft.com/office/drawing/2014/main" id="{40F82D4B-0806-40E7-82DD-490ED9DCC420}"/>
              </a:ext>
            </a:extLst>
          </p:cNvPr>
          <p:cNvSpPr/>
          <p:nvPr/>
        </p:nvSpPr>
        <p:spPr>
          <a:xfrm>
            <a:off x="217754" y="691350"/>
            <a:ext cx="1472207" cy="219118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86392" tIns="86392" rIns="86392" bIns="86392">
            <a:noAutofit/>
          </a:bodyPr>
          <a:lstStyle/>
          <a:p>
            <a:pPr algn="ctr"/>
            <a:r>
              <a:rPr lang="fr-FR" sz="2000" b="1" dirty="0" smtClean="0"/>
              <a:t>  </a:t>
            </a:r>
            <a:br>
              <a:rPr lang="fr-FR" sz="2000" b="1" dirty="0" smtClean="0"/>
            </a:br>
            <a:endParaRPr lang="ru-RU" sz="2000" b="1" dirty="0">
              <a:solidFill>
                <a:srgbClr val="002060"/>
              </a:solidFill>
            </a:endParaRPr>
          </a:p>
        </p:txBody>
      </p:sp>
      <p:sp>
        <p:nvSpPr>
          <p:cNvPr id="31" name="Rectangle 11">
            <a:extLst>
              <a:ext uri="{FF2B5EF4-FFF2-40B4-BE49-F238E27FC236}">
                <a16:creationId xmlns="" xmlns:a16="http://schemas.microsoft.com/office/drawing/2014/main" id="{A11439A7-9FD2-4A68-ADB6-442286817560}"/>
              </a:ext>
            </a:extLst>
          </p:cNvPr>
          <p:cNvSpPr/>
          <p:nvPr/>
        </p:nvSpPr>
        <p:spPr>
          <a:xfrm>
            <a:off x="2121529" y="691350"/>
            <a:ext cx="1699939" cy="219118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86392" tIns="86392" rIns="86392" bIns="86392">
            <a:noAutofit/>
          </a:bodyPr>
          <a:lstStyle/>
          <a:p>
            <a:pPr marL="80993" indent="-80993" algn="ctr">
              <a:lnSpc>
                <a:spcPct val="94000"/>
              </a:lnSpc>
              <a:spcAft>
                <a:spcPts val="378"/>
              </a:spcAft>
              <a:buClr>
                <a:schemeClr val="accent4"/>
              </a:buClr>
            </a:pPr>
            <a:r>
              <a:rPr lang="en-US" sz="1800" b="1" dirty="0" err="1" smtClean="0">
                <a:solidFill>
                  <a:srgbClr val="002060"/>
                </a:solidFill>
                <a:latin typeface="Arial" panose="020B0604020202020204" pitchFamily="34" charset="0"/>
                <a:cs typeface="Arial" panose="020B0604020202020204" pitchFamily="34" charset="0"/>
              </a:rPr>
              <a:t>Catégorie</a:t>
            </a:r>
            <a:r>
              <a:rPr lang="en-US" sz="1800" b="1" dirty="0" smtClean="0">
                <a:solidFill>
                  <a:srgbClr val="002060"/>
                </a:solidFill>
                <a:latin typeface="Arial" panose="020B0604020202020204" pitchFamily="34" charset="0"/>
                <a:cs typeface="Arial" panose="020B0604020202020204" pitchFamily="34" charset="0"/>
              </a:rPr>
              <a:t> profession-</a:t>
            </a:r>
            <a:r>
              <a:rPr lang="en-US" sz="1800" b="1" dirty="0" err="1" smtClean="0">
                <a:solidFill>
                  <a:srgbClr val="002060"/>
                </a:solidFill>
                <a:latin typeface="Arial" panose="020B0604020202020204" pitchFamily="34" charset="0"/>
                <a:cs typeface="Arial" panose="020B0604020202020204" pitchFamily="34" charset="0"/>
              </a:rPr>
              <a:t>nelle</a:t>
            </a:r>
            <a:r>
              <a:rPr lang="en-US" sz="1800" b="1" dirty="0" smtClean="0">
                <a:solidFill>
                  <a:srgbClr val="002060"/>
                </a:solidFill>
                <a:latin typeface="Arial" panose="020B0604020202020204" pitchFamily="34" charset="0"/>
                <a:cs typeface="Arial" panose="020B0604020202020204" pitchFamily="34" charset="0"/>
              </a:rPr>
              <a:t> sans </a:t>
            </a:r>
            <a:r>
              <a:rPr lang="en-US" sz="1800" b="1" dirty="0" err="1" smtClean="0">
                <a:solidFill>
                  <a:srgbClr val="002060"/>
                </a:solidFill>
                <a:latin typeface="Arial" panose="020B0604020202020204" pitchFamily="34" charset="0"/>
                <a:cs typeface="Arial" panose="020B0604020202020204" pitchFamily="34" charset="0"/>
              </a:rPr>
              <a:t>titre</a:t>
            </a:r>
            <a:endParaRPr lang="en-US" sz="1800" b="1" dirty="0">
              <a:solidFill>
                <a:srgbClr val="002060"/>
              </a:solidFill>
              <a:latin typeface="Arial" panose="020B0604020202020204" pitchFamily="34" charset="0"/>
              <a:cs typeface="Arial" panose="020B0604020202020204" pitchFamily="34" charset="0"/>
            </a:endParaRPr>
          </a:p>
        </p:txBody>
      </p:sp>
      <p:sp>
        <p:nvSpPr>
          <p:cNvPr id="32" name="Rectangle 12">
            <a:extLst>
              <a:ext uri="{FF2B5EF4-FFF2-40B4-BE49-F238E27FC236}">
                <a16:creationId xmlns="" xmlns:a16="http://schemas.microsoft.com/office/drawing/2014/main" id="{4D8144AD-025D-4ADF-9F26-E22431C3F75D}"/>
              </a:ext>
            </a:extLst>
          </p:cNvPr>
          <p:cNvSpPr/>
          <p:nvPr/>
        </p:nvSpPr>
        <p:spPr>
          <a:xfrm>
            <a:off x="4233522" y="691350"/>
            <a:ext cx="1342749" cy="219118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lIns="86392" tIns="86392" rIns="86392" bIns="86392">
            <a:noAutofit/>
          </a:bodyPr>
          <a:lstStyle/>
          <a:p>
            <a:pPr marL="80993" indent="-80993" algn="ctr">
              <a:lnSpc>
                <a:spcPct val="94000"/>
              </a:lnSpc>
              <a:spcAft>
                <a:spcPts val="378"/>
              </a:spcAft>
              <a:buClr>
                <a:schemeClr val="accent5"/>
              </a:buClr>
            </a:pPr>
            <a:r>
              <a:rPr lang="fr-FR" sz="2000" b="1" dirty="0" smtClean="0">
                <a:solidFill>
                  <a:srgbClr val="002060"/>
                </a:solidFill>
              </a:rPr>
              <a:t>Activités</a:t>
            </a:r>
            <a:endParaRPr lang="en-US" sz="2000" b="1" dirty="0">
              <a:solidFill>
                <a:srgbClr val="002060"/>
              </a:solidFill>
              <a:latin typeface="Arial" panose="020B0604020202020204" pitchFamily="34" charset="0"/>
              <a:cs typeface="Arial" panose="020B0604020202020204" pitchFamily="34" charset="0"/>
            </a:endParaRPr>
          </a:p>
        </p:txBody>
      </p:sp>
      <p:sp>
        <p:nvSpPr>
          <p:cNvPr id="9" name="Прямоугольник 8"/>
          <p:cNvSpPr/>
          <p:nvPr/>
        </p:nvSpPr>
        <p:spPr>
          <a:xfrm>
            <a:off x="210032" y="691350"/>
            <a:ext cx="1479929" cy="1477328"/>
          </a:xfrm>
          <a:prstGeom prst="rect">
            <a:avLst/>
          </a:prstGeom>
        </p:spPr>
        <p:txBody>
          <a:bodyPr wrap="square">
            <a:spAutoFit/>
          </a:bodyPr>
          <a:lstStyle/>
          <a:p>
            <a:pPr algn="ctr"/>
            <a:r>
              <a:rPr lang="fr-FR" sz="1800" b="1" dirty="0" smtClean="0">
                <a:solidFill>
                  <a:srgbClr val="002060"/>
                </a:solidFill>
                <a:latin typeface="Arial"/>
                <a:cs typeface="Arial"/>
              </a:rPr>
              <a:t>Etes-vous fier des métiers de vos parents?</a:t>
            </a:r>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300"/>
                                        <p:tgtEl>
                                          <p:spTgt spid="28"/>
                                        </p:tgtEl>
                                      </p:cBhvr>
                                    </p:animEffect>
                                  </p:childTnLst>
                                </p:cTn>
                              </p:par>
                              <p:par>
                                <p:cTn id="13" presetID="35" presetClass="path" presetSubtype="0" accel="50000" decel="50000" fill="hold" grpId="1" nodeType="withEffect">
                                  <p:stCondLst>
                                    <p:cond delay="0"/>
                                  </p:stCondLst>
                                  <p:childTnLst>
                                    <p:animMotion origin="layout" path="M -4.7409E-7 3.64527E-6 L -0.04134 3.64527E-6 " pathEditMode="relative" rAng="0" ptsTypes="AA">
                                      <p:cBhvr>
                                        <p:cTn id="14" dur="300" spd="-100000" fill="hold"/>
                                        <p:tgtEl>
                                          <p:spTgt spid="28"/>
                                        </p:tgtEl>
                                        <p:attrNameLst>
                                          <p:attrName>ppt_x</p:attrName>
                                          <p:attrName>ppt_y</p:attrName>
                                        </p:attrNameLst>
                                      </p:cBhvr>
                                      <p:rCtr x="-2067" y="0"/>
                                    </p:animMotion>
                                  </p:childTnLst>
                                </p:cTn>
                              </p:par>
                            </p:childTnLst>
                          </p:cTn>
                        </p:par>
                        <p:par>
                          <p:cTn id="15" fill="hold">
                            <p:stCondLst>
                              <p:cond delay="3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3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300"/>
                                        <p:tgtEl>
                                          <p:spTgt spid="29"/>
                                        </p:tgtEl>
                                      </p:cBhvr>
                                    </p:animEffect>
                                  </p:childTnLst>
                                </p:cTn>
                              </p:par>
                              <p:par>
                                <p:cTn id="24" presetID="35" presetClass="path" presetSubtype="0" accel="50000" decel="50000" fill="hold" grpId="1" nodeType="withEffect">
                                  <p:stCondLst>
                                    <p:cond delay="0"/>
                                  </p:stCondLst>
                                  <p:childTnLst>
                                    <p:animMotion origin="layout" path="M -2.05072E-6 3.64527E-6 L -0.04134 3.64527E-6 " pathEditMode="relative" rAng="0" ptsTypes="AA">
                                      <p:cBhvr>
                                        <p:cTn id="25" dur="300" spd="-100000" fill="hold"/>
                                        <p:tgtEl>
                                          <p:spTgt spid="29"/>
                                        </p:tgtEl>
                                        <p:attrNameLst>
                                          <p:attrName>ppt_x</p:attrName>
                                          <p:attrName>ppt_y</p:attrName>
                                        </p:attrNameLst>
                                      </p:cBhvr>
                                      <p:rCtr x="-2067" y="0"/>
                                    </p:animMotion>
                                  </p:childTnLst>
                                </p:cTn>
                              </p:par>
                            </p:childTnLst>
                          </p:cTn>
                        </p:par>
                        <p:par>
                          <p:cTn id="26" fill="hold">
                            <p:stCondLst>
                              <p:cond delay="3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Vérifier</a:t>
            </a:r>
            <a:r>
              <a:rPr lang="en-US" dirty="0" smtClean="0"/>
              <a:t> le devoir</a:t>
            </a:r>
            <a:endParaRPr lang="ru-RU" dirty="0"/>
          </a:p>
        </p:txBody>
      </p:sp>
      <p:sp>
        <p:nvSpPr>
          <p:cNvPr id="4" name="Содержимое 3"/>
          <p:cNvSpPr>
            <a:spLocks noGrp="1"/>
          </p:cNvSpPr>
          <p:nvPr>
            <p:ph sz="half" idx="3"/>
          </p:nvPr>
        </p:nvSpPr>
        <p:spPr>
          <a:xfrm>
            <a:off x="236519" y="619912"/>
            <a:ext cx="5234959" cy="2342180"/>
          </a:xfrm>
        </p:spPr>
        <p:txBody>
          <a:bodyPr/>
          <a:lstStyle/>
          <a:p>
            <a:pPr>
              <a:spcBef>
                <a:spcPts val="0"/>
              </a:spcBef>
              <a:spcAft>
                <a:spcPts val="600"/>
              </a:spcAft>
              <a:buNone/>
            </a:pPr>
            <a:r>
              <a:rPr lang="fr-FR" sz="1600" b="1" dirty="0" smtClean="0">
                <a:solidFill>
                  <a:srgbClr val="000000"/>
                </a:solidFill>
                <a:latin typeface="Arial" pitchFamily="34" charset="0"/>
                <a:cs typeface="Arial" pitchFamily="34" charset="0"/>
              </a:rPr>
              <a:t>Transformez ces phrases au conditionnel présent pour qu’elles soient plus polies. </a:t>
            </a:r>
          </a:p>
          <a:p>
            <a:pPr>
              <a:buFontTx/>
              <a:buChar char="-"/>
            </a:pPr>
            <a:r>
              <a:rPr lang="fr-FR" sz="1600" dirty="0" smtClean="0">
                <a:solidFill>
                  <a:srgbClr val="000000"/>
                </a:solidFill>
                <a:latin typeface="Arial" pitchFamily="34" charset="0"/>
                <a:cs typeface="Arial" pitchFamily="34" charset="0"/>
              </a:rPr>
              <a:t>Je veux un renseignement.</a:t>
            </a:r>
          </a:p>
          <a:p>
            <a:pPr>
              <a:buFontTx/>
              <a:buChar char="-"/>
            </a:pPr>
            <a:r>
              <a:rPr lang="fr-FR" sz="1600" dirty="0" smtClean="0">
                <a:solidFill>
                  <a:srgbClr val="000000"/>
                </a:solidFill>
                <a:latin typeface="Arial" pitchFamily="34" charset="0"/>
                <a:cs typeface="Arial" pitchFamily="34" charset="0"/>
              </a:rPr>
              <a:t>Je </a:t>
            </a:r>
            <a:r>
              <a:rPr lang="fr-FR" sz="1600" u="sng" dirty="0" smtClean="0">
                <a:solidFill>
                  <a:srgbClr val="000000"/>
                </a:solidFill>
                <a:latin typeface="Arial" pitchFamily="34" charset="0"/>
                <a:cs typeface="Arial" pitchFamily="34" charset="0"/>
              </a:rPr>
              <a:t>voudrais </a:t>
            </a:r>
            <a:r>
              <a:rPr lang="fr-FR" sz="1600" dirty="0" smtClean="0">
                <a:solidFill>
                  <a:srgbClr val="000000"/>
                </a:solidFill>
                <a:latin typeface="Arial" pitchFamily="34" charset="0"/>
                <a:cs typeface="Arial" pitchFamily="34" charset="0"/>
              </a:rPr>
              <a:t>un renseignement.</a:t>
            </a:r>
          </a:p>
          <a:p>
            <a:pPr>
              <a:buFontTx/>
              <a:buChar char="-"/>
            </a:pPr>
            <a:r>
              <a:rPr lang="fr-FR" sz="1600" dirty="0" smtClean="0">
                <a:solidFill>
                  <a:srgbClr val="000000"/>
                </a:solidFill>
                <a:latin typeface="Arial" pitchFamily="34" charset="0"/>
                <a:cs typeface="Arial" pitchFamily="34" charset="0"/>
              </a:rPr>
              <a:t>Vous voulez une information?</a:t>
            </a:r>
          </a:p>
          <a:p>
            <a:pPr>
              <a:buFontTx/>
              <a:buChar char="-"/>
            </a:pPr>
            <a:r>
              <a:rPr lang="fr-FR" sz="1600" dirty="0" smtClean="0">
                <a:solidFill>
                  <a:srgbClr val="000000"/>
                </a:solidFill>
                <a:latin typeface="Arial" pitchFamily="34" charset="0"/>
                <a:cs typeface="Arial" pitchFamily="34" charset="0"/>
              </a:rPr>
              <a:t>Vous </a:t>
            </a:r>
            <a:r>
              <a:rPr lang="fr-FR" sz="1600" u="sng" dirty="0" smtClean="0">
                <a:solidFill>
                  <a:srgbClr val="000000"/>
                </a:solidFill>
                <a:latin typeface="Arial" pitchFamily="34" charset="0"/>
                <a:cs typeface="Arial" pitchFamily="34" charset="0"/>
              </a:rPr>
              <a:t>voudriez</a:t>
            </a:r>
            <a:r>
              <a:rPr lang="fr-FR" sz="1600" dirty="0" smtClean="0">
                <a:solidFill>
                  <a:srgbClr val="000000"/>
                </a:solidFill>
                <a:latin typeface="Arial" pitchFamily="34" charset="0"/>
                <a:cs typeface="Arial" pitchFamily="34" charset="0"/>
              </a:rPr>
              <a:t> une information?</a:t>
            </a:r>
          </a:p>
          <a:p>
            <a:pPr>
              <a:buFontTx/>
              <a:buChar char="-"/>
            </a:pPr>
            <a:r>
              <a:rPr lang="fr-FR" sz="1600" dirty="0" smtClean="0">
                <a:solidFill>
                  <a:srgbClr val="000000"/>
                </a:solidFill>
                <a:latin typeface="Arial" pitchFamily="34" charset="0"/>
                <a:cs typeface="Arial" pitchFamily="34" charset="0"/>
              </a:rPr>
              <a:t>J’appelle un taxi pour vous.</a:t>
            </a:r>
          </a:p>
          <a:p>
            <a:pPr>
              <a:buFontTx/>
              <a:buChar char="-"/>
            </a:pPr>
            <a:r>
              <a:rPr lang="fr-FR" sz="1600" dirty="0" smtClean="0">
                <a:solidFill>
                  <a:srgbClr val="000000"/>
                </a:solidFill>
                <a:latin typeface="Arial" pitchFamily="34" charset="0"/>
                <a:cs typeface="Arial" pitchFamily="34" charset="0"/>
              </a:rPr>
              <a:t>J’</a:t>
            </a:r>
            <a:r>
              <a:rPr lang="fr-FR" sz="1600" u="sng" dirty="0" smtClean="0">
                <a:solidFill>
                  <a:srgbClr val="000000"/>
                </a:solidFill>
                <a:latin typeface="Arial" pitchFamily="34" charset="0"/>
                <a:cs typeface="Arial" pitchFamily="34" charset="0"/>
              </a:rPr>
              <a:t>appelerais</a:t>
            </a:r>
            <a:r>
              <a:rPr lang="fr-FR" sz="1600" dirty="0" smtClean="0">
                <a:solidFill>
                  <a:srgbClr val="000000"/>
                </a:solidFill>
                <a:latin typeface="Arial" pitchFamily="34" charset="0"/>
                <a:cs typeface="Arial" pitchFamily="34" charset="0"/>
              </a:rPr>
              <a:t>  un taxi pour vous</a:t>
            </a:r>
            <a:r>
              <a:rPr lang="fr-FR"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5"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flipH="1">
            <a:off x="4160814" y="1676812"/>
            <a:ext cx="1474510" cy="14281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30480"/>
            <a:ext cx="5665806" cy="518529"/>
          </a:xfrm>
        </p:spPr>
        <p:txBody>
          <a:bodyPr>
            <a:normAutofit/>
          </a:bodyPr>
          <a:lstStyle/>
          <a:p>
            <a:r>
              <a:rPr lang="fr-FR" sz="2000" dirty="0" smtClean="0"/>
              <a:t>Lisons et exprimons nos idées</a:t>
            </a:r>
            <a:endParaRPr lang="ru-RU" sz="2000" dirty="0"/>
          </a:p>
        </p:txBody>
      </p:sp>
      <p:sp>
        <p:nvSpPr>
          <p:cNvPr id="3" name="Содержимое 2"/>
          <p:cNvSpPr>
            <a:spLocks noGrp="1"/>
          </p:cNvSpPr>
          <p:nvPr>
            <p:ph sz="half" idx="2"/>
          </p:nvPr>
        </p:nvSpPr>
        <p:spPr>
          <a:xfrm>
            <a:off x="247838" y="619913"/>
            <a:ext cx="3207951" cy="2462213"/>
          </a:xfrm>
        </p:spPr>
        <p:txBody>
          <a:bodyPr/>
          <a:lstStyle/>
          <a:p>
            <a:pPr marL="0" indent="268288" algn="just">
              <a:buNone/>
            </a:pPr>
            <a:r>
              <a:rPr lang="fr-FR" sz="2000" dirty="0" smtClean="0">
                <a:solidFill>
                  <a:srgbClr val="002060"/>
                </a:solidFill>
              </a:rPr>
              <a:t>«Mon père est boulanger. Il fait des galettes. Ses galettes sont très bonnes. Tout le monde admire la profession de mon père. Je suis fier(fière) de la profession de mon père.»</a:t>
            </a:r>
            <a:endParaRPr lang="ru-RU" sz="2000" dirty="0">
              <a:solidFill>
                <a:srgbClr val="002060"/>
              </a:solidFill>
            </a:endParaRPr>
          </a:p>
        </p:txBody>
      </p:sp>
      <p:pic>
        <p:nvPicPr>
          <p:cNvPr id="2050" name="Picture 2"/>
          <p:cNvPicPr>
            <a:picLocks noChangeAspect="1" noChangeArrowheads="1"/>
          </p:cNvPicPr>
          <p:nvPr/>
        </p:nvPicPr>
        <p:blipFill>
          <a:blip r:embed="rId2"/>
          <a:srcRect/>
          <a:stretch>
            <a:fillRect/>
          </a:stretch>
        </p:blipFill>
        <p:spPr bwMode="auto">
          <a:xfrm>
            <a:off x="3599805" y="977102"/>
            <a:ext cx="2013598" cy="176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64" y="42672"/>
            <a:ext cx="5665807" cy="518529"/>
          </a:xfrm>
        </p:spPr>
        <p:txBody>
          <a:bodyPr>
            <a:normAutofit/>
          </a:bodyPr>
          <a:lstStyle/>
          <a:p>
            <a:r>
              <a:rPr lang="fr-FR" sz="2400" dirty="0"/>
              <a:t>Lisons et exprimons nos </a:t>
            </a:r>
            <a:r>
              <a:rPr lang="fr-FR" sz="2400" dirty="0" smtClean="0"/>
              <a:t>idées</a:t>
            </a:r>
            <a:endParaRPr lang="ru-RU" sz="2200" dirty="0"/>
          </a:p>
        </p:txBody>
      </p:sp>
      <p:sp>
        <p:nvSpPr>
          <p:cNvPr id="3" name="Содержимое 2"/>
          <p:cNvSpPr>
            <a:spLocks noGrp="1"/>
          </p:cNvSpPr>
          <p:nvPr>
            <p:ph sz="half" idx="2"/>
          </p:nvPr>
        </p:nvSpPr>
        <p:spPr>
          <a:xfrm>
            <a:off x="179997" y="611933"/>
            <a:ext cx="3485545" cy="2462213"/>
          </a:xfrm>
        </p:spPr>
        <p:txBody>
          <a:bodyPr/>
          <a:lstStyle/>
          <a:p>
            <a:pPr marL="0" indent="268288" algn="just">
              <a:buNone/>
            </a:pPr>
            <a:r>
              <a:rPr lang="fr-FR" sz="2000" dirty="0" smtClean="0">
                <a:solidFill>
                  <a:srgbClr val="002060"/>
                </a:solidFill>
              </a:rPr>
              <a:t>«Ma mère est une bonne cuisinière. Les plats nationaux préparés par ma mère sont délicieux. Elle adore son métier. Je suis très fier de son palove, de ses mantis, de sa soupe. Je remercie toujours ma mère après le repas».</a:t>
            </a:r>
            <a:endParaRPr lang="ru-RU" sz="2000" dirty="0">
              <a:solidFill>
                <a:srgbClr val="002060"/>
              </a:solidFill>
            </a:endParaRPr>
          </a:p>
        </p:txBody>
      </p:sp>
      <p:pic>
        <p:nvPicPr>
          <p:cNvPr id="3074" name="Picture 2"/>
          <p:cNvPicPr>
            <a:picLocks noChangeAspect="1" noChangeArrowheads="1"/>
          </p:cNvPicPr>
          <p:nvPr/>
        </p:nvPicPr>
        <p:blipFill>
          <a:blip r:embed="rId2"/>
          <a:srcRect/>
          <a:stretch>
            <a:fillRect/>
          </a:stretch>
        </p:blipFill>
        <p:spPr bwMode="auto">
          <a:xfrm>
            <a:off x="3849377" y="1043980"/>
            <a:ext cx="1785950" cy="1572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315" y="42672"/>
            <a:ext cx="5500725" cy="518529"/>
          </a:xfrm>
        </p:spPr>
        <p:txBody>
          <a:bodyPr/>
          <a:lstStyle/>
          <a:p>
            <a:r>
              <a:rPr lang="fr-FR" sz="2800" dirty="0"/>
              <a:t>Lisons et exprimons nos idées</a:t>
            </a:r>
            <a:endParaRPr lang="ru-RU" dirty="0"/>
          </a:p>
        </p:txBody>
      </p:sp>
      <p:sp>
        <p:nvSpPr>
          <p:cNvPr id="3" name="Содержимое 2"/>
          <p:cNvSpPr>
            <a:spLocks noGrp="1"/>
          </p:cNvSpPr>
          <p:nvPr>
            <p:ph sz="half" idx="2"/>
          </p:nvPr>
        </p:nvSpPr>
        <p:spPr>
          <a:xfrm>
            <a:off x="247838" y="561201"/>
            <a:ext cx="3928031" cy="2462213"/>
          </a:xfrm>
        </p:spPr>
        <p:txBody>
          <a:bodyPr/>
          <a:lstStyle/>
          <a:p>
            <a:pPr marL="0" indent="268288">
              <a:buNone/>
            </a:pPr>
            <a:r>
              <a:rPr lang="fr-FR" sz="2000" dirty="0" smtClean="0">
                <a:solidFill>
                  <a:srgbClr val="002060"/>
                </a:solidFill>
              </a:rPr>
              <a:t>«Mon frère est éléctricien. </a:t>
            </a:r>
            <a:r>
              <a:rPr lang="fr-FR" sz="2000" dirty="0" smtClean="0">
                <a:solidFill>
                  <a:srgbClr val="002060"/>
                </a:solidFill>
              </a:rPr>
              <a:t/>
            </a:r>
            <a:br>
              <a:rPr lang="fr-FR" sz="2000" dirty="0" smtClean="0">
                <a:solidFill>
                  <a:srgbClr val="002060"/>
                </a:solidFill>
              </a:rPr>
            </a:br>
            <a:r>
              <a:rPr lang="fr-FR" sz="2000" dirty="0" smtClean="0">
                <a:solidFill>
                  <a:srgbClr val="002060"/>
                </a:solidFill>
              </a:rPr>
              <a:t>Il </a:t>
            </a:r>
            <a:r>
              <a:rPr lang="fr-FR" sz="2000" dirty="0" smtClean="0">
                <a:solidFill>
                  <a:srgbClr val="002060"/>
                </a:solidFill>
              </a:rPr>
              <a:t>apporte la joie aux familles: l’électricité c’est la lumière, c’est la vie. Sans lui, rien ne marcherait: ni ordinateur, ni télévision, ni train, ni métro, ni ascenseur. Comme la vie serait difficile et comme son métier est utile! J’adore sa profession.» </a:t>
            </a:r>
            <a:endParaRPr lang="ru-RU" sz="2000" dirty="0">
              <a:solidFill>
                <a:srgbClr val="002060"/>
              </a:solidFill>
            </a:endParaRPr>
          </a:p>
        </p:txBody>
      </p:sp>
      <p:pic>
        <p:nvPicPr>
          <p:cNvPr id="6" name="Picture 2"/>
          <p:cNvPicPr>
            <a:picLocks noGrp="1" noChangeAspect="1" noChangeArrowheads="1"/>
          </p:cNvPicPr>
          <p:nvPr>
            <p:ph sz="half" idx="2"/>
          </p:nvPr>
        </p:nvPicPr>
        <p:blipFill>
          <a:blip r:embed="rId2"/>
          <a:srcRect/>
          <a:stretch>
            <a:fillRect/>
          </a:stretch>
        </p:blipFill>
        <p:spPr bwMode="auto">
          <a:xfrm>
            <a:off x="4237047" y="1043980"/>
            <a:ext cx="1399993" cy="14724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247838" y="719705"/>
            <a:ext cx="5346530" cy="1908215"/>
          </a:xfrm>
        </p:spPr>
        <p:txBody>
          <a:bodyPr/>
          <a:lstStyle/>
          <a:p>
            <a:pPr marL="0" indent="268288">
              <a:buNone/>
            </a:pPr>
            <a:r>
              <a:rPr lang="fr-FR" sz="2000" dirty="0" smtClean="0">
                <a:solidFill>
                  <a:srgbClr val="002060"/>
                </a:solidFill>
              </a:rPr>
              <a:t>«Ma  </a:t>
            </a:r>
            <a:r>
              <a:rPr lang="fr-FR" sz="2000" dirty="0" smtClean="0">
                <a:solidFill>
                  <a:srgbClr val="002060"/>
                </a:solidFill>
              </a:rPr>
              <a:t>tante est journaliste à la télévision. Elle présente une émission sur la vie des gens: où ils habitent ..., ce qu’ils font..., ce qu’ils feront </a:t>
            </a:r>
            <a:r>
              <a:rPr lang="fr-FR" sz="2000" dirty="0" smtClean="0">
                <a:solidFill>
                  <a:srgbClr val="002060"/>
                </a:solidFill>
              </a:rPr>
              <a:t>...</a:t>
            </a:r>
          </a:p>
          <a:p>
            <a:pPr marL="0" indent="268288">
              <a:buNone/>
            </a:pPr>
            <a:r>
              <a:rPr lang="fr-FR" sz="2000" dirty="0" smtClean="0">
                <a:solidFill>
                  <a:srgbClr val="002060"/>
                </a:solidFill>
              </a:rPr>
              <a:t>Elle </a:t>
            </a:r>
            <a:r>
              <a:rPr lang="fr-FR" sz="2000" dirty="0" smtClean="0">
                <a:solidFill>
                  <a:srgbClr val="002060"/>
                </a:solidFill>
              </a:rPr>
              <a:t>les interviewe sur leur métier. Grâce à elle, grâce à ses reportages, les jeunes découvrent des professions originales». </a:t>
            </a:r>
            <a:endParaRPr lang="ru-RU" sz="2000" dirty="0">
              <a:solidFill>
                <a:srgbClr val="002060"/>
              </a:solidFill>
            </a:endParaRPr>
          </a:p>
        </p:txBody>
      </p:sp>
      <p:sp>
        <p:nvSpPr>
          <p:cNvPr id="4" name="Прямоугольник 3"/>
          <p:cNvSpPr/>
          <p:nvPr/>
        </p:nvSpPr>
        <p:spPr>
          <a:xfrm>
            <a:off x="359445" y="35868"/>
            <a:ext cx="5234923" cy="461665"/>
          </a:xfrm>
          <a:prstGeom prst="rect">
            <a:avLst/>
          </a:prstGeom>
        </p:spPr>
        <p:txBody>
          <a:bodyPr wrap="square">
            <a:spAutoFit/>
          </a:bodyPr>
          <a:lstStyle/>
          <a:p>
            <a:pPr algn="ctr"/>
            <a:r>
              <a:rPr lang="fr-FR" sz="2400" b="1" dirty="0" smtClean="0">
                <a:solidFill>
                  <a:schemeClr val="bg1"/>
                </a:solidFill>
              </a:rPr>
              <a:t>Lisons </a:t>
            </a:r>
            <a:r>
              <a:rPr lang="fr-FR" sz="2400" b="1" dirty="0">
                <a:solidFill>
                  <a:schemeClr val="bg1"/>
                </a:solidFill>
              </a:rPr>
              <a:t>et exprimons nos idées</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315" y="42672"/>
            <a:ext cx="5500725" cy="518529"/>
          </a:xfrm>
        </p:spPr>
        <p:txBody>
          <a:bodyPr/>
          <a:lstStyle/>
          <a:p>
            <a:r>
              <a:rPr lang="fr-FR" dirty="0" smtClean="0"/>
              <a:t>Observez et réflichissez </a:t>
            </a:r>
            <a:endParaRPr lang="ru-RU" dirty="0"/>
          </a:p>
        </p:txBody>
      </p:sp>
      <p:sp>
        <p:nvSpPr>
          <p:cNvPr id="3" name="Содержимое 2"/>
          <p:cNvSpPr>
            <a:spLocks noGrp="1"/>
          </p:cNvSpPr>
          <p:nvPr>
            <p:ph sz="half" idx="2"/>
          </p:nvPr>
        </p:nvSpPr>
        <p:spPr>
          <a:xfrm>
            <a:off x="136315" y="561201"/>
            <a:ext cx="5458053" cy="2169825"/>
          </a:xfrm>
        </p:spPr>
        <p:txBody>
          <a:bodyPr/>
          <a:lstStyle/>
          <a:p>
            <a:pPr>
              <a:spcBef>
                <a:spcPts val="0"/>
              </a:spcBef>
              <a:spcAft>
                <a:spcPts val="600"/>
              </a:spcAft>
              <a:buFontTx/>
              <a:buChar char="-"/>
            </a:pPr>
            <a:r>
              <a:rPr lang="fr-FR" sz="1800" dirty="0" smtClean="0">
                <a:solidFill>
                  <a:srgbClr val="002060"/>
                </a:solidFill>
              </a:rPr>
              <a:t>Pascaline, ton père est cuisinier? – demande Olim.</a:t>
            </a:r>
          </a:p>
          <a:p>
            <a:pPr>
              <a:spcBef>
                <a:spcPts val="0"/>
              </a:spcBef>
              <a:spcAft>
                <a:spcPts val="600"/>
              </a:spcAft>
              <a:buFontTx/>
              <a:buChar char="-"/>
            </a:pPr>
            <a:r>
              <a:rPr lang="fr-FR" sz="1800" dirty="0" smtClean="0">
                <a:solidFill>
                  <a:srgbClr val="002060"/>
                </a:solidFill>
              </a:rPr>
              <a:t>Oui, c’est un cuisinier renommé</a:t>
            </a:r>
            <a:r>
              <a:rPr lang="fr-FR" sz="1800" dirty="0">
                <a:solidFill>
                  <a:srgbClr val="002060"/>
                </a:solidFill>
              </a:rPr>
              <a:t>, – </a:t>
            </a:r>
            <a:r>
              <a:rPr lang="fr-FR" sz="1800" dirty="0" smtClean="0">
                <a:solidFill>
                  <a:srgbClr val="002060"/>
                </a:solidFill>
              </a:rPr>
              <a:t>réponde  </a:t>
            </a:r>
            <a:r>
              <a:rPr lang="fr-FR" sz="1800" dirty="0" smtClean="0">
                <a:solidFill>
                  <a:srgbClr val="002060"/>
                </a:solidFill>
              </a:rPr>
              <a:t>Pascaline.</a:t>
            </a:r>
          </a:p>
          <a:p>
            <a:pPr>
              <a:spcBef>
                <a:spcPts val="0"/>
              </a:spcBef>
              <a:spcAft>
                <a:spcPts val="600"/>
              </a:spcAft>
              <a:buFontTx/>
              <a:buChar char="-"/>
            </a:pPr>
            <a:r>
              <a:rPr lang="fr-FR" sz="1800" dirty="0" smtClean="0">
                <a:solidFill>
                  <a:srgbClr val="002060"/>
                </a:solidFill>
              </a:rPr>
              <a:t>Et toi, Olim, ton père est médecin</a:t>
            </a:r>
            <a:r>
              <a:rPr lang="fr-FR" sz="1800" dirty="0">
                <a:solidFill>
                  <a:srgbClr val="002060"/>
                </a:solidFill>
              </a:rPr>
              <a:t>? – </a:t>
            </a:r>
            <a:r>
              <a:rPr lang="fr-FR" sz="1800" dirty="0" smtClean="0">
                <a:solidFill>
                  <a:srgbClr val="002060"/>
                </a:solidFill>
              </a:rPr>
              <a:t>demande Jean.</a:t>
            </a:r>
          </a:p>
          <a:p>
            <a:pPr>
              <a:spcBef>
                <a:spcPts val="0"/>
              </a:spcBef>
              <a:buFontTx/>
              <a:buChar char="-"/>
            </a:pPr>
            <a:r>
              <a:rPr lang="fr-FR" sz="1800" dirty="0" smtClean="0">
                <a:solidFill>
                  <a:srgbClr val="002060"/>
                </a:solidFill>
              </a:rPr>
              <a:t>Oui, il est chirurgien. C’est un bon chirurgien, répond Olim.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13" y="6096"/>
            <a:ext cx="5688037" cy="461665"/>
          </a:xfrm>
          <a:prstGeom prst="rect">
            <a:avLst/>
          </a:prstGeom>
        </p:spPr>
        <p:txBody>
          <a:bodyPr wrap="square">
            <a:spAutoFit/>
          </a:bodyPr>
          <a:lstStyle/>
          <a:p>
            <a:pPr algn="ctr"/>
            <a:r>
              <a:rPr lang="fr-FR" sz="2400" b="1" dirty="0" smtClean="0">
                <a:latin typeface="Arial" pitchFamily="34" charset="0"/>
                <a:cs typeface="Arial" pitchFamily="34" charset="0"/>
              </a:rPr>
              <a:t>Quelles différence remarquez-vous?</a:t>
            </a:r>
            <a:endParaRPr lang="ru-RU" sz="2400" b="1" dirty="0">
              <a:latin typeface="Arial" pitchFamily="34" charset="0"/>
              <a:cs typeface="Arial" pitchFamily="34" charset="0"/>
            </a:endParaRPr>
          </a:p>
        </p:txBody>
      </p:sp>
      <p:sp>
        <p:nvSpPr>
          <p:cNvPr id="5" name="Прямоугольник 4"/>
          <p:cNvSpPr/>
          <p:nvPr/>
        </p:nvSpPr>
        <p:spPr>
          <a:xfrm>
            <a:off x="71414" y="643616"/>
            <a:ext cx="5594394" cy="1569660"/>
          </a:xfrm>
          <a:prstGeom prst="rect">
            <a:avLst/>
          </a:prstGeom>
        </p:spPr>
        <p:txBody>
          <a:bodyPr wrap="square">
            <a:spAutoFit/>
          </a:bodyPr>
          <a:lstStyle/>
          <a:p>
            <a:pPr marL="457200" indent="-457200">
              <a:buFont typeface="Wingdings" panose="05000000000000000000" pitchFamily="2" charset="2"/>
              <a:buChar char="ü"/>
            </a:pPr>
            <a:r>
              <a:rPr lang="fr-FR" sz="2400" dirty="0" smtClean="0">
                <a:solidFill>
                  <a:srgbClr val="000000"/>
                </a:solidFill>
                <a:latin typeface="Arial" pitchFamily="34" charset="0"/>
                <a:cs typeface="Arial" pitchFamily="34" charset="0"/>
              </a:rPr>
              <a:t>Paul est </a:t>
            </a:r>
            <a:r>
              <a:rPr lang="fr-FR" sz="2400" b="1" dirty="0" smtClean="0">
                <a:solidFill>
                  <a:srgbClr val="000000"/>
                </a:solidFill>
                <a:latin typeface="Arial" pitchFamily="34" charset="0"/>
                <a:cs typeface="Arial" pitchFamily="34" charset="0"/>
              </a:rPr>
              <a:t>un cuisinier renommé</a:t>
            </a:r>
          </a:p>
          <a:p>
            <a:pPr marL="457200" indent="-457200">
              <a:buFont typeface="Wingdings" panose="05000000000000000000" pitchFamily="2" charset="2"/>
              <a:buChar char="ü"/>
            </a:pPr>
            <a:r>
              <a:rPr lang="fr-FR" sz="2400" dirty="0" smtClean="0">
                <a:solidFill>
                  <a:srgbClr val="000000"/>
                </a:solidFill>
                <a:latin typeface="Arial" pitchFamily="34" charset="0"/>
                <a:cs typeface="Arial" pitchFamily="34" charset="0"/>
              </a:rPr>
              <a:t>Pascaline est </a:t>
            </a:r>
            <a:r>
              <a:rPr lang="fr-FR" sz="2400" b="1" dirty="0" smtClean="0">
                <a:solidFill>
                  <a:srgbClr val="000000"/>
                </a:solidFill>
                <a:latin typeface="Arial" pitchFamily="34" charset="0"/>
                <a:cs typeface="Arial" pitchFamily="34" charset="0"/>
              </a:rPr>
              <a:t>une française sympatique</a:t>
            </a:r>
            <a:r>
              <a:rPr lang="fr-FR" sz="2400" dirty="0" smtClean="0">
                <a:solidFill>
                  <a:srgbClr val="000000"/>
                </a:solidFill>
                <a:latin typeface="Arial" pitchFamily="34" charset="0"/>
                <a:cs typeface="Arial" pitchFamily="34" charset="0"/>
              </a:rPr>
              <a:t>.</a:t>
            </a:r>
          </a:p>
          <a:p>
            <a:pPr marL="457200" indent="-457200">
              <a:buFont typeface="Wingdings" panose="05000000000000000000" pitchFamily="2" charset="2"/>
              <a:buChar char="ü"/>
            </a:pPr>
            <a:r>
              <a:rPr lang="fr-FR" sz="2400" dirty="0" smtClean="0">
                <a:solidFill>
                  <a:srgbClr val="000000"/>
                </a:solidFill>
                <a:latin typeface="Arial" pitchFamily="34" charset="0"/>
                <a:cs typeface="Arial" pitchFamily="34" charset="0"/>
              </a:rPr>
              <a:t>Olim est </a:t>
            </a:r>
            <a:r>
              <a:rPr lang="fr-FR" sz="2400" b="1" dirty="0" smtClean="0">
                <a:solidFill>
                  <a:srgbClr val="000000"/>
                </a:solidFill>
                <a:latin typeface="Arial" pitchFamily="34" charset="0"/>
                <a:cs typeface="Arial" pitchFamily="34" charset="0"/>
              </a:rPr>
              <a:t>un</a:t>
            </a:r>
            <a:r>
              <a:rPr lang="fr-FR" sz="2400" dirty="0" smtClean="0">
                <a:solidFill>
                  <a:srgbClr val="000000"/>
                </a:solidFill>
                <a:latin typeface="Arial" pitchFamily="34" charset="0"/>
                <a:cs typeface="Arial" pitchFamily="34" charset="0"/>
              </a:rPr>
              <a:t> </a:t>
            </a:r>
            <a:r>
              <a:rPr lang="fr-FR" sz="2400" b="1" dirty="0" smtClean="0">
                <a:solidFill>
                  <a:srgbClr val="000000"/>
                </a:solidFill>
                <a:latin typeface="Arial" pitchFamily="34" charset="0"/>
                <a:cs typeface="Arial" pitchFamily="34" charset="0"/>
              </a:rPr>
              <a:t>vrai rêveur.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153116</TotalTime>
  <Words>716</Words>
  <Application>Microsoft Office PowerPoint</Application>
  <PresentationFormat>Произвольный</PresentationFormat>
  <Paragraphs>96</Paragraphs>
  <Slides>17</Slides>
  <Notes>1</Notes>
  <HiddenSlides>0</HiddenSlides>
  <MMClips>0</MMClips>
  <ScaleCrop>false</ScaleCrop>
  <HeadingPairs>
    <vt:vector size="4" baseType="variant">
      <vt:variant>
        <vt:lpstr>Тема</vt:lpstr>
      </vt:variant>
      <vt:variant>
        <vt:i4>10</vt:i4>
      </vt:variant>
      <vt:variant>
        <vt:lpstr>Заголовки слайдов</vt:lpstr>
      </vt:variant>
      <vt:variant>
        <vt:i4>17</vt:i4>
      </vt:variant>
    </vt:vector>
  </HeadingPairs>
  <TitlesOfParts>
    <vt:vector size="2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 </vt:lpstr>
      <vt:lpstr>Презентация PowerPoint</vt:lpstr>
      <vt:lpstr>Vérifier le devoir</vt:lpstr>
      <vt:lpstr>Lisons et exprimons nos idées</vt:lpstr>
      <vt:lpstr>Lisons et exprimons nos idées</vt:lpstr>
      <vt:lpstr>Lisons et exprimons nos idées</vt:lpstr>
      <vt:lpstr>Презентация PowerPoint</vt:lpstr>
      <vt:lpstr>Observez et réflichissez </vt:lpstr>
      <vt:lpstr>Презентация PowerPoint</vt:lpstr>
      <vt:lpstr>Nom de profession</vt:lpstr>
      <vt:lpstr>Savez-vous pourquoi  </vt:lpstr>
      <vt:lpstr>    </vt:lpstr>
      <vt:lpstr>Profession + adjectif qualificatif</vt:lpstr>
      <vt:lpstr>Entraînez-vous! </vt:lpstr>
      <vt:lpstr>L’orientation des élèves en France</vt:lpstr>
      <vt:lpstr>Répondez aux questions selon le modèle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Azizbek</cp:lastModifiedBy>
  <cp:revision>1732</cp:revision>
  <dcterms:created xsi:type="dcterms:W3CDTF">2014-10-08T23:03:32Z</dcterms:created>
  <dcterms:modified xsi:type="dcterms:W3CDTF">2020-11-11T18:36:44Z</dcterms:modified>
</cp:coreProperties>
</file>