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6.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7.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8.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1"/>
  </p:notesMasterIdLst>
  <p:sldIdLst>
    <p:sldId id="1435" r:id="rId11"/>
    <p:sldId id="1425" r:id="rId12"/>
    <p:sldId id="1440" r:id="rId13"/>
    <p:sldId id="1439" r:id="rId14"/>
    <p:sldId id="1465" r:id="rId15"/>
    <p:sldId id="1455" r:id="rId16"/>
    <p:sldId id="1441" r:id="rId17"/>
    <p:sldId id="1442" r:id="rId18"/>
    <p:sldId id="1466" r:id="rId19"/>
    <p:sldId id="1467" r:id="rId20"/>
    <p:sldId id="1468" r:id="rId21"/>
    <p:sldId id="1469" r:id="rId22"/>
    <p:sldId id="1470" r:id="rId23"/>
    <p:sldId id="1471" r:id="rId24"/>
    <p:sldId id="1472" r:id="rId25"/>
    <p:sldId id="1473" r:id="rId26"/>
    <p:sldId id="1474" r:id="rId27"/>
    <p:sldId id="1475" r:id="rId28"/>
    <p:sldId id="1476" r:id="rId29"/>
    <p:sldId id="1431" r:id="rId30"/>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35"/>
            <p14:sldId id="1425"/>
            <p14:sldId id="1440"/>
            <p14:sldId id="1439"/>
            <p14:sldId id="1465"/>
            <p14:sldId id="1455"/>
            <p14:sldId id="1441"/>
            <p14:sldId id="1442"/>
            <p14:sldId id="1466"/>
            <p14:sldId id="1467"/>
            <p14:sldId id="1468"/>
            <p14:sldId id="1469"/>
            <p14:sldId id="1470"/>
            <p14:sldId id="1471"/>
            <p14:sldId id="1472"/>
            <p14:sldId id="1473"/>
            <p14:sldId id="1474"/>
            <p14:sldId id="1475"/>
            <p14:sldId id="1476"/>
            <p14:sldId id="1431"/>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66"/>
    <a:srgbClr val="FFFFFF"/>
    <a:srgbClr val="DDDDDD"/>
    <a:srgbClr val="B2B2B2"/>
    <a:srgbClr val="808080"/>
    <a:srgbClr val="5F5F5F"/>
    <a:srgbClr val="C0C0C0"/>
    <a:srgbClr val="7F7F7F"/>
    <a:srgbClr val="328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5491" autoAdjust="0"/>
  </p:normalViewPr>
  <p:slideViewPr>
    <p:cSldViewPr snapToObjects="1">
      <p:cViewPr>
        <p:scale>
          <a:sx n="156" d="100"/>
          <a:sy n="156" d="100"/>
        </p:scale>
        <p:origin x="-510" y="108"/>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9/25/2020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p>
            <a:fld id="{E1D3385D-1FD3-4774-A22D-16C39BC2799C}" type="datetimeFigureOut">
              <a:rPr lang="ru-RU" smtClean="0"/>
              <a:pPr/>
              <a:t>25.09.2020</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p>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p>
            <a:fld id="{958BAE6A-B32F-4354-99B4-5FCB191E77F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hyperlink" Target="https://www.linkedin.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hyperlink" Target="https://twitter.com/" TargetMode="Externa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facebook.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4.xml"/><Relationship Id="rId18" Type="http://schemas.openxmlformats.org/officeDocument/2006/relationships/slideLayout" Target="../slideLayouts/slideLayout549.xml"/><Relationship Id="rId26" Type="http://schemas.openxmlformats.org/officeDocument/2006/relationships/slideLayout" Target="../slideLayouts/slideLayout557.xml"/><Relationship Id="rId39" Type="http://schemas.openxmlformats.org/officeDocument/2006/relationships/slideLayout" Target="../slideLayouts/slideLayout570.xml"/><Relationship Id="rId21" Type="http://schemas.openxmlformats.org/officeDocument/2006/relationships/slideLayout" Target="../slideLayouts/slideLayout552.xml"/><Relationship Id="rId34" Type="http://schemas.openxmlformats.org/officeDocument/2006/relationships/slideLayout" Target="../slideLayouts/slideLayout565.xml"/><Relationship Id="rId42" Type="http://schemas.openxmlformats.org/officeDocument/2006/relationships/slideLayout" Target="../slideLayouts/slideLayout573.xml"/><Relationship Id="rId47" Type="http://schemas.openxmlformats.org/officeDocument/2006/relationships/slideLayout" Target="../slideLayouts/slideLayout578.xml"/><Relationship Id="rId50" Type="http://schemas.openxmlformats.org/officeDocument/2006/relationships/slideLayout" Target="../slideLayouts/slideLayout581.xml"/><Relationship Id="rId55" Type="http://schemas.openxmlformats.org/officeDocument/2006/relationships/slideLayout" Target="../slideLayouts/slideLayout586.xml"/><Relationship Id="rId7" Type="http://schemas.openxmlformats.org/officeDocument/2006/relationships/slideLayout" Target="../slideLayouts/slideLayout538.xml"/><Relationship Id="rId2" Type="http://schemas.openxmlformats.org/officeDocument/2006/relationships/slideLayout" Target="../slideLayouts/slideLayout533.xml"/><Relationship Id="rId16" Type="http://schemas.openxmlformats.org/officeDocument/2006/relationships/slideLayout" Target="../slideLayouts/slideLayout547.xml"/><Relationship Id="rId20" Type="http://schemas.openxmlformats.org/officeDocument/2006/relationships/slideLayout" Target="../slideLayouts/slideLayout551.xml"/><Relationship Id="rId29" Type="http://schemas.openxmlformats.org/officeDocument/2006/relationships/slideLayout" Target="../slideLayouts/slideLayout560.xml"/><Relationship Id="rId41" Type="http://schemas.openxmlformats.org/officeDocument/2006/relationships/slideLayout" Target="../slideLayouts/slideLayout572.xml"/><Relationship Id="rId54" Type="http://schemas.openxmlformats.org/officeDocument/2006/relationships/slideLayout" Target="../slideLayouts/slideLayout585.xml"/><Relationship Id="rId62" Type="http://schemas.openxmlformats.org/officeDocument/2006/relationships/hyperlink" Target="https://twitter.com/" TargetMode="Externa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24" Type="http://schemas.openxmlformats.org/officeDocument/2006/relationships/slideLayout" Target="../slideLayouts/slideLayout555.xml"/><Relationship Id="rId32" Type="http://schemas.openxmlformats.org/officeDocument/2006/relationships/slideLayout" Target="../slideLayouts/slideLayout563.xml"/><Relationship Id="rId37" Type="http://schemas.openxmlformats.org/officeDocument/2006/relationships/slideLayout" Target="../slideLayouts/slideLayout568.xml"/><Relationship Id="rId40" Type="http://schemas.openxmlformats.org/officeDocument/2006/relationships/slideLayout" Target="../slideLayouts/slideLayout571.xml"/><Relationship Id="rId45" Type="http://schemas.openxmlformats.org/officeDocument/2006/relationships/slideLayout" Target="../slideLayouts/slideLayout576.xml"/><Relationship Id="rId53" Type="http://schemas.openxmlformats.org/officeDocument/2006/relationships/slideLayout" Target="../slideLayouts/slideLayout584.xml"/><Relationship Id="rId58" Type="http://schemas.openxmlformats.org/officeDocument/2006/relationships/slideLayout" Target="../slideLayouts/slideLayout589.xml"/><Relationship Id="rId5" Type="http://schemas.openxmlformats.org/officeDocument/2006/relationships/slideLayout" Target="../slideLayouts/slideLayout536.xml"/><Relationship Id="rId15" Type="http://schemas.openxmlformats.org/officeDocument/2006/relationships/slideLayout" Target="../slideLayouts/slideLayout546.xml"/><Relationship Id="rId23" Type="http://schemas.openxmlformats.org/officeDocument/2006/relationships/slideLayout" Target="../slideLayouts/slideLayout554.xml"/><Relationship Id="rId28" Type="http://schemas.openxmlformats.org/officeDocument/2006/relationships/slideLayout" Target="../slideLayouts/slideLayout559.xml"/><Relationship Id="rId36" Type="http://schemas.openxmlformats.org/officeDocument/2006/relationships/slideLayout" Target="../slideLayouts/slideLayout567.xml"/><Relationship Id="rId49" Type="http://schemas.openxmlformats.org/officeDocument/2006/relationships/slideLayout" Target="../slideLayouts/slideLayout580.xml"/><Relationship Id="rId57" Type="http://schemas.openxmlformats.org/officeDocument/2006/relationships/slideLayout" Target="../slideLayouts/slideLayout588.xml"/><Relationship Id="rId61" Type="http://schemas.openxmlformats.org/officeDocument/2006/relationships/hyperlink" Target="https://www.linkedin.com/" TargetMode="External"/><Relationship Id="rId10" Type="http://schemas.openxmlformats.org/officeDocument/2006/relationships/slideLayout" Target="../slideLayouts/slideLayout541.xml"/><Relationship Id="rId19" Type="http://schemas.openxmlformats.org/officeDocument/2006/relationships/slideLayout" Target="../slideLayouts/slideLayout550.xml"/><Relationship Id="rId31" Type="http://schemas.openxmlformats.org/officeDocument/2006/relationships/slideLayout" Target="../slideLayouts/slideLayout562.xml"/><Relationship Id="rId44" Type="http://schemas.openxmlformats.org/officeDocument/2006/relationships/slideLayout" Target="../slideLayouts/slideLayout575.xml"/><Relationship Id="rId52" Type="http://schemas.openxmlformats.org/officeDocument/2006/relationships/slideLayout" Target="../slideLayouts/slideLayout583.xml"/><Relationship Id="rId60" Type="http://schemas.openxmlformats.org/officeDocument/2006/relationships/hyperlink" Target="https://www.facebook.com" TargetMode="Externa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slideLayout" Target="../slideLayouts/slideLayout545.xml"/><Relationship Id="rId22" Type="http://schemas.openxmlformats.org/officeDocument/2006/relationships/slideLayout" Target="../slideLayouts/slideLayout553.xml"/><Relationship Id="rId27" Type="http://schemas.openxmlformats.org/officeDocument/2006/relationships/slideLayout" Target="../slideLayouts/slideLayout558.xml"/><Relationship Id="rId30" Type="http://schemas.openxmlformats.org/officeDocument/2006/relationships/slideLayout" Target="../slideLayouts/slideLayout561.xml"/><Relationship Id="rId35" Type="http://schemas.openxmlformats.org/officeDocument/2006/relationships/slideLayout" Target="../slideLayouts/slideLayout566.xml"/><Relationship Id="rId43" Type="http://schemas.openxmlformats.org/officeDocument/2006/relationships/slideLayout" Target="../slideLayouts/slideLayout574.xml"/><Relationship Id="rId48" Type="http://schemas.openxmlformats.org/officeDocument/2006/relationships/slideLayout" Target="../slideLayouts/slideLayout579.xml"/><Relationship Id="rId56" Type="http://schemas.openxmlformats.org/officeDocument/2006/relationships/slideLayout" Target="../slideLayouts/slideLayout587.xml"/><Relationship Id="rId8" Type="http://schemas.openxmlformats.org/officeDocument/2006/relationships/slideLayout" Target="../slideLayouts/slideLayout539.xml"/><Relationship Id="rId51" Type="http://schemas.openxmlformats.org/officeDocument/2006/relationships/slideLayout" Target="../slideLayouts/slideLayout582.xml"/><Relationship Id="rId3" Type="http://schemas.openxmlformats.org/officeDocument/2006/relationships/slideLayout" Target="../slideLayouts/slideLayout534.xml"/><Relationship Id="rId12" Type="http://schemas.openxmlformats.org/officeDocument/2006/relationships/slideLayout" Target="../slideLayouts/slideLayout543.xml"/><Relationship Id="rId17" Type="http://schemas.openxmlformats.org/officeDocument/2006/relationships/slideLayout" Target="../slideLayouts/slideLayout548.xml"/><Relationship Id="rId25" Type="http://schemas.openxmlformats.org/officeDocument/2006/relationships/slideLayout" Target="../slideLayouts/slideLayout556.xml"/><Relationship Id="rId33" Type="http://schemas.openxmlformats.org/officeDocument/2006/relationships/slideLayout" Target="../slideLayouts/slideLayout564.xml"/><Relationship Id="rId38" Type="http://schemas.openxmlformats.org/officeDocument/2006/relationships/slideLayout" Target="../slideLayouts/slideLayout569.xml"/><Relationship Id="rId46" Type="http://schemas.openxmlformats.org/officeDocument/2006/relationships/slideLayout" Target="../slideLayouts/slideLayout577.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theme" Target="../theme/theme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61" Type="http://schemas.openxmlformats.org/officeDocument/2006/relationships/hyperlink" Target="https://twitter.com/" TargetMode="Externa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hyperlink" Target="https://www.linkedin.com/" TargetMode="Externa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slideLayout" Target="../slideLayouts/slideLayout175.xml"/><Relationship Id="rId55" Type="http://schemas.openxmlformats.org/officeDocument/2006/relationships/slideLayout" Target="../slideLayouts/slideLayout180.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54" Type="http://schemas.openxmlformats.org/officeDocument/2006/relationships/slideLayout" Target="../slideLayouts/slideLayout179.xml"/><Relationship Id="rId62" Type="http://schemas.openxmlformats.org/officeDocument/2006/relationships/hyperlink" Target="https://twitter.com/" TargetMode="Externa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3" Type="http://schemas.openxmlformats.org/officeDocument/2006/relationships/slideLayout" Target="../slideLayouts/slideLayout178.xml"/><Relationship Id="rId58" Type="http://schemas.openxmlformats.org/officeDocument/2006/relationships/slideLayout" Target="../slideLayouts/slideLayout183.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57" Type="http://schemas.openxmlformats.org/officeDocument/2006/relationships/slideLayout" Target="../slideLayouts/slideLayout182.xml"/><Relationship Id="rId61" Type="http://schemas.openxmlformats.org/officeDocument/2006/relationships/hyperlink" Target="https://www.linkedin.com/" TargetMode="Externa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52" Type="http://schemas.openxmlformats.org/officeDocument/2006/relationships/slideLayout" Target="../slideLayouts/slideLayout177.xml"/><Relationship Id="rId60" Type="http://schemas.openxmlformats.org/officeDocument/2006/relationships/hyperlink" Target="https://www.facebook.com" TargetMode="Externa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56" Type="http://schemas.openxmlformats.org/officeDocument/2006/relationships/slideLayout" Target="../slideLayouts/slideLayout181.xml"/><Relationship Id="rId8" Type="http://schemas.openxmlformats.org/officeDocument/2006/relationships/slideLayout" Target="../slideLayouts/slideLayout133.xml"/><Relationship Id="rId51" Type="http://schemas.openxmlformats.org/officeDocument/2006/relationships/slideLayout" Target="../slideLayouts/slideLayout176.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slideLayout" Target="../slideLayouts/slideLayout233.xml"/><Relationship Id="rId55" Type="http://schemas.openxmlformats.org/officeDocument/2006/relationships/slideLayout" Target="../slideLayouts/slideLayout238.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41" Type="http://schemas.openxmlformats.org/officeDocument/2006/relationships/slideLayout" Target="../slideLayouts/slideLayout224.xml"/><Relationship Id="rId54" Type="http://schemas.openxmlformats.org/officeDocument/2006/relationships/slideLayout" Target="../slideLayouts/slideLayout237.xml"/><Relationship Id="rId62" Type="http://schemas.openxmlformats.org/officeDocument/2006/relationships/hyperlink" Target="https://twitter.com/" TargetMode="Externa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3" Type="http://schemas.openxmlformats.org/officeDocument/2006/relationships/slideLayout" Target="../slideLayouts/slideLayout236.xml"/><Relationship Id="rId58" Type="http://schemas.openxmlformats.org/officeDocument/2006/relationships/slideLayout" Target="../slideLayouts/slideLayout241.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slideLayout" Target="../slideLayouts/slideLayout232.xml"/><Relationship Id="rId57" Type="http://schemas.openxmlformats.org/officeDocument/2006/relationships/slideLayout" Target="../slideLayouts/slideLayout240.xml"/><Relationship Id="rId61" Type="http://schemas.openxmlformats.org/officeDocument/2006/relationships/hyperlink" Target="https://www.linkedin.com/" TargetMode="Externa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52" Type="http://schemas.openxmlformats.org/officeDocument/2006/relationships/slideLayout" Target="../slideLayouts/slideLayout235.xml"/><Relationship Id="rId60" Type="http://schemas.openxmlformats.org/officeDocument/2006/relationships/hyperlink" Target="https://www.facebook.com" TargetMode="Externa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56" Type="http://schemas.openxmlformats.org/officeDocument/2006/relationships/slideLayout" Target="../slideLayouts/slideLayout239.xml"/><Relationship Id="rId8" Type="http://schemas.openxmlformats.org/officeDocument/2006/relationships/slideLayout" Target="../slideLayouts/slideLayout191.xml"/><Relationship Id="rId51" Type="http://schemas.openxmlformats.org/officeDocument/2006/relationships/slideLayout" Target="../slideLayouts/slideLayout234.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50" Type="http://schemas.openxmlformats.org/officeDocument/2006/relationships/slideLayout" Target="../slideLayouts/slideLayout291.xml"/><Relationship Id="rId55" Type="http://schemas.openxmlformats.org/officeDocument/2006/relationships/slideLayout" Target="../slideLayouts/slideLayout296.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54" Type="http://schemas.openxmlformats.org/officeDocument/2006/relationships/slideLayout" Target="../slideLayouts/slideLayout295.xml"/><Relationship Id="rId62" Type="http://schemas.openxmlformats.org/officeDocument/2006/relationships/hyperlink" Target="https://twitter.com/" TargetMode="Externa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3" Type="http://schemas.openxmlformats.org/officeDocument/2006/relationships/slideLayout" Target="../slideLayouts/slideLayout294.xml"/><Relationship Id="rId58" Type="http://schemas.openxmlformats.org/officeDocument/2006/relationships/slideLayout" Target="../slideLayouts/slideLayout299.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slideLayout" Target="../slideLayouts/slideLayout290.xml"/><Relationship Id="rId57" Type="http://schemas.openxmlformats.org/officeDocument/2006/relationships/slideLayout" Target="../slideLayouts/slideLayout298.xml"/><Relationship Id="rId61" Type="http://schemas.openxmlformats.org/officeDocument/2006/relationships/hyperlink" Target="https://www.linkedin.com/" TargetMode="Externa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52" Type="http://schemas.openxmlformats.org/officeDocument/2006/relationships/slideLayout" Target="../slideLayouts/slideLayout293.xml"/><Relationship Id="rId60" Type="http://schemas.openxmlformats.org/officeDocument/2006/relationships/hyperlink" Target="https://www.facebook.com" TargetMode="Externa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56" Type="http://schemas.openxmlformats.org/officeDocument/2006/relationships/slideLayout" Target="../slideLayouts/slideLayout297.xml"/><Relationship Id="rId8" Type="http://schemas.openxmlformats.org/officeDocument/2006/relationships/slideLayout" Target="../slideLayouts/slideLayout249.xml"/><Relationship Id="rId51" Type="http://schemas.openxmlformats.org/officeDocument/2006/relationships/slideLayout" Target="../slideLayouts/slideLayout292.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29" Type="http://schemas.openxmlformats.org/officeDocument/2006/relationships/slideLayout" Target="../slideLayouts/slideLayout328.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62" Type="http://schemas.openxmlformats.org/officeDocument/2006/relationships/hyperlink" Target="https://twitter.com/" TargetMode="Externa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61" Type="http://schemas.openxmlformats.org/officeDocument/2006/relationships/hyperlink" Target="https://www.linkedin.com/" TargetMode="Externa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hyperlink" Target="https://www.facebook.com" TargetMode="Externa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3" Type="http://schemas.openxmlformats.org/officeDocument/2006/relationships/slideLayout" Target="../slideLayouts/slideLayout302.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slideLayout" Target="../slideLayouts/slideLayout383.xml"/><Relationship Id="rId39" Type="http://schemas.openxmlformats.org/officeDocument/2006/relationships/slideLayout" Target="../slideLayouts/slideLayout396.xml"/><Relationship Id="rId21" Type="http://schemas.openxmlformats.org/officeDocument/2006/relationships/slideLayout" Target="../slideLayouts/slideLayout378.xml"/><Relationship Id="rId34" Type="http://schemas.openxmlformats.org/officeDocument/2006/relationships/slideLayout" Target="../slideLayouts/slideLayout391.xml"/><Relationship Id="rId42" Type="http://schemas.openxmlformats.org/officeDocument/2006/relationships/slideLayout" Target="../slideLayouts/slideLayout399.xml"/><Relationship Id="rId47" Type="http://schemas.openxmlformats.org/officeDocument/2006/relationships/slideLayout" Target="../slideLayouts/slideLayout404.xml"/><Relationship Id="rId50" Type="http://schemas.openxmlformats.org/officeDocument/2006/relationships/slideLayout" Target="../slideLayouts/slideLayout407.xml"/><Relationship Id="rId55" Type="http://schemas.openxmlformats.org/officeDocument/2006/relationships/slideLayout" Target="../slideLayouts/slideLayout412.xml"/><Relationship Id="rId7" Type="http://schemas.openxmlformats.org/officeDocument/2006/relationships/slideLayout" Target="../slideLayouts/slideLayout36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29" Type="http://schemas.openxmlformats.org/officeDocument/2006/relationships/slideLayout" Target="../slideLayouts/slideLayout386.xml"/><Relationship Id="rId41" Type="http://schemas.openxmlformats.org/officeDocument/2006/relationships/slideLayout" Target="../slideLayouts/slideLayout398.xml"/><Relationship Id="rId54" Type="http://schemas.openxmlformats.org/officeDocument/2006/relationships/slideLayout" Target="../slideLayouts/slideLayout411.xml"/><Relationship Id="rId62" Type="http://schemas.openxmlformats.org/officeDocument/2006/relationships/hyperlink" Target="https://twitter.com/" TargetMode="Externa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32" Type="http://schemas.openxmlformats.org/officeDocument/2006/relationships/slideLayout" Target="../slideLayouts/slideLayout389.xml"/><Relationship Id="rId37" Type="http://schemas.openxmlformats.org/officeDocument/2006/relationships/slideLayout" Target="../slideLayouts/slideLayout394.xml"/><Relationship Id="rId40" Type="http://schemas.openxmlformats.org/officeDocument/2006/relationships/slideLayout" Target="../slideLayouts/slideLayout397.xml"/><Relationship Id="rId45" Type="http://schemas.openxmlformats.org/officeDocument/2006/relationships/slideLayout" Target="../slideLayouts/slideLayout402.xml"/><Relationship Id="rId53" Type="http://schemas.openxmlformats.org/officeDocument/2006/relationships/slideLayout" Target="../slideLayouts/slideLayout410.xml"/><Relationship Id="rId58" Type="http://schemas.openxmlformats.org/officeDocument/2006/relationships/slideLayout" Target="../slideLayouts/slideLayout415.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28" Type="http://schemas.openxmlformats.org/officeDocument/2006/relationships/slideLayout" Target="../slideLayouts/slideLayout385.xml"/><Relationship Id="rId36" Type="http://schemas.openxmlformats.org/officeDocument/2006/relationships/slideLayout" Target="../slideLayouts/slideLayout393.xml"/><Relationship Id="rId49" Type="http://schemas.openxmlformats.org/officeDocument/2006/relationships/slideLayout" Target="../slideLayouts/slideLayout406.xml"/><Relationship Id="rId57" Type="http://schemas.openxmlformats.org/officeDocument/2006/relationships/slideLayout" Target="../slideLayouts/slideLayout414.xml"/><Relationship Id="rId61" Type="http://schemas.openxmlformats.org/officeDocument/2006/relationships/hyperlink" Target="https://www.linkedin.com/" TargetMode="Externa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31" Type="http://schemas.openxmlformats.org/officeDocument/2006/relationships/slideLayout" Target="../slideLayouts/slideLayout388.xml"/><Relationship Id="rId44" Type="http://schemas.openxmlformats.org/officeDocument/2006/relationships/slideLayout" Target="../slideLayouts/slideLayout401.xml"/><Relationship Id="rId52" Type="http://schemas.openxmlformats.org/officeDocument/2006/relationships/slideLayout" Target="../slideLayouts/slideLayout409.xml"/><Relationship Id="rId60" Type="http://schemas.openxmlformats.org/officeDocument/2006/relationships/hyperlink" Target="https://www.facebook.com" TargetMode="Externa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 Id="rId27" Type="http://schemas.openxmlformats.org/officeDocument/2006/relationships/slideLayout" Target="../slideLayouts/slideLayout384.xml"/><Relationship Id="rId30" Type="http://schemas.openxmlformats.org/officeDocument/2006/relationships/slideLayout" Target="../slideLayouts/slideLayout387.xml"/><Relationship Id="rId35" Type="http://schemas.openxmlformats.org/officeDocument/2006/relationships/slideLayout" Target="../slideLayouts/slideLayout392.xml"/><Relationship Id="rId43" Type="http://schemas.openxmlformats.org/officeDocument/2006/relationships/slideLayout" Target="../slideLayouts/slideLayout400.xml"/><Relationship Id="rId48" Type="http://schemas.openxmlformats.org/officeDocument/2006/relationships/slideLayout" Target="../slideLayouts/slideLayout405.xml"/><Relationship Id="rId56" Type="http://schemas.openxmlformats.org/officeDocument/2006/relationships/slideLayout" Target="../slideLayouts/slideLayout413.xml"/><Relationship Id="rId8" Type="http://schemas.openxmlformats.org/officeDocument/2006/relationships/slideLayout" Target="../slideLayouts/slideLayout365.xml"/><Relationship Id="rId51" Type="http://schemas.openxmlformats.org/officeDocument/2006/relationships/slideLayout" Target="../slideLayouts/slideLayout408.xml"/><Relationship Id="rId3" Type="http://schemas.openxmlformats.org/officeDocument/2006/relationships/slideLayout" Target="../slideLayouts/slideLayout360.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slideLayout" Target="../slideLayouts/slideLayout382.xml"/><Relationship Id="rId33" Type="http://schemas.openxmlformats.org/officeDocument/2006/relationships/slideLayout" Target="../slideLayouts/slideLayout390.xml"/><Relationship Id="rId38" Type="http://schemas.openxmlformats.org/officeDocument/2006/relationships/slideLayout" Target="../slideLayouts/slideLayout395.xml"/><Relationship Id="rId46" Type="http://schemas.openxmlformats.org/officeDocument/2006/relationships/slideLayout" Target="../slideLayouts/slideLayout403.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26" Type="http://schemas.openxmlformats.org/officeDocument/2006/relationships/slideLayout" Target="../slideLayouts/slideLayout441.xml"/><Relationship Id="rId39" Type="http://schemas.openxmlformats.org/officeDocument/2006/relationships/slideLayout" Target="../slideLayouts/slideLayout454.xml"/><Relationship Id="rId21" Type="http://schemas.openxmlformats.org/officeDocument/2006/relationships/slideLayout" Target="../slideLayouts/slideLayout436.xml"/><Relationship Id="rId34" Type="http://schemas.openxmlformats.org/officeDocument/2006/relationships/slideLayout" Target="../slideLayouts/slideLayout449.xml"/><Relationship Id="rId42" Type="http://schemas.openxmlformats.org/officeDocument/2006/relationships/slideLayout" Target="../slideLayouts/slideLayout457.xml"/><Relationship Id="rId47" Type="http://schemas.openxmlformats.org/officeDocument/2006/relationships/slideLayout" Target="../slideLayouts/slideLayout462.xml"/><Relationship Id="rId50" Type="http://schemas.openxmlformats.org/officeDocument/2006/relationships/slideLayout" Target="../slideLayouts/slideLayout465.xml"/><Relationship Id="rId55" Type="http://schemas.openxmlformats.org/officeDocument/2006/relationships/slideLayout" Target="../slideLayouts/slideLayout470.xml"/><Relationship Id="rId7" Type="http://schemas.openxmlformats.org/officeDocument/2006/relationships/slideLayout" Target="../slideLayouts/slideLayout422.xml"/><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0" Type="http://schemas.openxmlformats.org/officeDocument/2006/relationships/slideLayout" Target="../slideLayouts/slideLayout435.xml"/><Relationship Id="rId29" Type="http://schemas.openxmlformats.org/officeDocument/2006/relationships/slideLayout" Target="../slideLayouts/slideLayout444.xml"/><Relationship Id="rId41" Type="http://schemas.openxmlformats.org/officeDocument/2006/relationships/slideLayout" Target="../slideLayouts/slideLayout456.xml"/><Relationship Id="rId54" Type="http://schemas.openxmlformats.org/officeDocument/2006/relationships/slideLayout" Target="../slideLayouts/slideLayout469.xml"/><Relationship Id="rId62" Type="http://schemas.openxmlformats.org/officeDocument/2006/relationships/hyperlink" Target="https://twitter.com/" TargetMode="Externa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40" Type="http://schemas.openxmlformats.org/officeDocument/2006/relationships/slideLayout" Target="../slideLayouts/slideLayout455.xml"/><Relationship Id="rId45" Type="http://schemas.openxmlformats.org/officeDocument/2006/relationships/slideLayout" Target="../slideLayouts/slideLayout460.xml"/><Relationship Id="rId53" Type="http://schemas.openxmlformats.org/officeDocument/2006/relationships/slideLayout" Target="../slideLayouts/slideLayout468.xml"/><Relationship Id="rId58" Type="http://schemas.openxmlformats.org/officeDocument/2006/relationships/slideLayout" Target="../slideLayouts/slideLayout473.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49" Type="http://schemas.openxmlformats.org/officeDocument/2006/relationships/slideLayout" Target="../slideLayouts/slideLayout464.xml"/><Relationship Id="rId57" Type="http://schemas.openxmlformats.org/officeDocument/2006/relationships/slideLayout" Target="../slideLayouts/slideLayout472.xml"/><Relationship Id="rId61" Type="http://schemas.openxmlformats.org/officeDocument/2006/relationships/hyperlink" Target="https://www.linkedin.com/" TargetMode="External"/><Relationship Id="rId10" Type="http://schemas.openxmlformats.org/officeDocument/2006/relationships/slideLayout" Target="../slideLayouts/slideLayout425.xml"/><Relationship Id="rId19" Type="http://schemas.openxmlformats.org/officeDocument/2006/relationships/slideLayout" Target="../slideLayouts/slideLayout434.xml"/><Relationship Id="rId31" Type="http://schemas.openxmlformats.org/officeDocument/2006/relationships/slideLayout" Target="../slideLayouts/slideLayout446.xml"/><Relationship Id="rId44" Type="http://schemas.openxmlformats.org/officeDocument/2006/relationships/slideLayout" Target="../slideLayouts/slideLayout459.xml"/><Relationship Id="rId52" Type="http://schemas.openxmlformats.org/officeDocument/2006/relationships/slideLayout" Target="../slideLayouts/slideLayout467.xml"/><Relationship Id="rId60" Type="http://schemas.openxmlformats.org/officeDocument/2006/relationships/hyperlink" Target="https://www.facebook.com" TargetMode="Externa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43" Type="http://schemas.openxmlformats.org/officeDocument/2006/relationships/slideLayout" Target="../slideLayouts/slideLayout458.xml"/><Relationship Id="rId48" Type="http://schemas.openxmlformats.org/officeDocument/2006/relationships/slideLayout" Target="../slideLayouts/slideLayout463.xml"/><Relationship Id="rId56" Type="http://schemas.openxmlformats.org/officeDocument/2006/relationships/slideLayout" Target="../slideLayouts/slideLayout471.xml"/><Relationship Id="rId8" Type="http://schemas.openxmlformats.org/officeDocument/2006/relationships/slideLayout" Target="../slideLayouts/slideLayout423.xml"/><Relationship Id="rId51" Type="http://schemas.openxmlformats.org/officeDocument/2006/relationships/slideLayout" Target="../slideLayouts/slideLayout466.xml"/><Relationship Id="rId3" Type="http://schemas.openxmlformats.org/officeDocument/2006/relationships/slideLayout" Target="../slideLayouts/slideLayout418.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46" Type="http://schemas.openxmlformats.org/officeDocument/2006/relationships/slideLayout" Target="../slideLayouts/slideLayout461.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6.xml"/><Relationship Id="rId18" Type="http://schemas.openxmlformats.org/officeDocument/2006/relationships/slideLayout" Target="../slideLayouts/slideLayout491.xml"/><Relationship Id="rId26" Type="http://schemas.openxmlformats.org/officeDocument/2006/relationships/slideLayout" Target="../slideLayouts/slideLayout499.xml"/><Relationship Id="rId39" Type="http://schemas.openxmlformats.org/officeDocument/2006/relationships/slideLayout" Target="../slideLayouts/slideLayout512.xml"/><Relationship Id="rId21" Type="http://schemas.openxmlformats.org/officeDocument/2006/relationships/slideLayout" Target="../slideLayouts/slideLayout494.xml"/><Relationship Id="rId34" Type="http://schemas.openxmlformats.org/officeDocument/2006/relationships/slideLayout" Target="../slideLayouts/slideLayout507.xml"/><Relationship Id="rId42" Type="http://schemas.openxmlformats.org/officeDocument/2006/relationships/slideLayout" Target="../slideLayouts/slideLayout515.xml"/><Relationship Id="rId47" Type="http://schemas.openxmlformats.org/officeDocument/2006/relationships/slideLayout" Target="../slideLayouts/slideLayout520.xml"/><Relationship Id="rId50" Type="http://schemas.openxmlformats.org/officeDocument/2006/relationships/slideLayout" Target="../slideLayouts/slideLayout523.xml"/><Relationship Id="rId55" Type="http://schemas.openxmlformats.org/officeDocument/2006/relationships/slideLayout" Target="../slideLayouts/slideLayout528.xml"/><Relationship Id="rId7" Type="http://schemas.openxmlformats.org/officeDocument/2006/relationships/slideLayout" Target="../slideLayouts/slideLayout480.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slideLayout" Target="../slideLayouts/slideLayout493.xml"/><Relationship Id="rId29" Type="http://schemas.openxmlformats.org/officeDocument/2006/relationships/slideLayout" Target="../slideLayouts/slideLayout502.xml"/><Relationship Id="rId41" Type="http://schemas.openxmlformats.org/officeDocument/2006/relationships/slideLayout" Target="../slideLayouts/slideLayout514.xml"/><Relationship Id="rId54" Type="http://schemas.openxmlformats.org/officeDocument/2006/relationships/slideLayout" Target="../slideLayouts/slideLayout527.xml"/><Relationship Id="rId62" Type="http://schemas.openxmlformats.org/officeDocument/2006/relationships/hyperlink" Target="https://twitter.com/" TargetMode="Externa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24" Type="http://schemas.openxmlformats.org/officeDocument/2006/relationships/slideLayout" Target="../slideLayouts/slideLayout497.xml"/><Relationship Id="rId32" Type="http://schemas.openxmlformats.org/officeDocument/2006/relationships/slideLayout" Target="../slideLayouts/slideLayout505.xml"/><Relationship Id="rId37" Type="http://schemas.openxmlformats.org/officeDocument/2006/relationships/slideLayout" Target="../slideLayouts/slideLayout510.xml"/><Relationship Id="rId40" Type="http://schemas.openxmlformats.org/officeDocument/2006/relationships/slideLayout" Target="../slideLayouts/slideLayout513.xml"/><Relationship Id="rId45" Type="http://schemas.openxmlformats.org/officeDocument/2006/relationships/slideLayout" Target="../slideLayouts/slideLayout518.xml"/><Relationship Id="rId53" Type="http://schemas.openxmlformats.org/officeDocument/2006/relationships/slideLayout" Target="../slideLayouts/slideLayout526.xml"/><Relationship Id="rId58" Type="http://schemas.openxmlformats.org/officeDocument/2006/relationships/slideLayout" Target="../slideLayouts/slideLayout531.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23" Type="http://schemas.openxmlformats.org/officeDocument/2006/relationships/slideLayout" Target="../slideLayouts/slideLayout496.xml"/><Relationship Id="rId28" Type="http://schemas.openxmlformats.org/officeDocument/2006/relationships/slideLayout" Target="../slideLayouts/slideLayout501.xml"/><Relationship Id="rId36" Type="http://schemas.openxmlformats.org/officeDocument/2006/relationships/slideLayout" Target="../slideLayouts/slideLayout509.xml"/><Relationship Id="rId49" Type="http://schemas.openxmlformats.org/officeDocument/2006/relationships/slideLayout" Target="../slideLayouts/slideLayout522.xml"/><Relationship Id="rId57" Type="http://schemas.openxmlformats.org/officeDocument/2006/relationships/slideLayout" Target="../slideLayouts/slideLayout530.xml"/><Relationship Id="rId61" Type="http://schemas.openxmlformats.org/officeDocument/2006/relationships/hyperlink" Target="https://www.linkedin.com/" TargetMode="External"/><Relationship Id="rId10" Type="http://schemas.openxmlformats.org/officeDocument/2006/relationships/slideLayout" Target="../slideLayouts/slideLayout483.xml"/><Relationship Id="rId19" Type="http://schemas.openxmlformats.org/officeDocument/2006/relationships/slideLayout" Target="../slideLayouts/slideLayout492.xml"/><Relationship Id="rId31" Type="http://schemas.openxmlformats.org/officeDocument/2006/relationships/slideLayout" Target="../slideLayouts/slideLayout504.xml"/><Relationship Id="rId44" Type="http://schemas.openxmlformats.org/officeDocument/2006/relationships/slideLayout" Target="../slideLayouts/slideLayout517.xml"/><Relationship Id="rId52" Type="http://schemas.openxmlformats.org/officeDocument/2006/relationships/slideLayout" Target="../slideLayouts/slideLayout525.xml"/><Relationship Id="rId60" Type="http://schemas.openxmlformats.org/officeDocument/2006/relationships/hyperlink" Target="https://www.facebook.com" TargetMode="Externa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 Id="rId22" Type="http://schemas.openxmlformats.org/officeDocument/2006/relationships/slideLayout" Target="../slideLayouts/slideLayout495.xml"/><Relationship Id="rId27" Type="http://schemas.openxmlformats.org/officeDocument/2006/relationships/slideLayout" Target="../slideLayouts/slideLayout500.xml"/><Relationship Id="rId30" Type="http://schemas.openxmlformats.org/officeDocument/2006/relationships/slideLayout" Target="../slideLayouts/slideLayout503.xml"/><Relationship Id="rId35" Type="http://schemas.openxmlformats.org/officeDocument/2006/relationships/slideLayout" Target="../slideLayouts/slideLayout508.xml"/><Relationship Id="rId43" Type="http://schemas.openxmlformats.org/officeDocument/2006/relationships/slideLayout" Target="../slideLayouts/slideLayout516.xml"/><Relationship Id="rId48" Type="http://schemas.openxmlformats.org/officeDocument/2006/relationships/slideLayout" Target="../slideLayouts/slideLayout521.xml"/><Relationship Id="rId56" Type="http://schemas.openxmlformats.org/officeDocument/2006/relationships/slideLayout" Target="../slideLayouts/slideLayout529.xml"/><Relationship Id="rId8" Type="http://schemas.openxmlformats.org/officeDocument/2006/relationships/slideLayout" Target="../slideLayouts/slideLayout481.xml"/><Relationship Id="rId51" Type="http://schemas.openxmlformats.org/officeDocument/2006/relationships/slideLayout" Target="../slideLayouts/slideLayout524.xml"/><Relationship Id="rId3" Type="http://schemas.openxmlformats.org/officeDocument/2006/relationships/slideLayout" Target="../slideLayouts/slideLayout476.xml"/><Relationship Id="rId12" Type="http://schemas.openxmlformats.org/officeDocument/2006/relationships/slideLayout" Target="../slideLayouts/slideLayout485.xml"/><Relationship Id="rId17" Type="http://schemas.openxmlformats.org/officeDocument/2006/relationships/slideLayout" Target="../slideLayouts/slideLayout490.xml"/><Relationship Id="rId25" Type="http://schemas.openxmlformats.org/officeDocument/2006/relationships/slideLayout" Target="../slideLayouts/slideLayout498.xml"/><Relationship Id="rId33" Type="http://schemas.openxmlformats.org/officeDocument/2006/relationships/slideLayout" Target="../slideLayouts/slideLayout506.xml"/><Relationship Id="rId38" Type="http://schemas.openxmlformats.org/officeDocument/2006/relationships/slideLayout" Target="../slideLayouts/slideLayout511.xml"/><Relationship Id="rId46" Type="http://schemas.openxmlformats.org/officeDocument/2006/relationships/slideLayout" Target="../slideLayouts/slideLayout519.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7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 id="2147484438" r:id="rId6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1533"/>
            <a:ext cx="5753741" cy="101958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042866" y="173825"/>
            <a:ext cx="3054716" cy="753391"/>
          </a:xfrm>
          <a:prstGeom prst="rect">
            <a:avLst/>
          </a:prstGeom>
        </p:spPr>
        <p:txBody>
          <a:bodyPr vert="horz" wrap="square" lIns="0" tIns="14585" rIns="0" bIns="0" rtlCol="0">
            <a:spAutoFit/>
          </a:bodyPr>
          <a:lstStyle/>
          <a:p>
            <a:pPr marL="12683">
              <a:lnSpc>
                <a:spcPct val="100000"/>
              </a:lnSpc>
              <a:spcBef>
                <a:spcPts val="114"/>
              </a:spcBef>
            </a:pPr>
            <a:r>
              <a:rPr lang="en-US" sz="4800" b="1" dirty="0" err="1">
                <a:solidFill>
                  <a:schemeClr val="bg1"/>
                </a:solidFill>
                <a:latin typeface="Arial" panose="020B0604020202020204" pitchFamily="34" charset="0"/>
                <a:cs typeface="Arial" panose="020B0604020202020204" pitchFamily="34" charset="0"/>
              </a:rPr>
              <a:t>Français</a:t>
            </a:r>
            <a:r>
              <a:rPr lang="en-US" sz="4800" b="1" dirty="0">
                <a:solidFill>
                  <a:schemeClr val="bg1"/>
                </a:solidFill>
                <a:latin typeface="Arial" panose="020B0604020202020204" pitchFamily="34" charset="0"/>
                <a:cs typeface="Arial" panose="020B0604020202020204" pitchFamily="34" charset="0"/>
              </a:rPr>
              <a:t> </a:t>
            </a:r>
            <a:endParaRPr sz="4800" dirty="0">
              <a:latin typeface="Arial Black" pitchFamily="34" charset="0"/>
              <a:cs typeface="Times New Roman" pitchFamily="18" charset="0"/>
            </a:endParaRPr>
          </a:p>
        </p:txBody>
      </p:sp>
      <p:sp>
        <p:nvSpPr>
          <p:cNvPr id="6" name="object 6"/>
          <p:cNvSpPr/>
          <p:nvPr/>
        </p:nvSpPr>
        <p:spPr>
          <a:xfrm>
            <a:off x="443629"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7" name="object 7"/>
          <p:cNvSpPr/>
          <p:nvPr/>
        </p:nvSpPr>
        <p:spPr>
          <a:xfrm>
            <a:off x="443629" y="2228749"/>
            <a:ext cx="343791"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4" name="object 27"/>
          <p:cNvGrpSpPr/>
          <p:nvPr/>
        </p:nvGrpSpPr>
        <p:grpSpPr>
          <a:xfrm>
            <a:off x="4696821" y="228549"/>
            <a:ext cx="633666" cy="633434"/>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64932" y="248659"/>
            <a:ext cx="374391" cy="361747"/>
          </a:xfrm>
          <a:prstGeom prst="rect">
            <a:avLst/>
          </a:prstGeom>
        </p:spPr>
        <p:txBody>
          <a:bodyPr vert="horz" wrap="square" lIns="0" tIns="15854" rIns="0" bIns="0" rtlCol="0">
            <a:spAutoFit/>
          </a:bodyPr>
          <a:lstStyle/>
          <a:p>
            <a:pPr>
              <a:spcBef>
                <a:spcPts val="125"/>
              </a:spcBef>
            </a:pPr>
            <a:r>
              <a:rPr lang="en-US" sz="2200" dirty="0" smtClean="0">
                <a:solidFill>
                  <a:schemeClr val="bg1"/>
                </a:solidFill>
                <a:latin typeface="Arial"/>
                <a:cs typeface="Arial"/>
              </a:rPr>
              <a:t> 9</a:t>
            </a:r>
            <a:endParaRPr sz="2200" dirty="0">
              <a:solidFill>
                <a:schemeClr val="bg1"/>
              </a:solidFill>
              <a:latin typeface="Arial"/>
              <a:cs typeface="Arial"/>
            </a:endParaRPr>
          </a:p>
        </p:txBody>
      </p:sp>
      <p:sp>
        <p:nvSpPr>
          <p:cNvPr id="31" name="object 31"/>
          <p:cNvSpPr txBox="1"/>
          <p:nvPr/>
        </p:nvSpPr>
        <p:spPr>
          <a:xfrm>
            <a:off x="4751933" y="541157"/>
            <a:ext cx="563331" cy="212221"/>
          </a:xfrm>
          <a:prstGeom prst="rect">
            <a:avLst/>
          </a:prstGeom>
        </p:spPr>
        <p:txBody>
          <a:bodyPr vert="horz" wrap="square" lIns="0" tIns="12049" rIns="0" bIns="0" rtlCol="0">
            <a:spAutoFit/>
          </a:bodyPr>
          <a:lstStyle/>
          <a:p>
            <a:pPr>
              <a:spcBef>
                <a:spcPts val="95"/>
              </a:spcBef>
            </a:pPr>
            <a:r>
              <a:rPr lang="ru-RU" sz="1300" spc="-5" dirty="0" smtClean="0">
                <a:solidFill>
                  <a:srgbClr val="FEFEFE"/>
                </a:solidFill>
                <a:latin typeface="Arial"/>
                <a:cs typeface="Arial"/>
              </a:rPr>
              <a:t> </a:t>
            </a:r>
            <a:r>
              <a:rPr lang="fr-FR" sz="1300" spc="-5" dirty="0" smtClean="0">
                <a:solidFill>
                  <a:srgbClr val="FEFEFE"/>
                </a:solidFill>
                <a:latin typeface="Arial"/>
                <a:cs typeface="Arial"/>
              </a:rPr>
              <a:t>classe</a:t>
            </a:r>
            <a:endParaRPr lang="fr-FR" sz="1300" dirty="0">
              <a:latin typeface="Arial"/>
              <a:cs typeface="Arial"/>
            </a:endParaRPr>
          </a:p>
        </p:txBody>
      </p:sp>
      <p:grpSp>
        <p:nvGrpSpPr>
          <p:cNvPr id="8" name="object 32"/>
          <p:cNvGrpSpPr/>
          <p:nvPr/>
        </p:nvGrpSpPr>
        <p:grpSpPr>
          <a:xfrm>
            <a:off x="350739" y="317911"/>
            <a:ext cx="437033" cy="418485"/>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sp>
        <p:nvSpPr>
          <p:cNvPr id="19" name="object 4"/>
          <p:cNvSpPr txBox="1"/>
          <p:nvPr/>
        </p:nvSpPr>
        <p:spPr>
          <a:xfrm>
            <a:off x="935509" y="1206045"/>
            <a:ext cx="2801472" cy="1040010"/>
          </a:xfrm>
          <a:prstGeom prst="rect">
            <a:avLst/>
          </a:prstGeom>
        </p:spPr>
        <p:txBody>
          <a:bodyPr vert="horz" wrap="square" lIns="0" tIns="13952" rIns="0" bIns="0" rtlCol="0">
            <a:spAutoFit/>
          </a:bodyPr>
          <a:lstStyle/>
          <a:p>
            <a:pPr marL="12680"/>
            <a:r>
              <a:rPr lang="en-US" sz="1400" b="1" spc="5" dirty="0" err="1">
                <a:solidFill>
                  <a:srgbClr val="2365C7"/>
                </a:solidFill>
                <a:latin typeface="Arial"/>
                <a:cs typeface="Arial"/>
              </a:rPr>
              <a:t>Thème</a:t>
            </a:r>
            <a:r>
              <a:rPr lang="en-US" sz="1400" b="1" spc="5" dirty="0">
                <a:solidFill>
                  <a:srgbClr val="2365C7"/>
                </a:solidFill>
                <a:latin typeface="Arial"/>
                <a:cs typeface="Arial"/>
              </a:rPr>
              <a:t> de </a:t>
            </a:r>
            <a:r>
              <a:rPr lang="en-US" sz="1400" b="1" spc="5" dirty="0" smtClean="0">
                <a:solidFill>
                  <a:srgbClr val="2365C7"/>
                </a:solidFill>
                <a:latin typeface="Arial"/>
                <a:cs typeface="Arial"/>
              </a:rPr>
              <a:t>la </a:t>
            </a:r>
            <a:r>
              <a:rPr lang="en-US" sz="1400" b="1" spc="5" dirty="0" err="1" smtClean="0">
                <a:solidFill>
                  <a:srgbClr val="2365C7"/>
                </a:solidFill>
                <a:latin typeface="Arial"/>
                <a:cs typeface="Arial"/>
              </a:rPr>
              <a:t>leçon</a:t>
            </a:r>
            <a:r>
              <a:rPr lang="en-US" sz="1400" b="1" spc="5" dirty="0" smtClean="0">
                <a:solidFill>
                  <a:srgbClr val="2365C7"/>
                </a:solidFill>
                <a:latin typeface="Arial"/>
                <a:cs typeface="Arial"/>
              </a:rPr>
              <a:t>:</a:t>
            </a:r>
            <a:r>
              <a:rPr lang="ru-RU" sz="1400" b="1" spc="5" dirty="0" smtClean="0">
                <a:solidFill>
                  <a:srgbClr val="2365C7"/>
                </a:solidFill>
                <a:latin typeface="Arial"/>
                <a:cs typeface="Arial"/>
              </a:rPr>
              <a:t> </a:t>
            </a:r>
            <a:endParaRPr lang="fr-FR" sz="1400" b="1" spc="5" dirty="0" smtClean="0">
              <a:solidFill>
                <a:srgbClr val="2365C7"/>
              </a:solidFill>
              <a:latin typeface="Arial"/>
              <a:cs typeface="Arial"/>
            </a:endParaRPr>
          </a:p>
          <a:p>
            <a:pPr marL="12680"/>
            <a:r>
              <a:rPr lang="ru-RU" sz="1400" b="1" spc="5" dirty="0" smtClean="0">
                <a:solidFill>
                  <a:srgbClr val="2365C7"/>
                </a:solidFill>
                <a:latin typeface="Arial"/>
                <a:cs typeface="Arial"/>
              </a:rPr>
              <a:t> </a:t>
            </a:r>
            <a:r>
              <a:rPr lang="fr-FR" sz="1600" b="1" dirty="0" smtClean="0">
                <a:solidFill>
                  <a:srgbClr val="373435"/>
                </a:solidFill>
                <a:latin typeface="Arial"/>
                <a:cs typeface="Arial"/>
              </a:rPr>
              <a:t>«</a:t>
            </a:r>
            <a:r>
              <a:rPr lang="fr-FR" sz="1800" b="1" dirty="0" smtClean="0">
                <a:solidFill>
                  <a:srgbClr val="373435"/>
                </a:solidFill>
                <a:latin typeface="Arial"/>
                <a:cs typeface="Arial"/>
              </a:rPr>
              <a:t>Les </a:t>
            </a:r>
            <a:r>
              <a:rPr lang="fr-FR" sz="1800" b="1" dirty="0" smtClean="0">
                <a:solidFill>
                  <a:srgbClr val="373435"/>
                </a:solidFill>
                <a:latin typeface="Arial"/>
                <a:cs typeface="Arial"/>
              </a:rPr>
              <a:t>présidents de la  République Française</a:t>
            </a:r>
            <a:r>
              <a:rPr lang="fr-FR" sz="1600" b="1" dirty="0" smtClean="0">
                <a:solidFill>
                  <a:srgbClr val="373435"/>
                </a:solidFill>
                <a:latin typeface="Arial"/>
                <a:cs typeface="Arial"/>
              </a:rPr>
              <a:t>»</a:t>
            </a:r>
          </a:p>
          <a:p>
            <a:pPr marL="18391">
              <a:lnSpc>
                <a:spcPts val="1947"/>
              </a:lnSpc>
              <a:spcBef>
                <a:spcPts val="110"/>
              </a:spcBef>
            </a:pPr>
            <a:endParaRPr sz="2600" b="1" dirty="0">
              <a:latin typeface="Arial Black" pitchFamily="34" charset="0"/>
              <a:cs typeface="Arial" pitchFamily="34" charset="0"/>
            </a:endParaRPr>
          </a:p>
        </p:txBody>
      </p:sp>
      <p:pic>
        <p:nvPicPr>
          <p:cNvPr id="20" name="Picture 2">
            <a:extLst>
              <a:ext uri="{FF2B5EF4-FFF2-40B4-BE49-F238E27FC236}">
                <a16:creationId xmlns="" xmlns:a16="http://schemas.microsoft.com/office/drawing/2014/main" id="{D0C0EBA1-1519-498A-A801-9F2A0C2A43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836" y="1334293"/>
            <a:ext cx="1656185" cy="136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5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600" dirty="0" smtClean="0"/>
              <a:t>C’est le Président </a:t>
            </a:r>
            <a:endParaRPr lang="ru-RU" sz="3600" dirty="0"/>
          </a:p>
        </p:txBody>
      </p:sp>
      <p:sp>
        <p:nvSpPr>
          <p:cNvPr id="3" name="Содержимое 2"/>
          <p:cNvSpPr>
            <a:spLocks noGrp="1"/>
          </p:cNvSpPr>
          <p:nvPr>
            <p:ph sz="half" idx="2"/>
          </p:nvPr>
        </p:nvSpPr>
        <p:spPr>
          <a:xfrm>
            <a:off x="1665278" y="719705"/>
            <a:ext cx="3786215" cy="2154436"/>
          </a:xfrm>
        </p:spPr>
        <p:txBody>
          <a:bodyPr/>
          <a:lstStyle/>
          <a:p>
            <a:r>
              <a:rPr lang="fr-FR" sz="2000" b="1" dirty="0" smtClean="0">
                <a:solidFill>
                  <a:srgbClr val="000000"/>
                </a:solidFill>
                <a:latin typeface="Arial" pitchFamily="34" charset="0"/>
                <a:cs typeface="Arial" pitchFamily="34" charset="0"/>
              </a:rPr>
              <a:t>Mais pour conduire la politique du pays, le gouvernement et le Président doivent collaborer  et avoir la confiance du Parlement, c’est-à-dire obtenir la majorité à l’Assemblée nationale. </a:t>
            </a:r>
            <a:endParaRPr lang="ru-RU" sz="2000" b="1" dirty="0"/>
          </a:p>
        </p:txBody>
      </p:sp>
      <p:pic>
        <p:nvPicPr>
          <p:cNvPr id="5" name="Picture 10">
            <a:extLst>
              <a:ext uri="{FF2B5EF4-FFF2-40B4-BE49-F238E27FC236}">
                <a16:creationId xmlns="" xmlns:a16="http://schemas.microsoft.com/office/drawing/2014/main" id="{DB8CDB34-F41E-41C4-9292-4BE1970EA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81" y="719705"/>
            <a:ext cx="1331129"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z="2800" dirty="0" smtClean="0">
                <a:solidFill>
                  <a:schemeClr val="tx1"/>
                </a:solidFill>
                <a:latin typeface="Arial" pitchFamily="34" charset="0"/>
                <a:cs typeface="Arial" pitchFamily="34" charset="0"/>
              </a:rPr>
              <a:t>Un peu de grammaire</a:t>
            </a:r>
            <a:endParaRPr lang="ru-RU" dirty="0"/>
          </a:p>
        </p:txBody>
      </p:sp>
      <p:sp>
        <p:nvSpPr>
          <p:cNvPr id="3" name="Содержимое 2"/>
          <p:cNvSpPr>
            <a:spLocks noGrp="1"/>
          </p:cNvSpPr>
          <p:nvPr>
            <p:ph sz="half" idx="2"/>
          </p:nvPr>
        </p:nvSpPr>
        <p:spPr>
          <a:xfrm>
            <a:off x="247837" y="619912"/>
            <a:ext cx="5346531" cy="738664"/>
          </a:xfrm>
        </p:spPr>
        <p:txBody>
          <a:bodyPr/>
          <a:lstStyle/>
          <a:p>
            <a:pPr algn="ctr"/>
            <a:r>
              <a:rPr lang="fr-FR" sz="2400" dirty="0" smtClean="0">
                <a:solidFill>
                  <a:srgbClr val="000000"/>
                </a:solidFill>
              </a:rPr>
              <a:t>Les prépositions</a:t>
            </a:r>
          </a:p>
          <a:p>
            <a:pPr algn="ctr"/>
            <a:endParaRPr lang="ru-RU" sz="2000" dirty="0">
              <a:solidFill>
                <a:srgbClr val="000000"/>
              </a:solidFill>
            </a:endParaRPr>
          </a:p>
        </p:txBody>
      </p:sp>
      <p:sp>
        <p:nvSpPr>
          <p:cNvPr id="4" name="TextBox 3">
            <a:extLst>
              <a:ext uri="{FF2B5EF4-FFF2-40B4-BE49-F238E27FC236}">
                <a16:creationId xmlns="" xmlns:a16="http://schemas.microsoft.com/office/drawing/2014/main" id="{1A77BDFB-9A60-42EF-8890-06FDC18AD915}"/>
              </a:ext>
            </a:extLst>
          </p:cNvPr>
          <p:cNvSpPr txBox="1"/>
          <p:nvPr/>
        </p:nvSpPr>
        <p:spPr>
          <a:xfrm>
            <a:off x="247837" y="1262854"/>
            <a:ext cx="845938" cy="424091"/>
          </a:xfrm>
          <a:prstGeom prst="rect">
            <a:avLst/>
          </a:prstGeom>
          <a:solidFill>
            <a:schemeClr val="accent3"/>
          </a:solidFill>
        </p:spPr>
        <p:txBody>
          <a:bodyPr wrap="square" lIns="115189" tIns="57595" rIns="115189" bIns="57595" rtlCol="0" anchor="b" anchorCtr="0">
            <a:spAutoFit/>
          </a:bodyPr>
          <a:lstStyle/>
          <a:p>
            <a:r>
              <a:rPr lang="en-US" sz="2000" dirty="0" smtClean="0">
                <a:solidFill>
                  <a:srgbClr val="FFFFFF"/>
                </a:solidFill>
                <a:latin typeface="Arial" panose="020B0604020202020204" pitchFamily="34" charset="0"/>
                <a:cs typeface="Arial" panose="020B0604020202020204" pitchFamily="34" charset="0"/>
              </a:rPr>
              <a:t>d</a:t>
            </a:r>
            <a:r>
              <a:rPr lang="fr-FR" sz="2000" dirty="0" smtClean="0">
                <a:solidFill>
                  <a:srgbClr val="FFFFFF"/>
                </a:solidFill>
                <a:latin typeface="Arial" panose="020B0604020202020204" pitchFamily="34" charset="0"/>
                <a:cs typeface="Arial" panose="020B0604020202020204" pitchFamily="34" charset="0"/>
              </a:rPr>
              <a:t>ans</a:t>
            </a:r>
            <a:endParaRPr lang="en-US" sz="2000" dirty="0">
              <a:solidFill>
                <a:srgbClr val="FFFF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1A77BDFB-9A60-42EF-8890-06FDC18AD915}"/>
              </a:ext>
            </a:extLst>
          </p:cNvPr>
          <p:cNvSpPr txBox="1"/>
          <p:nvPr/>
        </p:nvSpPr>
        <p:spPr>
          <a:xfrm>
            <a:off x="700866" y="2253094"/>
            <a:ext cx="785818" cy="547202"/>
          </a:xfrm>
          <a:prstGeom prst="rect">
            <a:avLst/>
          </a:prstGeom>
          <a:solidFill>
            <a:schemeClr val="accent3"/>
          </a:solidFill>
        </p:spPr>
        <p:txBody>
          <a:bodyPr wrap="square" lIns="115189" tIns="57595" rIns="115189" bIns="57595" rtlCol="0" anchor="b" anchorCtr="0">
            <a:spAutoFit/>
          </a:bodyPr>
          <a:lstStyle/>
          <a:p>
            <a:r>
              <a:rPr lang="fr-FR" sz="2800" dirty="0" smtClean="0">
                <a:latin typeface="Arial" pitchFamily="34" charset="0"/>
                <a:cs typeface="Arial" pitchFamily="34" charset="0"/>
              </a:rPr>
              <a:t>sur</a:t>
            </a:r>
            <a:endParaRPr lang="en-US" sz="2800" dirty="0">
              <a:solidFill>
                <a:srgbClr val="FFFFFF"/>
              </a:solidFill>
              <a:latin typeface="Arial" pitchFamily="34" charset="0"/>
              <a:cs typeface="Arial" pitchFamily="34" charset="0"/>
            </a:endParaRPr>
          </a:p>
        </p:txBody>
      </p:sp>
      <p:sp>
        <p:nvSpPr>
          <p:cNvPr id="6" name="TextBox 5">
            <a:extLst>
              <a:ext uri="{FF2B5EF4-FFF2-40B4-BE49-F238E27FC236}">
                <a16:creationId xmlns="" xmlns:a16="http://schemas.microsoft.com/office/drawing/2014/main" id="{1A77BDFB-9A60-42EF-8890-06FDC18AD915}"/>
              </a:ext>
            </a:extLst>
          </p:cNvPr>
          <p:cNvSpPr txBox="1"/>
          <p:nvPr/>
        </p:nvSpPr>
        <p:spPr>
          <a:xfrm>
            <a:off x="1665279" y="1423529"/>
            <a:ext cx="928694" cy="793423"/>
          </a:xfrm>
          <a:prstGeom prst="rect">
            <a:avLst/>
          </a:prstGeom>
          <a:solidFill>
            <a:schemeClr val="accent3"/>
          </a:solidFill>
        </p:spPr>
        <p:txBody>
          <a:bodyPr wrap="square" lIns="115189" tIns="57595" rIns="115189" bIns="57595" rtlCol="0" anchor="b" anchorCtr="0">
            <a:spAutoFit/>
          </a:bodyPr>
          <a:lstStyle/>
          <a:p>
            <a:r>
              <a:rPr lang="fr-FR" sz="2400" dirty="0" smtClean="0">
                <a:latin typeface="Arial" pitchFamily="34" charset="0"/>
                <a:cs typeface="Arial" pitchFamily="34" charset="0"/>
              </a:rPr>
              <a:t>chez</a:t>
            </a:r>
            <a:r>
              <a:rPr lang="fr-FR" sz="2000" dirty="0" smtClean="0"/>
              <a:t> </a:t>
            </a:r>
            <a:br>
              <a:rPr lang="fr-FR" sz="2000" dirty="0" smtClean="0"/>
            </a:br>
            <a:endParaRPr lang="en-US" sz="2000" dirty="0">
              <a:solidFill>
                <a:srgbClr val="FFFF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1A77BDFB-9A60-42EF-8890-06FDC18AD915}"/>
              </a:ext>
            </a:extLst>
          </p:cNvPr>
          <p:cNvSpPr txBox="1"/>
          <p:nvPr/>
        </p:nvSpPr>
        <p:spPr>
          <a:xfrm>
            <a:off x="2593973" y="2216952"/>
            <a:ext cx="741026" cy="793423"/>
          </a:xfrm>
          <a:prstGeom prst="rect">
            <a:avLst/>
          </a:prstGeom>
          <a:solidFill>
            <a:schemeClr val="accent3"/>
          </a:solidFill>
        </p:spPr>
        <p:txBody>
          <a:bodyPr wrap="square" lIns="115189" tIns="57595" rIns="115189" bIns="57595" rtlCol="0" anchor="b" anchorCtr="0">
            <a:spAutoFit/>
          </a:bodyPr>
          <a:lstStyle/>
          <a:p>
            <a:r>
              <a:rPr lang="fr-FR" sz="2400" dirty="0" smtClean="0">
                <a:latin typeface="Arial" pitchFamily="34" charset="0"/>
                <a:cs typeface="Arial" pitchFamily="34" charset="0"/>
              </a:rPr>
              <a:t>de</a:t>
            </a:r>
            <a:r>
              <a:rPr lang="fr-FR" sz="2000" dirty="0" smtClean="0">
                <a:latin typeface="Arial" pitchFamily="34" charset="0"/>
                <a:cs typeface="Arial" pitchFamily="34" charset="0"/>
              </a:rPr>
              <a:t> </a:t>
            </a:r>
            <a:br>
              <a:rPr lang="fr-FR" sz="2000" dirty="0" smtClean="0">
                <a:latin typeface="Arial" pitchFamily="34" charset="0"/>
                <a:cs typeface="Arial" pitchFamily="34" charset="0"/>
              </a:rPr>
            </a:br>
            <a:endParaRPr lang="en-US" sz="2000" dirty="0">
              <a:solidFill>
                <a:srgbClr val="FFFFFF"/>
              </a:solidFill>
              <a:latin typeface="Arial" pitchFamily="34" charset="0"/>
              <a:cs typeface="Arial" pitchFamily="34" charset="0"/>
            </a:endParaRPr>
          </a:p>
        </p:txBody>
      </p:sp>
      <p:sp>
        <p:nvSpPr>
          <p:cNvPr id="8" name="TextBox 7">
            <a:extLst>
              <a:ext uri="{FF2B5EF4-FFF2-40B4-BE49-F238E27FC236}">
                <a16:creationId xmlns="" xmlns:a16="http://schemas.microsoft.com/office/drawing/2014/main" id="{1A77BDFB-9A60-42EF-8890-06FDC18AD915}"/>
              </a:ext>
            </a:extLst>
          </p:cNvPr>
          <p:cNvSpPr txBox="1"/>
          <p:nvPr/>
        </p:nvSpPr>
        <p:spPr>
          <a:xfrm>
            <a:off x="4379923" y="1262854"/>
            <a:ext cx="694218" cy="547202"/>
          </a:xfrm>
          <a:prstGeom prst="rect">
            <a:avLst/>
          </a:prstGeom>
          <a:solidFill>
            <a:schemeClr val="accent3"/>
          </a:solidFill>
        </p:spPr>
        <p:txBody>
          <a:bodyPr wrap="square" lIns="115189" tIns="57595" rIns="115189" bIns="57595" rtlCol="0" anchor="b" anchorCtr="0">
            <a:spAutoFit/>
          </a:bodyPr>
          <a:lstStyle/>
          <a:p>
            <a:r>
              <a:rPr lang="fr-FR" sz="2800" dirty="0" smtClean="0">
                <a:latin typeface="Arial" pitchFamily="34" charset="0"/>
                <a:cs typeface="Arial" pitchFamily="34" charset="0"/>
              </a:rPr>
              <a:t>en</a:t>
            </a:r>
            <a:endParaRPr lang="en-US" sz="2800" dirty="0">
              <a:solidFill>
                <a:srgbClr val="FFFFFF"/>
              </a:solidFill>
              <a:latin typeface="Arial" pitchFamily="34" charset="0"/>
              <a:cs typeface="Arial" pitchFamily="34" charset="0"/>
            </a:endParaRPr>
          </a:p>
        </p:txBody>
      </p:sp>
      <p:sp>
        <p:nvSpPr>
          <p:cNvPr id="9" name="TextBox 8">
            <a:extLst>
              <a:ext uri="{FF2B5EF4-FFF2-40B4-BE49-F238E27FC236}">
                <a16:creationId xmlns="" xmlns:a16="http://schemas.microsoft.com/office/drawing/2014/main" id="{1A77BDFB-9A60-42EF-8890-06FDC18AD915}"/>
              </a:ext>
            </a:extLst>
          </p:cNvPr>
          <p:cNvSpPr txBox="1"/>
          <p:nvPr/>
        </p:nvSpPr>
        <p:spPr>
          <a:xfrm>
            <a:off x="3334999" y="1382566"/>
            <a:ext cx="694218" cy="854979"/>
          </a:xfrm>
          <a:prstGeom prst="rect">
            <a:avLst/>
          </a:prstGeom>
          <a:solidFill>
            <a:schemeClr val="accent3"/>
          </a:solidFill>
        </p:spPr>
        <p:txBody>
          <a:bodyPr wrap="square" lIns="115189" tIns="57595" rIns="115189" bIns="57595" rtlCol="0" anchor="b" anchorCtr="0">
            <a:spAutoFit/>
          </a:bodyPr>
          <a:lstStyle/>
          <a:p>
            <a:r>
              <a:rPr lang="fr-FR" sz="2400" dirty="0" smtClean="0">
                <a:latin typeface="Arial" pitchFamily="34" charset="0"/>
                <a:cs typeface="Arial" pitchFamily="34" charset="0"/>
              </a:rPr>
              <a:t>Où </a:t>
            </a:r>
            <a:br>
              <a:rPr lang="fr-FR" sz="2400" dirty="0" smtClean="0">
                <a:latin typeface="Arial" pitchFamily="34" charset="0"/>
                <a:cs typeface="Arial" pitchFamily="34" charset="0"/>
              </a:rPr>
            </a:br>
            <a:endParaRPr lang="en-US" sz="2400" dirty="0">
              <a:solidFill>
                <a:srgbClr val="FFFFFF"/>
              </a:solidFill>
              <a:latin typeface="Arial" pitchFamily="34" charset="0"/>
              <a:cs typeface="Arial" pitchFamily="34" charset="0"/>
            </a:endParaRPr>
          </a:p>
        </p:txBody>
      </p:sp>
      <p:sp>
        <p:nvSpPr>
          <p:cNvPr id="10" name="TextBox 9">
            <a:extLst>
              <a:ext uri="{FF2B5EF4-FFF2-40B4-BE49-F238E27FC236}">
                <a16:creationId xmlns="" xmlns:a16="http://schemas.microsoft.com/office/drawing/2014/main" id="{1A77BDFB-9A60-42EF-8890-06FDC18AD915}"/>
              </a:ext>
            </a:extLst>
          </p:cNvPr>
          <p:cNvSpPr txBox="1"/>
          <p:nvPr/>
        </p:nvSpPr>
        <p:spPr>
          <a:xfrm>
            <a:off x="4633275" y="2253094"/>
            <a:ext cx="694218" cy="547202"/>
          </a:xfrm>
          <a:prstGeom prst="rect">
            <a:avLst/>
          </a:prstGeom>
          <a:solidFill>
            <a:schemeClr val="accent3"/>
          </a:solidFill>
        </p:spPr>
        <p:txBody>
          <a:bodyPr wrap="square" lIns="115189" tIns="57595" rIns="115189" bIns="57595" rtlCol="0" anchor="b" anchorCtr="0">
            <a:spAutoFit/>
          </a:bodyPr>
          <a:lstStyle/>
          <a:p>
            <a:r>
              <a:rPr lang="fr-FR" sz="2800" dirty="0" smtClean="0">
                <a:latin typeface="Arial" pitchFamily="34" charset="0"/>
                <a:cs typeface="Arial" pitchFamily="34" charset="0"/>
              </a:rPr>
              <a:t>à</a:t>
            </a:r>
            <a:endParaRPr lang="en-US" sz="2800" dirty="0">
              <a:solidFill>
                <a:srgbClr val="FFFFFF"/>
              </a:solidFill>
              <a:latin typeface="Arial" pitchFamily="34" charset="0"/>
              <a:cs typeface="Arial" pitchFamily="34" charset="0"/>
            </a:endParaRPr>
          </a:p>
        </p:txBody>
      </p:sp>
      <p:sp>
        <p:nvSpPr>
          <p:cNvPr id="11" name="TextBox 10">
            <a:extLst>
              <a:ext uri="{FF2B5EF4-FFF2-40B4-BE49-F238E27FC236}">
                <a16:creationId xmlns="" xmlns:a16="http://schemas.microsoft.com/office/drawing/2014/main" id="{1A77BDFB-9A60-42EF-8890-06FDC18AD915}"/>
              </a:ext>
            </a:extLst>
          </p:cNvPr>
          <p:cNvSpPr txBox="1"/>
          <p:nvPr/>
        </p:nvSpPr>
        <p:spPr>
          <a:xfrm>
            <a:off x="3685705" y="2253094"/>
            <a:ext cx="694218" cy="854979"/>
          </a:xfrm>
          <a:prstGeom prst="rect">
            <a:avLst/>
          </a:prstGeom>
          <a:solidFill>
            <a:schemeClr val="accent3"/>
          </a:solidFill>
        </p:spPr>
        <p:txBody>
          <a:bodyPr wrap="square" lIns="115189" tIns="57595" rIns="115189" bIns="57595" rtlCol="0" anchor="b" anchorCtr="0">
            <a:spAutoFit/>
          </a:bodyPr>
          <a:lstStyle/>
          <a:p>
            <a:r>
              <a:rPr lang="fr-FR" sz="2400" dirty="0" smtClean="0">
                <a:latin typeface="Arial" pitchFamily="34" charset="0"/>
                <a:cs typeface="Arial" pitchFamily="34" charset="0"/>
              </a:rPr>
              <a:t>par </a:t>
            </a:r>
            <a:br>
              <a:rPr lang="fr-FR" sz="2400" dirty="0" smtClean="0">
                <a:latin typeface="Arial" pitchFamily="34" charset="0"/>
                <a:cs typeface="Arial" pitchFamily="34" charset="0"/>
              </a:rPr>
            </a:br>
            <a:endParaRPr lang="en-US" sz="2400"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E</a:t>
            </a:r>
            <a:r>
              <a:rPr lang="fr-FR" sz="3600" dirty="0" smtClean="0"/>
              <a:t>xemple </a:t>
            </a:r>
            <a:endParaRPr lang="ru-RU" sz="3600" dirty="0"/>
          </a:p>
        </p:txBody>
      </p:sp>
      <p:sp>
        <p:nvSpPr>
          <p:cNvPr id="3" name="Содержимое 2"/>
          <p:cNvSpPr>
            <a:spLocks noGrp="1"/>
          </p:cNvSpPr>
          <p:nvPr>
            <p:ph sz="half" idx="2"/>
          </p:nvPr>
        </p:nvSpPr>
        <p:spPr>
          <a:xfrm>
            <a:off x="165081" y="518529"/>
            <a:ext cx="5429287" cy="2932927"/>
          </a:xfrm>
        </p:spPr>
        <p:txBody>
          <a:bodyPr/>
          <a:lstStyle/>
          <a:p>
            <a:pPr algn="ctr"/>
            <a:r>
              <a:rPr lang="fr-FR" sz="2400" dirty="0" smtClean="0">
                <a:solidFill>
                  <a:srgbClr val="000000"/>
                </a:solidFill>
              </a:rPr>
              <a:t>Règlement de l’école </a:t>
            </a:r>
          </a:p>
          <a:p>
            <a:pPr>
              <a:buNone/>
            </a:pPr>
            <a:r>
              <a:rPr lang="fr-FR" sz="2000" dirty="0" smtClean="0">
                <a:solidFill>
                  <a:srgbClr val="000000"/>
                </a:solidFill>
              </a:rPr>
              <a:t>Ne pas jeter de papier </a:t>
            </a:r>
            <a:r>
              <a:rPr lang="fr-FR" sz="2000" b="1" dirty="0" smtClean="0">
                <a:solidFill>
                  <a:srgbClr val="000000"/>
                </a:solidFill>
              </a:rPr>
              <a:t>dans</a:t>
            </a:r>
            <a:r>
              <a:rPr lang="fr-FR" sz="2000" dirty="0" smtClean="0">
                <a:solidFill>
                  <a:srgbClr val="000000"/>
                </a:solidFill>
              </a:rPr>
              <a:t> la cour. </a:t>
            </a:r>
          </a:p>
          <a:p>
            <a:pPr>
              <a:buNone/>
            </a:pPr>
            <a:r>
              <a:rPr lang="fr-FR" sz="2000" dirty="0" smtClean="0">
                <a:solidFill>
                  <a:srgbClr val="000000"/>
                </a:solidFill>
              </a:rPr>
              <a:t>Ne pas lancer d’objets </a:t>
            </a:r>
            <a:r>
              <a:rPr lang="fr-FR" sz="2000" b="1" dirty="0" smtClean="0">
                <a:solidFill>
                  <a:srgbClr val="000000"/>
                </a:solidFill>
              </a:rPr>
              <a:t>sur</a:t>
            </a:r>
            <a:r>
              <a:rPr lang="fr-FR" sz="2000" dirty="0" smtClean="0">
                <a:solidFill>
                  <a:srgbClr val="000000"/>
                </a:solidFill>
              </a:rPr>
              <a:t> la route.</a:t>
            </a:r>
          </a:p>
          <a:p>
            <a:pPr>
              <a:buNone/>
            </a:pPr>
            <a:r>
              <a:rPr lang="fr-FR" sz="2000" dirty="0" smtClean="0">
                <a:solidFill>
                  <a:srgbClr val="000000"/>
                </a:solidFill>
              </a:rPr>
              <a:t>Mettre les ordures </a:t>
            </a:r>
            <a:r>
              <a:rPr lang="fr-FR" sz="2000" b="1" dirty="0" smtClean="0">
                <a:solidFill>
                  <a:srgbClr val="000000"/>
                </a:solidFill>
              </a:rPr>
              <a:t>dans</a:t>
            </a:r>
            <a:r>
              <a:rPr lang="fr-FR" sz="2000" dirty="0" smtClean="0">
                <a:solidFill>
                  <a:srgbClr val="000000"/>
                </a:solidFill>
              </a:rPr>
              <a:t> la poubelle.</a:t>
            </a:r>
          </a:p>
          <a:p>
            <a:pPr>
              <a:buNone/>
            </a:pPr>
            <a:r>
              <a:rPr lang="fr-FR" sz="2000" dirty="0" smtClean="0">
                <a:solidFill>
                  <a:srgbClr val="000000"/>
                </a:solidFill>
              </a:rPr>
              <a:t>N’oubliez pas d’aller </a:t>
            </a:r>
            <a:r>
              <a:rPr lang="fr-FR" sz="2000" b="1" dirty="0" smtClean="0">
                <a:solidFill>
                  <a:srgbClr val="000000"/>
                </a:solidFill>
              </a:rPr>
              <a:t>chez</a:t>
            </a:r>
            <a:r>
              <a:rPr lang="fr-FR" sz="2000" dirty="0" smtClean="0">
                <a:solidFill>
                  <a:srgbClr val="000000"/>
                </a:solidFill>
              </a:rPr>
              <a:t> vos amis s’ils sont malades.</a:t>
            </a:r>
          </a:p>
          <a:p>
            <a:pPr>
              <a:buNone/>
            </a:pPr>
            <a:r>
              <a:rPr lang="fr-FR" sz="2000" dirty="0" smtClean="0">
                <a:solidFill>
                  <a:srgbClr val="000000"/>
                </a:solidFill>
              </a:rPr>
              <a:t>Quand vous sortez </a:t>
            </a:r>
            <a:r>
              <a:rPr lang="fr-FR" sz="2000" b="1" dirty="0" smtClean="0">
                <a:solidFill>
                  <a:srgbClr val="000000"/>
                </a:solidFill>
              </a:rPr>
              <a:t>de</a:t>
            </a:r>
            <a:r>
              <a:rPr lang="fr-FR" sz="2000" dirty="0" smtClean="0">
                <a:solidFill>
                  <a:srgbClr val="000000"/>
                </a:solidFill>
              </a:rPr>
              <a:t> l’école, allez </a:t>
            </a:r>
            <a:r>
              <a:rPr lang="fr-FR" sz="2000" b="1" dirty="0" smtClean="0">
                <a:solidFill>
                  <a:srgbClr val="000000"/>
                </a:solidFill>
              </a:rPr>
              <a:t>à</a:t>
            </a:r>
            <a:r>
              <a:rPr lang="fr-FR" sz="2000" dirty="0" smtClean="0">
                <a:solidFill>
                  <a:srgbClr val="000000"/>
                </a:solidFill>
              </a:rPr>
              <a:t> la maison.</a:t>
            </a: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119846"/>
            <a:ext cx="4895533" cy="398683"/>
          </a:xfrm>
        </p:spPr>
        <p:txBody>
          <a:bodyPr>
            <a:normAutofit fontScale="90000"/>
          </a:bodyPr>
          <a:lstStyle/>
          <a:p>
            <a:r>
              <a:rPr lang="fr-FR" sz="2800" dirty="0" smtClean="0">
                <a:solidFill>
                  <a:schemeClr val="tx1"/>
                </a:solidFill>
              </a:rPr>
              <a:t/>
            </a:r>
            <a:br>
              <a:rPr lang="fr-FR" sz="2800" dirty="0" smtClean="0">
                <a:solidFill>
                  <a:schemeClr val="tx1"/>
                </a:solidFill>
              </a:rPr>
            </a:br>
            <a:r>
              <a:rPr lang="fr-FR" sz="2800" dirty="0" smtClean="0">
                <a:solidFill>
                  <a:schemeClr val="tx1"/>
                </a:solidFill>
              </a:rPr>
              <a:t>Les prépositions</a:t>
            </a:r>
            <a:r>
              <a:rPr lang="fr-FR" sz="2800" dirty="0" smtClean="0">
                <a:solidFill>
                  <a:srgbClr val="000000"/>
                </a:solidFill>
              </a:rPr>
              <a:t/>
            </a:r>
            <a:br>
              <a:rPr lang="fr-FR" sz="2800" dirty="0" smtClean="0">
                <a:solidFill>
                  <a:srgbClr val="000000"/>
                </a:solidFill>
              </a:rPr>
            </a:br>
            <a:endParaRPr lang="ru-RU" dirty="0"/>
          </a:p>
        </p:txBody>
      </p:sp>
      <p:sp>
        <p:nvSpPr>
          <p:cNvPr id="6" name="Содержимое 2"/>
          <p:cNvSpPr>
            <a:spLocks noGrp="1"/>
          </p:cNvSpPr>
          <p:nvPr>
            <p:ph sz="half" idx="3"/>
          </p:nvPr>
        </p:nvSpPr>
        <p:spPr>
          <a:xfrm>
            <a:off x="165100" y="619125"/>
            <a:ext cx="5500688" cy="2492990"/>
          </a:xfrm>
        </p:spPr>
        <p:txBody>
          <a:bodyPr/>
          <a:lstStyle/>
          <a:p>
            <a:r>
              <a:rPr lang="fr-FR" sz="2000" dirty="0" smtClean="0">
                <a:solidFill>
                  <a:srgbClr val="000000"/>
                </a:solidFill>
                <a:latin typeface="Arial" pitchFamily="34" charset="0"/>
                <a:cs typeface="Arial" pitchFamily="34" charset="0"/>
              </a:rPr>
              <a:t>Les prépositions sont des mots invariables.</a:t>
            </a:r>
          </a:p>
          <a:p>
            <a:pPr>
              <a:buNone/>
            </a:pPr>
            <a:r>
              <a:rPr lang="fr-FR" sz="2000" dirty="0" smtClean="0">
                <a:solidFill>
                  <a:srgbClr val="000000"/>
                </a:solidFill>
                <a:latin typeface="Arial" pitchFamily="34" charset="0"/>
                <a:cs typeface="Arial" pitchFamily="34" charset="0"/>
              </a:rPr>
              <a:t>Elles sont toujours placées devant un mot.</a:t>
            </a:r>
          </a:p>
          <a:p>
            <a:pPr>
              <a:buNone/>
            </a:pPr>
            <a:r>
              <a:rPr lang="fr-FR" sz="2000" dirty="0" smtClean="0">
                <a:solidFill>
                  <a:srgbClr val="000000"/>
                </a:solidFill>
                <a:latin typeface="Arial" pitchFamily="34" charset="0"/>
                <a:cs typeface="Arial" pitchFamily="34" charset="0"/>
              </a:rPr>
              <a:t>Autres prépositions:</a:t>
            </a:r>
          </a:p>
          <a:p>
            <a:pPr>
              <a:buNone/>
            </a:pPr>
            <a:r>
              <a:rPr lang="fr-FR" sz="2000" dirty="0" smtClean="0">
                <a:solidFill>
                  <a:srgbClr val="7030A0"/>
                </a:solidFill>
                <a:latin typeface="Berlin Sans FB Demi" pitchFamily="34" charset="0"/>
                <a:cs typeface="Arial" pitchFamily="34" charset="0"/>
              </a:rPr>
              <a:t>    </a:t>
            </a:r>
            <a:r>
              <a:rPr lang="fr-FR" sz="2200" dirty="0" smtClean="0">
                <a:solidFill>
                  <a:srgbClr val="7030A0"/>
                </a:solidFill>
                <a:latin typeface="Berlin Sans FB Demi" pitchFamily="34" charset="0"/>
                <a:cs typeface="Arial" pitchFamily="34" charset="0"/>
              </a:rPr>
              <a:t>après	     avant	   contre	      derrière	</a:t>
            </a:r>
          </a:p>
          <a:p>
            <a:pPr>
              <a:buNone/>
            </a:pPr>
            <a:r>
              <a:rPr lang="fr-FR" sz="2200" dirty="0" smtClean="0">
                <a:solidFill>
                  <a:srgbClr val="7030A0"/>
                </a:solidFill>
                <a:latin typeface="Berlin Sans FB Demi" pitchFamily="34" charset="0"/>
                <a:cs typeface="Arial" pitchFamily="34" charset="0"/>
              </a:rPr>
              <a:t>   devant      entre	    jusque	      en	                              	par	     parmi	    sous	      vers	</a:t>
            </a:r>
          </a:p>
          <a:p>
            <a:endParaRPr lang="ru-RU" sz="16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sz="3600" dirty="0" smtClean="0"/>
              <a:t>Attention</a:t>
            </a:r>
            <a:r>
              <a:rPr lang="fr-FR" dirty="0" smtClean="0"/>
              <a:t> </a:t>
            </a:r>
            <a:endParaRPr lang="ru-RU" dirty="0"/>
          </a:p>
        </p:txBody>
      </p:sp>
      <p:sp>
        <p:nvSpPr>
          <p:cNvPr id="4" name="Содержимое 3"/>
          <p:cNvSpPr>
            <a:spLocks noGrp="1"/>
          </p:cNvSpPr>
          <p:nvPr>
            <p:ph sz="half" idx="3"/>
          </p:nvPr>
        </p:nvSpPr>
        <p:spPr>
          <a:xfrm>
            <a:off x="93643" y="518529"/>
            <a:ext cx="5500726" cy="1147823"/>
          </a:xfrm>
        </p:spPr>
        <p:txBody>
          <a:bodyPr/>
          <a:lstStyle/>
          <a:p>
            <a:pPr algn="ctr"/>
            <a:r>
              <a:rPr lang="fr-FR" sz="2000" dirty="0" smtClean="0">
                <a:solidFill>
                  <a:srgbClr val="000000"/>
                </a:solidFill>
                <a:latin typeface="Arial" pitchFamily="34" charset="0"/>
                <a:cs typeface="Arial" pitchFamily="34" charset="0"/>
              </a:rPr>
              <a:t>Ne confondez pas «en» préposition et</a:t>
            </a:r>
          </a:p>
          <a:p>
            <a:pPr algn="ctr">
              <a:buNone/>
            </a:pPr>
            <a:r>
              <a:rPr lang="fr-FR" sz="2000" dirty="0" smtClean="0">
                <a:solidFill>
                  <a:srgbClr val="000000"/>
                </a:solidFill>
                <a:latin typeface="Arial" pitchFamily="34" charset="0"/>
                <a:cs typeface="Arial" pitchFamily="34" charset="0"/>
              </a:rPr>
              <a:t>  «en» pronom:</a:t>
            </a:r>
          </a:p>
          <a:p>
            <a:pPr>
              <a:buNone/>
            </a:pPr>
            <a:endParaRPr lang="ru-RU" sz="2000" dirty="0">
              <a:solidFill>
                <a:srgbClr val="000000"/>
              </a:solidFill>
              <a:latin typeface="Arial" pitchFamily="34" charset="0"/>
              <a:cs typeface="Arial" pitchFamily="34" charset="0"/>
            </a:endParaRPr>
          </a:p>
        </p:txBody>
      </p:sp>
      <p:graphicFrame>
        <p:nvGraphicFramePr>
          <p:cNvPr id="5" name="Таблица 4"/>
          <p:cNvGraphicFramePr>
            <a:graphicFrameLocks noGrp="1"/>
          </p:cNvGraphicFramePr>
          <p:nvPr/>
        </p:nvGraphicFramePr>
        <p:xfrm>
          <a:off x="165081" y="1191416"/>
          <a:ext cx="5500726" cy="1750016"/>
        </p:xfrm>
        <a:graphic>
          <a:graphicData uri="http://schemas.openxmlformats.org/drawingml/2006/table">
            <a:tbl>
              <a:tblPr firstRow="1" bandRow="1">
                <a:tableStyleId>{5C22544A-7EE6-4342-B048-85BDC9FD1C3A}</a:tableStyleId>
              </a:tblPr>
              <a:tblGrid>
                <a:gridCol w="2750363"/>
                <a:gridCol w="2750363"/>
              </a:tblGrid>
              <a:tr h="1750016">
                <a:tc>
                  <a:txBody>
                    <a:bodyPr/>
                    <a:lstStyle/>
                    <a:p>
                      <a:r>
                        <a:rPr lang="fr-FR" sz="1600" b="0" dirty="0" smtClean="0">
                          <a:latin typeface="Arial" pitchFamily="34" charset="0"/>
                          <a:cs typeface="Arial" pitchFamily="34" charset="0"/>
                        </a:rPr>
                        <a:t>La préposition «en»</a:t>
                      </a:r>
                    </a:p>
                    <a:p>
                      <a:r>
                        <a:rPr lang="fr-FR" sz="1600" b="0" dirty="0" smtClean="0">
                          <a:latin typeface="Arial" pitchFamily="34" charset="0"/>
                          <a:cs typeface="Arial" pitchFamily="34" charset="0"/>
                        </a:rPr>
                        <a:t>en + nom = préposition </a:t>
                      </a:r>
                    </a:p>
                    <a:p>
                      <a:endParaRPr lang="fr-FR" sz="1600" b="0" dirty="0" smtClean="0">
                        <a:latin typeface="Arial" pitchFamily="34" charset="0"/>
                        <a:cs typeface="Arial" pitchFamily="34" charset="0"/>
                      </a:endParaRPr>
                    </a:p>
                    <a:p>
                      <a:r>
                        <a:rPr lang="fr-FR" sz="1600" b="0" dirty="0" smtClean="0">
                          <a:latin typeface="Arial" pitchFamily="34" charset="0"/>
                          <a:cs typeface="Arial" pitchFamily="34" charset="0"/>
                        </a:rPr>
                        <a:t>Olim habite </a:t>
                      </a:r>
                      <a:r>
                        <a:rPr lang="fr-FR" sz="1600" b="1" dirty="0" smtClean="0">
                          <a:latin typeface="Arial" pitchFamily="34" charset="0"/>
                          <a:cs typeface="Arial" pitchFamily="34" charset="0"/>
                        </a:rPr>
                        <a:t>en</a:t>
                      </a:r>
                      <a:r>
                        <a:rPr lang="fr-FR" sz="1600" b="0" dirty="0" smtClean="0">
                          <a:latin typeface="Arial" pitchFamily="34" charset="0"/>
                          <a:cs typeface="Arial" pitchFamily="34" charset="0"/>
                        </a:rPr>
                        <a:t> ville.</a:t>
                      </a:r>
                    </a:p>
                    <a:p>
                      <a:r>
                        <a:rPr lang="fr-FR" sz="1600" b="0" dirty="0" smtClean="0">
                          <a:latin typeface="Arial" pitchFamily="34" charset="0"/>
                          <a:cs typeface="Arial" pitchFamily="34" charset="0"/>
                        </a:rPr>
                        <a:t>Olim habite </a:t>
                      </a:r>
                      <a:r>
                        <a:rPr lang="fr-FR" sz="1600" b="1" dirty="0" smtClean="0">
                          <a:latin typeface="Arial" pitchFamily="34" charset="0"/>
                          <a:cs typeface="Arial" pitchFamily="34" charset="0"/>
                        </a:rPr>
                        <a:t>en</a:t>
                      </a:r>
                      <a:r>
                        <a:rPr lang="fr-FR" sz="1600" b="0" dirty="0" smtClean="0">
                          <a:latin typeface="Arial" pitchFamily="34" charset="0"/>
                          <a:cs typeface="Arial" pitchFamily="34" charset="0"/>
                        </a:rPr>
                        <a:t> Ouzbékistan</a:t>
                      </a:r>
                      <a:r>
                        <a:rPr lang="fr-FR" b="0" dirty="0" smtClean="0">
                          <a:latin typeface="Arial" pitchFamily="34" charset="0"/>
                          <a:cs typeface="Arial" pitchFamily="34" charset="0"/>
                        </a:rPr>
                        <a:t>.</a:t>
                      </a:r>
                      <a:endParaRPr lang="ru-RU" b="0" dirty="0">
                        <a:latin typeface="Arial" pitchFamily="34" charset="0"/>
                        <a:cs typeface="Arial" pitchFamily="34" charset="0"/>
                      </a:endParaRPr>
                    </a:p>
                  </a:txBody>
                  <a:tcPr>
                    <a:solidFill>
                      <a:schemeClr val="accent1">
                        <a:alpha val="33000"/>
                      </a:schemeClr>
                    </a:solidFill>
                  </a:tcPr>
                </a:tc>
                <a:tc>
                  <a:txBody>
                    <a:bodyPr/>
                    <a:lstStyle/>
                    <a:p>
                      <a:r>
                        <a:rPr lang="fr-FR" sz="1800" b="0" dirty="0" smtClean="0">
                          <a:latin typeface="Arial" pitchFamily="34" charset="0"/>
                          <a:cs typeface="Arial" pitchFamily="34" charset="0"/>
                        </a:rPr>
                        <a:t>Le pronom «en»</a:t>
                      </a:r>
                    </a:p>
                    <a:p>
                      <a:r>
                        <a:rPr lang="fr-FR" sz="1400" b="0" dirty="0" smtClean="0">
                          <a:latin typeface="Arial" pitchFamily="34" charset="0"/>
                          <a:cs typeface="Arial" pitchFamily="34" charset="0"/>
                        </a:rPr>
                        <a:t>en + verbe conjugué= pronom</a:t>
                      </a:r>
                    </a:p>
                    <a:p>
                      <a:r>
                        <a:rPr lang="fr-FR" sz="1400" b="0" dirty="0" smtClean="0">
                          <a:latin typeface="Arial" pitchFamily="34" charset="0"/>
                          <a:cs typeface="Arial" pitchFamily="34" charset="0"/>
                        </a:rPr>
                        <a:t>en+ participe présent=gérondif</a:t>
                      </a:r>
                    </a:p>
                    <a:p>
                      <a:endParaRPr lang="fr-FR" sz="1400" b="0" dirty="0" smtClean="0">
                        <a:latin typeface="Arial" pitchFamily="34" charset="0"/>
                        <a:cs typeface="Arial" pitchFamily="34" charset="0"/>
                      </a:endParaRPr>
                    </a:p>
                    <a:p>
                      <a:r>
                        <a:rPr lang="fr-FR" sz="1400" b="0" dirty="0" smtClean="0">
                          <a:latin typeface="Arial" pitchFamily="34" charset="0"/>
                          <a:cs typeface="Arial" pitchFamily="34" charset="0"/>
                        </a:rPr>
                        <a:t>Olim sort de la voiture. Il</a:t>
                      </a:r>
                      <a:r>
                        <a:rPr lang="fr-FR" sz="1400" b="0" baseline="0" dirty="0" smtClean="0">
                          <a:latin typeface="Arial" pitchFamily="34" charset="0"/>
                          <a:cs typeface="Arial" pitchFamily="34" charset="0"/>
                        </a:rPr>
                        <a:t> </a:t>
                      </a:r>
                      <a:r>
                        <a:rPr lang="fr-FR" sz="1400" b="1" baseline="0" dirty="0" smtClean="0">
                          <a:latin typeface="Arial" pitchFamily="34" charset="0"/>
                          <a:cs typeface="Arial" pitchFamily="34" charset="0"/>
                        </a:rPr>
                        <a:t>en</a:t>
                      </a:r>
                      <a:r>
                        <a:rPr lang="fr-FR" sz="1400" b="0" baseline="0" dirty="0" smtClean="0">
                          <a:latin typeface="Arial" pitchFamily="34" charset="0"/>
                          <a:cs typeface="Arial" pitchFamily="34" charset="0"/>
                        </a:rPr>
                        <a:t> sort. </a:t>
                      </a:r>
                    </a:p>
                    <a:p>
                      <a:r>
                        <a:rPr lang="fr-FR" sz="1400" b="1" baseline="0" dirty="0" smtClean="0">
                          <a:latin typeface="Arial" pitchFamily="34" charset="0"/>
                          <a:cs typeface="Arial" pitchFamily="34" charset="0"/>
                        </a:rPr>
                        <a:t>En</a:t>
                      </a:r>
                      <a:r>
                        <a:rPr lang="fr-FR" sz="1400" b="0" baseline="0" dirty="0" smtClean="0">
                          <a:latin typeface="Arial" pitchFamily="34" charset="0"/>
                          <a:cs typeface="Arial" pitchFamily="34" charset="0"/>
                        </a:rPr>
                        <a:t> sortant, il prend son manteau. </a:t>
                      </a:r>
                      <a:endParaRPr lang="ru-RU" sz="1400" b="0" dirty="0">
                        <a:latin typeface="Arial" pitchFamily="34" charset="0"/>
                        <a:cs typeface="Arial" pitchFamily="34" charset="0"/>
                      </a:endParaRPr>
                    </a:p>
                  </a:txBody>
                  <a:tcPr>
                    <a:solidFill>
                      <a:schemeClr val="accent1">
                        <a:alpha val="32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600" dirty="0" smtClean="0"/>
              <a:t>Aller à .../ Venir de...</a:t>
            </a:r>
            <a:endParaRPr lang="ru-RU" sz="3600" dirty="0"/>
          </a:p>
        </p:txBody>
      </p:sp>
      <p:sp>
        <p:nvSpPr>
          <p:cNvPr id="4" name="Содержимое 3"/>
          <p:cNvSpPr>
            <a:spLocks noGrp="1"/>
          </p:cNvSpPr>
          <p:nvPr>
            <p:ph sz="half" idx="3"/>
          </p:nvPr>
        </p:nvSpPr>
        <p:spPr>
          <a:xfrm>
            <a:off x="165081" y="619912"/>
            <a:ext cx="5429288" cy="2191369"/>
          </a:xfrm>
        </p:spPr>
        <p:txBody>
          <a:bodyPr/>
          <a:lstStyle/>
          <a:p>
            <a:r>
              <a:rPr lang="fr-FR" sz="2400" dirty="0" smtClean="0">
                <a:solidFill>
                  <a:srgbClr val="000000"/>
                </a:solidFill>
                <a:latin typeface="Arial" pitchFamily="34" charset="0"/>
                <a:cs typeface="Arial" pitchFamily="34" charset="0"/>
              </a:rPr>
              <a:t>                   </a:t>
            </a:r>
            <a:r>
              <a:rPr lang="fr-FR" sz="3200" dirty="0" smtClean="0">
                <a:solidFill>
                  <a:srgbClr val="000000"/>
                </a:solidFill>
                <a:latin typeface="Arial" pitchFamily="34" charset="0"/>
                <a:cs typeface="Arial" pitchFamily="34" charset="0"/>
              </a:rPr>
              <a:t>à + la = à la maison</a:t>
            </a:r>
            <a:endParaRPr lang="fr-FR" sz="2400" dirty="0" smtClean="0">
              <a:solidFill>
                <a:srgbClr val="000000"/>
              </a:solidFill>
              <a:latin typeface="Arial" pitchFamily="34" charset="0"/>
              <a:cs typeface="Arial" pitchFamily="34" charset="0"/>
            </a:endParaRPr>
          </a:p>
          <a:p>
            <a:pPr>
              <a:buNone/>
            </a:pPr>
            <a:r>
              <a:rPr lang="fr-FR" sz="3200" dirty="0" smtClean="0">
                <a:solidFill>
                  <a:srgbClr val="000000"/>
                </a:solidFill>
                <a:latin typeface="Arial" pitchFamily="34" charset="0"/>
                <a:cs typeface="Arial" pitchFamily="34" charset="0"/>
              </a:rPr>
              <a:t>Aller à    à + le = au cinéma</a:t>
            </a:r>
            <a:endParaRPr lang="fr-FR" sz="2800" dirty="0" smtClean="0">
              <a:solidFill>
                <a:srgbClr val="000000"/>
              </a:solidFill>
              <a:latin typeface="Arial" pitchFamily="34" charset="0"/>
              <a:cs typeface="Arial" pitchFamily="34" charset="0"/>
            </a:endParaRPr>
          </a:p>
          <a:p>
            <a:pPr>
              <a:buNone/>
            </a:pPr>
            <a:r>
              <a:rPr lang="fr-FR" sz="2800" dirty="0" smtClean="0">
                <a:solidFill>
                  <a:srgbClr val="000000"/>
                </a:solidFill>
                <a:latin typeface="Arial" pitchFamily="34" charset="0"/>
                <a:cs typeface="Arial" pitchFamily="34" charset="0"/>
              </a:rPr>
              <a:t>                 </a:t>
            </a:r>
            <a:r>
              <a:rPr lang="fr-FR" sz="3200" dirty="0" smtClean="0">
                <a:solidFill>
                  <a:srgbClr val="000000"/>
                </a:solidFill>
                <a:latin typeface="Arial" pitchFamily="34" charset="0"/>
                <a:cs typeface="Arial" pitchFamily="34" charset="0"/>
              </a:rPr>
              <a:t>à + l’ = à l’aéroport</a:t>
            </a:r>
            <a:endParaRPr lang="fr-FR" sz="2800" dirty="0" smtClean="0">
              <a:solidFill>
                <a:srgbClr val="000000"/>
              </a:solidFill>
              <a:latin typeface="Arial" pitchFamily="34" charset="0"/>
              <a:cs typeface="Arial" pitchFamily="34" charset="0"/>
            </a:endParaRPr>
          </a:p>
          <a:p>
            <a:pPr>
              <a:buNone/>
            </a:pPr>
            <a:r>
              <a:rPr lang="fr-FR" sz="2800" dirty="0" smtClean="0">
                <a:solidFill>
                  <a:srgbClr val="000000"/>
                </a:solidFill>
                <a:latin typeface="Arial" pitchFamily="34" charset="0"/>
                <a:cs typeface="Arial" pitchFamily="34" charset="0"/>
              </a:rPr>
              <a:t>                 à + les = aux champs  </a:t>
            </a:r>
            <a:endParaRPr lang="ru-RU" sz="3200" dirty="0">
              <a:solidFill>
                <a:srgbClr val="000000"/>
              </a:solidFill>
              <a:latin typeface="Arial" pitchFamily="34" charset="0"/>
              <a:cs typeface="Arial" pitchFamily="34" charset="0"/>
            </a:endParaRPr>
          </a:p>
        </p:txBody>
      </p:sp>
      <p:cxnSp>
        <p:nvCxnSpPr>
          <p:cNvPr id="6" name="Прямая со стрелкой 5"/>
          <p:cNvCxnSpPr/>
          <p:nvPr/>
        </p:nvCxnSpPr>
        <p:spPr>
          <a:xfrm rot="5400000" flipH="1" flipV="1">
            <a:off x="1308089" y="1048540"/>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1022337" y="1834358"/>
            <a:ext cx="107157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200" dirty="0" smtClean="0"/>
              <a:t>Aller à .../ Venir de...</a:t>
            </a:r>
            <a:endParaRPr lang="ru-RU" sz="2800" dirty="0"/>
          </a:p>
        </p:txBody>
      </p:sp>
      <p:sp>
        <p:nvSpPr>
          <p:cNvPr id="3" name="Содержимое 2"/>
          <p:cNvSpPr>
            <a:spLocks noGrp="1"/>
          </p:cNvSpPr>
          <p:nvPr>
            <p:ph sz="half" idx="2"/>
          </p:nvPr>
        </p:nvSpPr>
        <p:spPr>
          <a:xfrm>
            <a:off x="165081" y="619913"/>
            <a:ext cx="5429287" cy="2486835"/>
          </a:xfrm>
        </p:spPr>
        <p:txBody>
          <a:bodyPr/>
          <a:lstStyle/>
          <a:p>
            <a:pPr>
              <a:buNone/>
            </a:pPr>
            <a:r>
              <a:rPr lang="fr-FR" sz="2800" dirty="0" smtClean="0">
                <a:solidFill>
                  <a:srgbClr val="000000"/>
                </a:solidFill>
              </a:rPr>
              <a:t>                   de + la = de la ville</a:t>
            </a:r>
          </a:p>
          <a:p>
            <a:pPr>
              <a:buNone/>
            </a:pPr>
            <a:r>
              <a:rPr lang="fr-FR" sz="2800" dirty="0" smtClean="0">
                <a:solidFill>
                  <a:srgbClr val="000000"/>
                </a:solidFill>
              </a:rPr>
              <a:t>Venir de      de + le = du musée</a:t>
            </a:r>
          </a:p>
          <a:p>
            <a:pPr>
              <a:buNone/>
            </a:pPr>
            <a:r>
              <a:rPr lang="fr-FR" sz="2800" dirty="0" smtClean="0">
                <a:solidFill>
                  <a:srgbClr val="000000"/>
                </a:solidFill>
              </a:rPr>
              <a:t>                   de + l’ = de l’opéra</a:t>
            </a:r>
          </a:p>
          <a:p>
            <a:pPr>
              <a:buNone/>
            </a:pPr>
            <a:r>
              <a:rPr lang="fr-FR" sz="2800" dirty="0" smtClean="0">
                <a:solidFill>
                  <a:srgbClr val="000000"/>
                </a:solidFill>
              </a:rPr>
              <a:t>                   de + les = des Etats-              								Unis</a:t>
            </a:r>
            <a:endParaRPr lang="ru-RU" sz="3200" dirty="0">
              <a:solidFill>
                <a:srgbClr val="000000"/>
              </a:solidFill>
            </a:endParaRPr>
          </a:p>
        </p:txBody>
      </p:sp>
      <p:cxnSp>
        <p:nvCxnSpPr>
          <p:cNvPr id="6" name="Прямая со стрелкой 5"/>
          <p:cNvCxnSpPr/>
          <p:nvPr/>
        </p:nvCxnSpPr>
        <p:spPr>
          <a:xfrm flipV="1">
            <a:off x="1522402" y="977102"/>
            <a:ext cx="428629"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16200000" flipH="1">
            <a:off x="1236651" y="1691482"/>
            <a:ext cx="100013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200" dirty="0" smtClean="0"/>
              <a:t>Aller «au»... ou Aller «à»</a:t>
            </a:r>
            <a:endParaRPr lang="ru-RU" sz="3200" dirty="0"/>
          </a:p>
        </p:txBody>
      </p:sp>
      <p:sp>
        <p:nvSpPr>
          <p:cNvPr id="4" name="Содержимое 3"/>
          <p:cNvSpPr>
            <a:spLocks noGrp="1"/>
          </p:cNvSpPr>
          <p:nvPr>
            <p:ph sz="half" idx="3"/>
          </p:nvPr>
        </p:nvSpPr>
        <p:spPr>
          <a:xfrm>
            <a:off x="165081" y="619912"/>
            <a:ext cx="5429288" cy="1840504"/>
          </a:xfrm>
        </p:spPr>
        <p:txBody>
          <a:bodyPr/>
          <a:lstStyle/>
          <a:p>
            <a:r>
              <a:rPr lang="fr-FR" sz="2600" dirty="0" smtClean="0">
                <a:solidFill>
                  <a:srgbClr val="000000"/>
                </a:solidFill>
                <a:latin typeface="Arial" pitchFamily="34" charset="0"/>
                <a:cs typeface="Arial" pitchFamily="34" charset="0"/>
              </a:rPr>
              <a:t>Devant le nom de pays féminin: </a:t>
            </a:r>
          </a:p>
          <a:p>
            <a:pPr>
              <a:buNone/>
            </a:pPr>
            <a:r>
              <a:rPr lang="fr-FR" sz="2600" dirty="0" smtClean="0">
                <a:solidFill>
                  <a:srgbClr val="000000"/>
                </a:solidFill>
                <a:latin typeface="Arial" pitchFamily="34" charset="0"/>
                <a:cs typeface="Arial" pitchFamily="34" charset="0"/>
              </a:rPr>
              <a:t>     la France, on dit «</a:t>
            </a:r>
            <a:r>
              <a:rPr lang="fr-FR" sz="2600" b="1" dirty="0" smtClean="0">
                <a:solidFill>
                  <a:srgbClr val="000000"/>
                </a:solidFill>
                <a:latin typeface="Arial" pitchFamily="34" charset="0"/>
                <a:cs typeface="Arial" pitchFamily="34" charset="0"/>
              </a:rPr>
              <a:t>en</a:t>
            </a:r>
            <a:r>
              <a:rPr lang="fr-FR" sz="2600" dirty="0" smtClean="0">
                <a:solidFill>
                  <a:srgbClr val="000000"/>
                </a:solidFill>
                <a:latin typeface="Arial" pitchFamily="34" charset="0"/>
                <a:cs typeface="Arial" pitchFamily="34" charset="0"/>
              </a:rPr>
              <a:t> France»</a:t>
            </a:r>
          </a:p>
          <a:p>
            <a:r>
              <a:rPr lang="fr-FR" sz="2600" dirty="0" smtClean="0">
                <a:solidFill>
                  <a:srgbClr val="000000"/>
                </a:solidFill>
                <a:latin typeface="Arial" pitchFamily="34" charset="0"/>
                <a:cs typeface="Arial" pitchFamily="34" charset="0"/>
              </a:rPr>
              <a:t>Devant un nom de ville féminin:</a:t>
            </a:r>
          </a:p>
          <a:p>
            <a:pPr>
              <a:buNone/>
            </a:pPr>
            <a:r>
              <a:rPr lang="fr-FR" sz="2600" dirty="0" smtClean="0">
                <a:solidFill>
                  <a:srgbClr val="000000"/>
                </a:solidFill>
                <a:latin typeface="Arial" pitchFamily="34" charset="0"/>
                <a:cs typeface="Arial" pitchFamily="34" charset="0"/>
              </a:rPr>
              <a:t>      la Havane, on dit «</a:t>
            </a:r>
            <a:r>
              <a:rPr lang="fr-FR" sz="2600" b="1" dirty="0" smtClean="0">
                <a:solidFill>
                  <a:srgbClr val="000000"/>
                </a:solidFill>
                <a:latin typeface="Arial" pitchFamily="34" charset="0"/>
                <a:cs typeface="Arial" pitchFamily="34" charset="0"/>
              </a:rPr>
              <a:t>à la </a:t>
            </a:r>
            <a:r>
              <a:rPr lang="fr-FR" sz="2600" dirty="0" smtClean="0">
                <a:solidFill>
                  <a:srgbClr val="000000"/>
                </a:solidFill>
                <a:latin typeface="Arial" pitchFamily="34" charset="0"/>
                <a:cs typeface="Arial" pitchFamily="34" charset="0"/>
              </a:rPr>
              <a:t>Havane»</a:t>
            </a:r>
            <a:endParaRPr lang="ru-RU" sz="2600" dirty="0">
              <a:solidFill>
                <a:srgbClr val="0000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081" y="132269"/>
            <a:ext cx="5429287" cy="386260"/>
          </a:xfrm>
        </p:spPr>
        <p:txBody>
          <a:bodyPr>
            <a:noAutofit/>
          </a:bodyPr>
          <a:lstStyle/>
          <a:p>
            <a:r>
              <a:rPr lang="fr-FR" sz="2800" dirty="0" smtClean="0"/>
              <a:t>Aller « au » .../  Aller « aux »...</a:t>
            </a:r>
            <a:endParaRPr lang="ru-RU" sz="2800" dirty="0"/>
          </a:p>
        </p:txBody>
      </p:sp>
      <p:sp>
        <p:nvSpPr>
          <p:cNvPr id="4" name="Содержимое 3"/>
          <p:cNvSpPr>
            <a:spLocks noGrp="1"/>
          </p:cNvSpPr>
          <p:nvPr>
            <p:ph sz="half" idx="3"/>
          </p:nvPr>
        </p:nvSpPr>
        <p:spPr>
          <a:xfrm>
            <a:off x="165081" y="619912"/>
            <a:ext cx="5429287" cy="1846659"/>
          </a:xfrm>
        </p:spPr>
        <p:txBody>
          <a:bodyPr/>
          <a:lstStyle/>
          <a:p>
            <a:r>
              <a:rPr lang="fr-FR" sz="2400" dirty="0" smtClean="0">
                <a:solidFill>
                  <a:srgbClr val="000000"/>
                </a:solidFill>
                <a:latin typeface="Arial" pitchFamily="34" charset="0"/>
                <a:cs typeface="Arial" pitchFamily="34" charset="0"/>
              </a:rPr>
              <a:t>Devant un nom de pays masculin: </a:t>
            </a:r>
          </a:p>
          <a:p>
            <a:pPr>
              <a:buNone/>
            </a:pPr>
            <a:r>
              <a:rPr lang="fr-FR" sz="2400" dirty="0" smtClean="0">
                <a:solidFill>
                  <a:srgbClr val="000000"/>
                </a:solidFill>
                <a:latin typeface="Arial" pitchFamily="34" charset="0"/>
                <a:cs typeface="Arial" pitchFamily="34" charset="0"/>
              </a:rPr>
              <a:t>    </a:t>
            </a:r>
            <a:r>
              <a:rPr lang="fr-FR" sz="2800" dirty="0" smtClean="0">
                <a:solidFill>
                  <a:srgbClr val="000000"/>
                </a:solidFill>
                <a:latin typeface="Arial" pitchFamily="34" charset="0"/>
                <a:cs typeface="Arial" pitchFamily="34" charset="0"/>
              </a:rPr>
              <a:t>le Japon, on dit «</a:t>
            </a:r>
            <a:r>
              <a:rPr lang="fr-FR" sz="2800" b="1" dirty="0" smtClean="0">
                <a:solidFill>
                  <a:srgbClr val="000000"/>
                </a:solidFill>
                <a:latin typeface="Arial" pitchFamily="34" charset="0"/>
                <a:cs typeface="Arial" pitchFamily="34" charset="0"/>
              </a:rPr>
              <a:t>au</a:t>
            </a:r>
            <a:r>
              <a:rPr lang="fr-FR" sz="2800" dirty="0" smtClean="0">
                <a:solidFill>
                  <a:srgbClr val="000000"/>
                </a:solidFill>
                <a:latin typeface="Arial" pitchFamily="34" charset="0"/>
                <a:cs typeface="Arial" pitchFamily="34" charset="0"/>
              </a:rPr>
              <a:t> Japon»</a:t>
            </a:r>
            <a:endParaRPr lang="fr-FR" sz="2400" dirty="0" smtClean="0">
              <a:solidFill>
                <a:srgbClr val="000000"/>
              </a:solidFill>
              <a:latin typeface="Arial" pitchFamily="34" charset="0"/>
              <a:cs typeface="Arial" pitchFamily="34" charset="0"/>
            </a:endParaRPr>
          </a:p>
          <a:p>
            <a:r>
              <a:rPr lang="fr-FR" sz="2400" dirty="0" smtClean="0">
                <a:solidFill>
                  <a:srgbClr val="000000"/>
                </a:solidFill>
                <a:latin typeface="Arial" pitchFamily="34" charset="0"/>
                <a:cs typeface="Arial" pitchFamily="34" charset="0"/>
              </a:rPr>
              <a:t>Devant un nom de pays au pluriel:</a:t>
            </a:r>
          </a:p>
          <a:p>
            <a:pPr>
              <a:buNone/>
            </a:pPr>
            <a:r>
              <a:rPr lang="fr-FR" sz="2400" dirty="0" smtClean="0">
                <a:solidFill>
                  <a:srgbClr val="000000"/>
                </a:solidFill>
                <a:latin typeface="Arial" pitchFamily="34" charset="0"/>
                <a:cs typeface="Arial" pitchFamily="34" charset="0"/>
              </a:rPr>
              <a:t>    </a:t>
            </a:r>
            <a:r>
              <a:rPr lang="fr-FR" sz="2800" dirty="0" smtClean="0">
                <a:solidFill>
                  <a:srgbClr val="000000"/>
                </a:solidFill>
                <a:latin typeface="Arial" pitchFamily="34" charset="0"/>
                <a:cs typeface="Arial" pitchFamily="34" charset="0"/>
              </a:rPr>
              <a:t>les Antilles, on dit «</a:t>
            </a:r>
            <a:r>
              <a:rPr lang="fr-FR" sz="2800" b="1" dirty="0" smtClean="0">
                <a:solidFill>
                  <a:srgbClr val="000000"/>
                </a:solidFill>
                <a:latin typeface="Arial" pitchFamily="34" charset="0"/>
                <a:cs typeface="Arial" pitchFamily="34" charset="0"/>
              </a:rPr>
              <a:t>aux</a:t>
            </a:r>
            <a:r>
              <a:rPr lang="fr-FR" sz="2800" dirty="0" smtClean="0">
                <a:solidFill>
                  <a:srgbClr val="000000"/>
                </a:solidFill>
                <a:latin typeface="Arial" pitchFamily="34" charset="0"/>
                <a:cs typeface="Arial" pitchFamily="34" charset="0"/>
              </a:rPr>
              <a:t> Antilles»</a:t>
            </a:r>
            <a:endParaRPr lang="ru-RU" sz="2800" dirty="0">
              <a:solidFill>
                <a:srgbClr val="000000"/>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3" y="132269"/>
            <a:ext cx="5500725" cy="386260"/>
          </a:xfrm>
        </p:spPr>
        <p:txBody>
          <a:bodyPr>
            <a:noAutofit/>
          </a:bodyPr>
          <a:lstStyle/>
          <a:p>
            <a:r>
              <a:rPr lang="fr-FR" sz="3200" dirty="0" smtClean="0"/>
              <a:t>Travaillez vous-même</a:t>
            </a:r>
            <a:endParaRPr lang="ru-RU" sz="3200" dirty="0"/>
          </a:p>
        </p:txBody>
      </p:sp>
      <p:sp>
        <p:nvSpPr>
          <p:cNvPr id="4" name="Содержимое 3"/>
          <p:cNvSpPr>
            <a:spLocks noGrp="1"/>
          </p:cNvSpPr>
          <p:nvPr>
            <p:ph sz="half" idx="3"/>
          </p:nvPr>
        </p:nvSpPr>
        <p:spPr>
          <a:xfrm>
            <a:off x="165081" y="619912"/>
            <a:ext cx="5429287" cy="1575816"/>
          </a:xfrm>
        </p:spPr>
        <p:txBody>
          <a:bodyPr/>
          <a:lstStyle/>
          <a:p>
            <a:pPr algn="ctr"/>
            <a:r>
              <a:rPr lang="fr-FR" sz="3200" dirty="0" smtClean="0">
                <a:solidFill>
                  <a:srgbClr val="000000"/>
                </a:solidFill>
                <a:latin typeface="Arial" pitchFamily="34" charset="0"/>
                <a:cs typeface="Arial" pitchFamily="34" charset="0"/>
              </a:rPr>
              <a:t>Activité B. Page 20 </a:t>
            </a:r>
          </a:p>
          <a:p>
            <a:pPr algn="ctr"/>
            <a:r>
              <a:rPr lang="fr-FR" sz="3200" smtClean="0">
                <a:solidFill>
                  <a:srgbClr val="000000"/>
                </a:solidFill>
                <a:latin typeface="Arial" pitchFamily="34" charset="0"/>
                <a:cs typeface="Arial" pitchFamily="34" charset="0"/>
              </a:rPr>
              <a:t>Complétez les phrases avec </a:t>
            </a:r>
            <a:r>
              <a:rPr lang="fr-FR" sz="3200" dirty="0" smtClean="0">
                <a:solidFill>
                  <a:srgbClr val="000000"/>
                </a:solidFill>
                <a:latin typeface="Arial" pitchFamily="34" charset="0"/>
                <a:cs typeface="Arial" pitchFamily="34" charset="0"/>
              </a:rPr>
              <a:t>les prépositions</a:t>
            </a:r>
            <a:endParaRPr lang="ru-RU" sz="3200" dirty="0">
              <a:solidFill>
                <a:srgbClr val="00000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13" y="119846"/>
            <a:ext cx="5688037" cy="307777"/>
          </a:xfrm>
          <a:prstGeom prst="rect">
            <a:avLst/>
          </a:prstGeom>
        </p:spPr>
        <p:txBody>
          <a:bodyPr wrap="square">
            <a:spAutoFit/>
          </a:bodyPr>
          <a:lstStyle/>
          <a:p>
            <a:pPr algn="ctr"/>
            <a:r>
              <a:rPr lang="fr-FR" sz="1400" b="1" dirty="0" smtClean="0">
                <a:latin typeface="Arial" pitchFamily="34" charset="0"/>
                <a:cs typeface="Arial" pitchFamily="34" charset="0"/>
              </a:rPr>
              <a:t>La Constitution de la V ème République du 4 octobre 1958</a:t>
            </a:r>
            <a:endParaRPr lang="ru-RU" sz="1400" b="1" dirty="0">
              <a:latin typeface="Arial" pitchFamily="34" charset="0"/>
              <a:cs typeface="Arial" pitchFamily="34" charset="0"/>
            </a:endParaRPr>
          </a:p>
        </p:txBody>
      </p:sp>
      <p:sp>
        <p:nvSpPr>
          <p:cNvPr id="5" name="Прямоугольник 4"/>
          <p:cNvSpPr/>
          <p:nvPr/>
        </p:nvSpPr>
        <p:spPr>
          <a:xfrm>
            <a:off x="165081" y="619912"/>
            <a:ext cx="3357586" cy="1938992"/>
          </a:xfrm>
          <a:prstGeom prst="rect">
            <a:avLst/>
          </a:prstGeom>
        </p:spPr>
        <p:txBody>
          <a:bodyPr wrap="square">
            <a:spAutoFit/>
          </a:bodyPr>
          <a:lstStyle/>
          <a:p>
            <a:pPr>
              <a:buNone/>
            </a:pPr>
            <a:r>
              <a:rPr lang="fr-FR" sz="2400" dirty="0" smtClean="0">
                <a:solidFill>
                  <a:srgbClr val="000000"/>
                </a:solidFill>
                <a:latin typeface="Arial" pitchFamily="34" charset="0"/>
                <a:cs typeface="Arial" pitchFamily="34" charset="0"/>
              </a:rPr>
              <a:t>Article 6</a:t>
            </a:r>
          </a:p>
          <a:p>
            <a:pPr>
              <a:buNone/>
            </a:pPr>
            <a:r>
              <a:rPr lang="fr-FR" sz="2400" dirty="0" smtClean="0">
                <a:solidFill>
                  <a:srgbClr val="000000"/>
                </a:solidFill>
                <a:latin typeface="Arial" pitchFamily="34" charset="0"/>
                <a:cs typeface="Arial" pitchFamily="34" charset="0"/>
              </a:rPr>
              <a:t>          Le Président de la République est élu au suffrage universel directe. </a:t>
            </a:r>
            <a:endParaRPr lang="ru-RU" sz="2400" dirty="0">
              <a:solidFill>
                <a:srgbClr val="000000"/>
              </a:solidFill>
              <a:latin typeface="Arial" pitchFamily="34" charset="0"/>
              <a:cs typeface="Arial" pitchFamily="34" charset="0"/>
            </a:endParaRPr>
          </a:p>
        </p:txBody>
      </p:sp>
      <p:pic>
        <p:nvPicPr>
          <p:cNvPr id="7" name="Содержимое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6344" t="18495" r="4624"/>
          <a:stretch/>
        </p:blipFill>
        <p:spPr>
          <a:xfrm>
            <a:off x="3236915" y="691350"/>
            <a:ext cx="2387863" cy="218598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EE80F0AA-4DF1-4DBF-9AA2-5439157D8912}"/>
              </a:ext>
            </a:extLst>
          </p:cNvPr>
          <p:cNvSpPr/>
          <p:nvPr/>
        </p:nvSpPr>
        <p:spPr>
          <a:xfrm>
            <a:off x="666" y="-12773"/>
            <a:ext cx="5758784" cy="48170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600"/>
          </a:p>
        </p:txBody>
      </p:sp>
      <p:sp>
        <p:nvSpPr>
          <p:cNvPr id="3" name="Прямоугольник 2"/>
          <p:cNvSpPr/>
          <p:nvPr/>
        </p:nvSpPr>
        <p:spPr>
          <a:xfrm>
            <a:off x="778919" y="699586"/>
            <a:ext cx="4260615" cy="1283034"/>
          </a:xfrm>
          <a:prstGeom prst="rect">
            <a:avLst/>
          </a:prstGeom>
        </p:spPr>
        <p:txBody>
          <a:bodyPr wrap="square" lIns="51426" tIns="25713" rIns="51426" bIns="25713">
            <a:spAutoFit/>
          </a:bodyPr>
          <a:lstStyle/>
          <a:p>
            <a:pPr algn="ctr" fontAlgn="base">
              <a:spcBef>
                <a:spcPct val="0"/>
              </a:spcBef>
              <a:spcAft>
                <a:spcPct val="0"/>
              </a:spcAft>
            </a:pPr>
            <a:r>
              <a:rPr lang="fr-FR" sz="4000" b="1" dirty="0" smtClean="0">
                <a:solidFill>
                  <a:schemeClr val="bg1"/>
                </a:solidFill>
                <a:latin typeface="Arial" charset="0"/>
              </a:rPr>
              <a:t>Merci pour votre attention!!!</a:t>
            </a:r>
            <a:endParaRPr lang="ru-RU" sz="4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367" y="107955"/>
            <a:ext cx="5364440" cy="755311"/>
          </a:xfrm>
          <a:prstGeom prst="rect">
            <a:avLst/>
          </a:prstGeom>
        </p:spPr>
        <p:txBody>
          <a:bodyPr vert="horz" wrap="square" lIns="0" tIns="16486" rIns="0" bIns="0" rtlCol="0" anchor="ctr">
            <a:spAutoFit/>
          </a:bodyPr>
          <a:lstStyle/>
          <a:p>
            <a:pPr marL="514350" indent="-514350">
              <a:lnSpc>
                <a:spcPct val="150000"/>
              </a:lnSpc>
            </a:pPr>
            <a:r>
              <a:rPr lang="fr-FR" sz="1800" dirty="0" smtClean="0">
                <a:solidFill>
                  <a:schemeClr val="tx2">
                    <a:lumMod val="75000"/>
                  </a:schemeClr>
                </a:solidFill>
                <a:latin typeface="Arial" pitchFamily="34" charset="0"/>
                <a:cs typeface="Arial" pitchFamily="34" charset="0"/>
              </a:rPr>
              <a:t/>
            </a:r>
            <a:br>
              <a:rPr lang="fr-FR" sz="1800" dirty="0" smtClean="0">
                <a:solidFill>
                  <a:schemeClr val="tx2">
                    <a:lumMod val="75000"/>
                  </a:schemeClr>
                </a:solidFill>
                <a:latin typeface="Arial" pitchFamily="34" charset="0"/>
                <a:cs typeface="Arial" pitchFamily="34" charset="0"/>
              </a:rPr>
            </a:br>
            <a:endParaRPr sz="1400" dirty="0">
              <a:solidFill>
                <a:srgbClr val="000000"/>
              </a:solidFill>
            </a:endParaRPr>
          </a:p>
        </p:txBody>
      </p:sp>
      <p:sp>
        <p:nvSpPr>
          <p:cNvPr id="5" name="Right Arrow 19">
            <a:extLst>
              <a:ext uri="{FF2B5EF4-FFF2-40B4-BE49-F238E27FC236}">
                <a16:creationId xmlns="" xmlns:a16="http://schemas.microsoft.com/office/drawing/2014/main" id="{2997D630-32D6-4842-8286-3F854FA37F31}"/>
              </a:ext>
            </a:extLst>
          </p:cNvPr>
          <p:cNvSpPr/>
          <p:nvPr/>
        </p:nvSpPr>
        <p:spPr>
          <a:xfrm>
            <a:off x="359445" y="2772172"/>
            <a:ext cx="5040560" cy="288032"/>
          </a:xfrm>
          <a:prstGeom prst="rightArrow">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1093775" y="691350"/>
            <a:ext cx="3556156" cy="1975642"/>
          </a:xfrm>
          <a:prstGeom prst="rect">
            <a:avLst/>
          </a:prstGeom>
          <a:noFill/>
          <a:ln w="9525">
            <a:noFill/>
            <a:miter lim="800000"/>
            <a:headEnd/>
            <a:tailEnd/>
          </a:ln>
          <a:effectLst/>
        </p:spPr>
      </p:pic>
      <p:sp>
        <p:nvSpPr>
          <p:cNvPr id="7" name="Прямоугольник 6"/>
          <p:cNvSpPr/>
          <p:nvPr/>
        </p:nvSpPr>
        <p:spPr>
          <a:xfrm>
            <a:off x="93643" y="107955"/>
            <a:ext cx="5572164" cy="400110"/>
          </a:xfrm>
          <a:prstGeom prst="rect">
            <a:avLst/>
          </a:prstGeom>
        </p:spPr>
        <p:txBody>
          <a:bodyPr wrap="square">
            <a:spAutoFit/>
          </a:bodyPr>
          <a:lstStyle/>
          <a:p>
            <a:r>
              <a:rPr lang="fr-FR" sz="2000" b="1" dirty="0" smtClean="0">
                <a:latin typeface="Arial" pitchFamily="34" charset="0"/>
                <a:cs typeface="Arial" pitchFamily="34" charset="0"/>
              </a:rPr>
              <a:t>Les huit présidents de la V ème République</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val="19929314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000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081" y="0"/>
            <a:ext cx="5594369" cy="506106"/>
          </a:xfrm>
        </p:spPr>
        <p:txBody>
          <a:bodyPr>
            <a:normAutofit/>
          </a:bodyPr>
          <a:lstStyle/>
          <a:p>
            <a:r>
              <a:rPr lang="fr-FR" sz="2800" dirty="0" smtClean="0"/>
              <a:t>Lisez le dialogue</a:t>
            </a:r>
            <a:endParaRPr lang="ru-RU" sz="2800" dirty="0"/>
          </a:p>
        </p:txBody>
      </p:sp>
      <p:sp>
        <p:nvSpPr>
          <p:cNvPr id="4" name="Содержимое 3"/>
          <p:cNvSpPr>
            <a:spLocks noGrp="1"/>
          </p:cNvSpPr>
          <p:nvPr>
            <p:ph sz="half" idx="3"/>
          </p:nvPr>
        </p:nvSpPr>
        <p:spPr>
          <a:xfrm>
            <a:off x="165082" y="619912"/>
            <a:ext cx="4357718" cy="2923877"/>
          </a:xfrm>
        </p:spPr>
        <p:txBody>
          <a:bodyPr/>
          <a:lstStyle/>
          <a:p>
            <a:r>
              <a:rPr lang="fr-FR" sz="1900" b="1" dirty="0" smtClean="0">
                <a:solidFill>
                  <a:srgbClr val="000000"/>
                </a:solidFill>
                <a:latin typeface="Arial" pitchFamily="34" charset="0"/>
                <a:cs typeface="Arial" pitchFamily="34" charset="0"/>
              </a:rPr>
              <a:t>Lola</a:t>
            </a:r>
            <a:r>
              <a:rPr lang="fr-FR" sz="1900" dirty="0" smtClean="0">
                <a:solidFill>
                  <a:srgbClr val="000000"/>
                </a:solidFill>
                <a:latin typeface="Arial" pitchFamily="34" charset="0"/>
                <a:cs typeface="Arial" pitchFamily="34" charset="0"/>
              </a:rPr>
              <a:t>: Pascaline, qui est à la tête de la République française?</a:t>
            </a:r>
          </a:p>
          <a:p>
            <a:r>
              <a:rPr lang="fr-FR" sz="1900" b="1" dirty="0" smtClean="0">
                <a:solidFill>
                  <a:srgbClr val="000000"/>
                </a:solidFill>
                <a:latin typeface="Arial" pitchFamily="34" charset="0"/>
                <a:cs typeface="Arial" pitchFamily="34" charset="0"/>
              </a:rPr>
              <a:t>Pascaline:</a:t>
            </a:r>
            <a:r>
              <a:rPr lang="fr-FR" sz="1900" dirty="0" smtClean="0">
                <a:solidFill>
                  <a:srgbClr val="000000"/>
                </a:solidFill>
                <a:latin typeface="Arial" pitchFamily="34" charset="0"/>
                <a:cs typeface="Arial" pitchFamily="34" charset="0"/>
              </a:rPr>
              <a:t> Le Président.</a:t>
            </a:r>
          </a:p>
          <a:p>
            <a:r>
              <a:rPr lang="fr-FR" sz="1900" b="1" dirty="0" smtClean="0">
                <a:solidFill>
                  <a:srgbClr val="000000"/>
                </a:solidFill>
                <a:latin typeface="Arial" pitchFamily="34" charset="0"/>
                <a:cs typeface="Arial" pitchFamily="34" charset="0"/>
              </a:rPr>
              <a:t>Lola: </a:t>
            </a:r>
            <a:r>
              <a:rPr lang="fr-FR" sz="1900" dirty="0" smtClean="0">
                <a:solidFill>
                  <a:srgbClr val="000000"/>
                </a:solidFill>
                <a:latin typeface="Arial" pitchFamily="34" charset="0"/>
                <a:cs typeface="Arial" pitchFamily="34" charset="0"/>
              </a:rPr>
              <a:t>Qui est le Président actuel de </a:t>
            </a:r>
          </a:p>
          <a:p>
            <a:pPr>
              <a:buNone/>
            </a:pPr>
            <a:r>
              <a:rPr lang="fr-FR" sz="1900" dirty="0" smtClean="0">
                <a:solidFill>
                  <a:srgbClr val="000000"/>
                </a:solidFill>
                <a:latin typeface="Arial" pitchFamily="34" charset="0"/>
                <a:cs typeface="Arial" pitchFamily="34" charset="0"/>
              </a:rPr>
              <a:t>  la France?</a:t>
            </a:r>
          </a:p>
          <a:p>
            <a:r>
              <a:rPr lang="fr-FR" sz="1900" b="1" dirty="0" smtClean="0">
                <a:solidFill>
                  <a:srgbClr val="000000"/>
                </a:solidFill>
                <a:latin typeface="Arial" pitchFamily="34" charset="0"/>
                <a:cs typeface="Arial" pitchFamily="34" charset="0"/>
              </a:rPr>
              <a:t>Pascaline: </a:t>
            </a:r>
            <a:r>
              <a:rPr lang="fr-FR" sz="1900" dirty="0" smtClean="0">
                <a:solidFill>
                  <a:srgbClr val="000000"/>
                </a:solidFill>
                <a:latin typeface="Arial" pitchFamily="34" charset="0"/>
                <a:cs typeface="Arial" pitchFamily="34" charset="0"/>
              </a:rPr>
              <a:t>Emanuel Macron est le Président de la France depuis 14 mai 2017. </a:t>
            </a:r>
          </a:p>
          <a:p>
            <a:endParaRPr lang="ru-RU" sz="1900" dirty="0">
              <a:solidFill>
                <a:srgbClr val="000000"/>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4665675" y="1191416"/>
            <a:ext cx="1000132" cy="1643074"/>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366" y="107955"/>
            <a:ext cx="4949139" cy="701002"/>
          </a:xfrm>
          <a:prstGeom prst="rect">
            <a:avLst/>
          </a:prstGeom>
        </p:spPr>
        <p:txBody>
          <a:bodyPr vert="horz" wrap="square" lIns="0" tIns="16486" rIns="0" bIns="0" rtlCol="0" anchor="ctr">
            <a:spAutoFit/>
          </a:bodyPr>
          <a:lstStyle/>
          <a:p>
            <a:pPr marL="12681">
              <a:lnSpc>
                <a:spcPct val="100000"/>
              </a:lnSpc>
              <a:spcBef>
                <a:spcPts val="130"/>
              </a:spcBef>
            </a:pPr>
            <a:r>
              <a:rPr lang="fr-FR" sz="2400" dirty="0" smtClean="0">
                <a:solidFill>
                  <a:schemeClr val="tx2">
                    <a:lumMod val="75000"/>
                  </a:schemeClr>
                </a:solidFill>
              </a:rPr>
              <a:t/>
            </a:r>
            <a:br>
              <a:rPr lang="fr-FR" sz="2400" dirty="0" smtClean="0">
                <a:solidFill>
                  <a:schemeClr val="tx2">
                    <a:lumMod val="75000"/>
                  </a:schemeClr>
                </a:solidFill>
              </a:rPr>
            </a:br>
            <a:endParaRPr sz="2047" dirty="0"/>
          </a:p>
        </p:txBody>
      </p:sp>
      <p:sp>
        <p:nvSpPr>
          <p:cNvPr id="72" name="Rectangle 46">
            <a:extLst>
              <a:ext uri="{FF2B5EF4-FFF2-40B4-BE49-F238E27FC236}">
                <a16:creationId xmlns="" xmlns:a16="http://schemas.microsoft.com/office/drawing/2014/main" id="{D244D6F9-488A-4AC5-8B72-01970E1C449E}"/>
              </a:ext>
            </a:extLst>
          </p:cNvPr>
          <p:cNvSpPr/>
          <p:nvPr/>
        </p:nvSpPr>
        <p:spPr>
          <a:xfrm>
            <a:off x="2514298" y="1219487"/>
            <a:ext cx="758129" cy="109582"/>
          </a:xfrm>
          <a:prstGeom prst="rect">
            <a:avLst/>
          </a:prstGeom>
        </p:spPr>
        <p:txBody>
          <a:bodyPr wrap="square" lIns="0" tIns="0" rIns="0" bIns="0">
            <a:spAutoFit/>
          </a:bodyPr>
          <a:lstStyle/>
          <a:p>
            <a:pPr algn="ctr">
              <a:lnSpc>
                <a:spcPct val="89000"/>
              </a:lnSpc>
            </a:pPr>
            <a:endParaRPr lang="en-US" sz="80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165081" y="548474"/>
            <a:ext cx="4214842" cy="2308324"/>
          </a:xfrm>
          <a:prstGeom prst="rect">
            <a:avLst/>
          </a:prstGeom>
        </p:spPr>
        <p:txBody>
          <a:bodyPr wrap="square">
            <a:spAutoFit/>
          </a:bodyPr>
          <a:lstStyle/>
          <a:p>
            <a:r>
              <a:rPr lang="fr-FR" sz="1800" b="1" dirty="0" smtClean="0">
                <a:solidFill>
                  <a:schemeClr val="tx2">
                    <a:lumMod val="50000"/>
                  </a:schemeClr>
                </a:solidFill>
                <a:latin typeface="Arial" pitchFamily="34" charset="0"/>
                <a:cs typeface="Arial" pitchFamily="34" charset="0"/>
              </a:rPr>
              <a:t>La Constitution française, votée en 1958, a défini l’organisation de l’Etat ainsi que les règles du jeu entre les différents pouvoirs législatifs et exécutif. En politique, on utilise le mot «Etat» pour parler d’un pays et de son adminstration. Le Président de la République est le chef de l’Etat.</a:t>
            </a:r>
            <a:endParaRPr lang="ru-RU" sz="1800" b="1" dirty="0">
              <a:latin typeface="Arial" pitchFamily="34" charset="0"/>
              <a:cs typeface="Arial" pitchFamily="34" charset="0"/>
            </a:endParaRPr>
          </a:p>
        </p:txBody>
      </p:sp>
      <p:sp>
        <p:nvSpPr>
          <p:cNvPr id="8" name="Прямоугольник 7"/>
          <p:cNvSpPr/>
          <p:nvPr/>
        </p:nvSpPr>
        <p:spPr>
          <a:xfrm>
            <a:off x="301367" y="1"/>
            <a:ext cx="5293002" cy="646331"/>
          </a:xfrm>
          <a:prstGeom prst="rect">
            <a:avLst/>
          </a:prstGeom>
        </p:spPr>
        <p:txBody>
          <a:bodyPr wrap="square">
            <a:spAutoFit/>
          </a:bodyPr>
          <a:lstStyle/>
          <a:p>
            <a:pPr algn="ctr"/>
            <a:r>
              <a:rPr lang="fr-FR" sz="2400" dirty="0" smtClean="0">
                <a:latin typeface="Arial" pitchFamily="34" charset="0"/>
                <a:cs typeface="Arial" pitchFamily="34" charset="0"/>
              </a:rPr>
              <a:t>    </a:t>
            </a:r>
            <a:r>
              <a:rPr lang="fr-FR" sz="3600" b="1" dirty="0" smtClean="0">
                <a:latin typeface="Arial" pitchFamily="34" charset="0"/>
                <a:cs typeface="Arial" pitchFamily="34" charset="0"/>
              </a:rPr>
              <a:t>Le mot «Etat»</a:t>
            </a:r>
            <a:endParaRPr lang="ru-RU" sz="3600" b="1" dirty="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4165609" y="1119978"/>
            <a:ext cx="1500198" cy="1357322"/>
          </a:xfrm>
          <a:prstGeom prst="rect">
            <a:avLst/>
          </a:prstGeom>
          <a:noFill/>
          <a:ln w="9525">
            <a:noFill/>
            <a:miter lim="800000"/>
            <a:headEnd/>
            <a:tailEnd/>
          </a:ln>
          <a:effectLst/>
        </p:spPr>
      </p:pic>
    </p:spTree>
    <p:extLst>
      <p:ext uri="{BB962C8B-B14F-4D97-AF65-F5344CB8AC3E}">
        <p14:creationId xmlns:p14="http://schemas.microsoft.com/office/powerpoint/2010/main" val="6256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165081" y="619913"/>
            <a:ext cx="5500725" cy="2354491"/>
          </a:xfrm>
        </p:spPr>
        <p:txBody>
          <a:bodyPr/>
          <a:lstStyle/>
          <a:p>
            <a:r>
              <a:rPr lang="fr-FR" sz="2000" dirty="0" smtClean="0">
                <a:solidFill>
                  <a:srgbClr val="000000"/>
                </a:solidFill>
                <a:latin typeface="Arial" pitchFamily="34" charset="0"/>
                <a:cs typeface="Arial" pitchFamily="34" charset="0"/>
              </a:rPr>
              <a:t> </a:t>
            </a:r>
            <a:r>
              <a:rPr lang="fr-FR" sz="1900" b="1" dirty="0" smtClean="0">
                <a:solidFill>
                  <a:srgbClr val="000000"/>
                </a:solidFill>
                <a:latin typeface="Arial" pitchFamily="34" charset="0"/>
                <a:cs typeface="Arial" pitchFamily="34" charset="0"/>
              </a:rPr>
              <a:t>Le Président de la République est élu à la majorité absolue des suffrages exprimés(+50</a:t>
            </a:r>
            <a:r>
              <a:rPr lang="en-US" sz="1900" b="1" dirty="0" smtClean="0">
                <a:solidFill>
                  <a:srgbClr val="000000"/>
                </a:solidFill>
                <a:latin typeface="Arial" pitchFamily="34" charset="0"/>
                <a:cs typeface="Arial" pitchFamily="34" charset="0"/>
              </a:rPr>
              <a:t>%</a:t>
            </a:r>
            <a:r>
              <a:rPr lang="fr-FR" sz="1900" b="1" dirty="0" smtClean="0">
                <a:solidFill>
                  <a:srgbClr val="000000"/>
                </a:solidFill>
                <a:latin typeface="Arial" pitchFamily="34" charset="0"/>
                <a:cs typeface="Arial" pitchFamily="34" charset="0"/>
              </a:rPr>
              <a:t>). Si celle-ci n’est pas obtenue au premier tour de scrutin, on procède le dimanche suivant, à un second tour. Seuls peuvent s’y présenter les deux candidats qui se trouvent avoir recuilli le plus grand nombre de suffrages au premier tour. </a:t>
            </a:r>
            <a:endParaRPr lang="ru-RU" sz="1900" b="1" dirty="0"/>
          </a:p>
        </p:txBody>
      </p:sp>
      <p:sp>
        <p:nvSpPr>
          <p:cNvPr id="5" name="Содержимое 3"/>
          <p:cNvSpPr>
            <a:spLocks noGrp="1"/>
          </p:cNvSpPr>
          <p:nvPr>
            <p:ph type="title"/>
          </p:nvPr>
        </p:nvSpPr>
        <p:spPr>
          <a:xfrm>
            <a:off x="93643" y="0"/>
            <a:ext cx="5572163" cy="518529"/>
          </a:xfrm>
        </p:spPr>
        <p:txBody>
          <a:bodyPr>
            <a:normAutofit fontScale="90000"/>
          </a:bodyPr>
          <a:lstStyle/>
          <a:p>
            <a:r>
              <a:rPr lang="fr-FR" dirty="0" smtClean="0"/>
              <a:t>Précisez  les fonctions du Président</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366" y="107955"/>
            <a:ext cx="4949139" cy="701002"/>
          </a:xfrm>
          <a:prstGeom prst="rect">
            <a:avLst/>
          </a:prstGeom>
        </p:spPr>
        <p:txBody>
          <a:bodyPr vert="horz" wrap="square" lIns="0" tIns="16486" rIns="0" bIns="0" rtlCol="0" anchor="ctr">
            <a:spAutoFit/>
          </a:bodyPr>
          <a:lstStyle/>
          <a:p>
            <a:pPr marL="12681">
              <a:lnSpc>
                <a:spcPct val="100000"/>
              </a:lnSpc>
              <a:spcBef>
                <a:spcPts val="130"/>
              </a:spcBef>
            </a:pPr>
            <a:r>
              <a:rPr lang="fr-FR" sz="2400" dirty="0" smtClean="0">
                <a:solidFill>
                  <a:schemeClr val="tx2">
                    <a:lumMod val="75000"/>
                  </a:schemeClr>
                </a:solidFill>
              </a:rPr>
              <a:t/>
            </a:r>
            <a:br>
              <a:rPr lang="fr-FR" sz="2400" dirty="0" smtClean="0">
                <a:solidFill>
                  <a:schemeClr val="tx2">
                    <a:lumMod val="75000"/>
                  </a:schemeClr>
                </a:solidFill>
              </a:rPr>
            </a:br>
            <a:endParaRPr sz="2047" dirty="0"/>
          </a:p>
        </p:txBody>
      </p:sp>
      <p:sp>
        <p:nvSpPr>
          <p:cNvPr id="72" name="Rectangle 46">
            <a:extLst>
              <a:ext uri="{FF2B5EF4-FFF2-40B4-BE49-F238E27FC236}">
                <a16:creationId xmlns="" xmlns:a16="http://schemas.microsoft.com/office/drawing/2014/main" id="{D244D6F9-488A-4AC5-8B72-01970E1C449E}"/>
              </a:ext>
            </a:extLst>
          </p:cNvPr>
          <p:cNvSpPr/>
          <p:nvPr/>
        </p:nvSpPr>
        <p:spPr>
          <a:xfrm>
            <a:off x="2514298" y="1219487"/>
            <a:ext cx="758129" cy="109582"/>
          </a:xfrm>
          <a:prstGeom prst="rect">
            <a:avLst/>
          </a:prstGeom>
        </p:spPr>
        <p:txBody>
          <a:bodyPr wrap="square" lIns="0" tIns="0" rIns="0" bIns="0">
            <a:spAutoFit/>
          </a:bodyPr>
          <a:lstStyle/>
          <a:p>
            <a:pPr algn="ctr">
              <a:lnSpc>
                <a:spcPct val="89000"/>
              </a:lnSpc>
            </a:pPr>
            <a:endParaRPr lang="en-US" sz="80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236519" y="619912"/>
            <a:ext cx="3714778" cy="2246769"/>
          </a:xfrm>
          <a:prstGeom prst="rect">
            <a:avLst/>
          </a:prstGeom>
        </p:spPr>
        <p:txBody>
          <a:bodyPr wrap="square">
            <a:spAutoFit/>
          </a:bodyPr>
          <a:lstStyle/>
          <a:p>
            <a:r>
              <a:rPr lang="fr-FR" sz="2000" b="1" dirty="0" smtClean="0">
                <a:solidFill>
                  <a:schemeClr val="tx2">
                    <a:lumMod val="50000"/>
                  </a:schemeClr>
                </a:solidFill>
                <a:latin typeface="Arial" pitchFamily="34" charset="0"/>
                <a:cs typeface="Arial" pitchFamily="34" charset="0"/>
              </a:rPr>
              <a:t> </a:t>
            </a:r>
            <a:r>
              <a:rPr lang="fr-FR" sz="2000" b="1" dirty="0" smtClean="0">
                <a:solidFill>
                  <a:schemeClr val="bg1"/>
                </a:solidFill>
                <a:latin typeface="Arial" pitchFamily="34" charset="0"/>
                <a:cs typeface="Arial" pitchFamily="34" charset="0"/>
              </a:rPr>
              <a:t>du Président  de la République pour quelque cause que ce soit, les fonctions du Président de la République sont provisoirement exercées par le Président du Sénat.</a:t>
            </a:r>
            <a:endParaRPr lang="ru-RU" sz="1800" b="1" dirty="0">
              <a:solidFill>
                <a:schemeClr val="bg1"/>
              </a:solidFill>
              <a:latin typeface="Arial" pitchFamily="34" charset="0"/>
              <a:cs typeface="Arial" pitchFamily="34" charset="0"/>
            </a:endParaRPr>
          </a:p>
        </p:txBody>
      </p:sp>
      <p:sp>
        <p:nvSpPr>
          <p:cNvPr id="8" name="Прямоугольник 7"/>
          <p:cNvSpPr/>
          <p:nvPr/>
        </p:nvSpPr>
        <p:spPr>
          <a:xfrm>
            <a:off x="301367" y="1"/>
            <a:ext cx="5293002" cy="461665"/>
          </a:xfrm>
          <a:prstGeom prst="rect">
            <a:avLst/>
          </a:prstGeom>
        </p:spPr>
        <p:txBody>
          <a:bodyPr wrap="square">
            <a:spAutoFit/>
          </a:bodyPr>
          <a:lstStyle/>
          <a:p>
            <a:r>
              <a:rPr lang="fr-FR" sz="2400" dirty="0" smtClean="0">
                <a:latin typeface="Arial" pitchFamily="34" charset="0"/>
                <a:cs typeface="Arial" pitchFamily="34" charset="0"/>
              </a:rPr>
              <a:t>    </a:t>
            </a:r>
            <a:endParaRPr lang="ru-RU" sz="2400" b="1" dirty="0">
              <a:latin typeface="Arial" pitchFamily="34" charset="0"/>
              <a:cs typeface="Arial" pitchFamily="34" charset="0"/>
            </a:endParaRPr>
          </a:p>
        </p:txBody>
      </p:sp>
      <p:sp>
        <p:nvSpPr>
          <p:cNvPr id="9" name="Прямоугольник 8"/>
          <p:cNvSpPr/>
          <p:nvPr/>
        </p:nvSpPr>
        <p:spPr>
          <a:xfrm>
            <a:off x="93644" y="2"/>
            <a:ext cx="5665806" cy="461665"/>
          </a:xfrm>
          <a:prstGeom prst="rect">
            <a:avLst/>
          </a:prstGeom>
        </p:spPr>
        <p:txBody>
          <a:bodyPr wrap="square">
            <a:spAutoFit/>
          </a:bodyPr>
          <a:lstStyle/>
          <a:p>
            <a:pPr algn="ctr"/>
            <a:r>
              <a:rPr lang="fr-FR" sz="2400" dirty="0" smtClean="0">
                <a:latin typeface="Arial" pitchFamily="34" charset="0"/>
                <a:cs typeface="Arial" pitchFamily="34" charset="0"/>
              </a:rPr>
              <a:t>En cas de vacant</a:t>
            </a:r>
            <a:endParaRPr lang="ru-RU" sz="2400" dirty="0">
              <a:latin typeface="Arial" pitchFamily="34" charset="0"/>
              <a:cs typeface="Arial" pitchFamily="34" charset="0"/>
            </a:endParaRPr>
          </a:p>
        </p:txBody>
      </p:sp>
      <p:pic>
        <p:nvPicPr>
          <p:cNvPr id="10" name="Picture 2"/>
          <p:cNvPicPr>
            <a:picLocks noGrp="1" noChangeAspect="1" noChangeArrowheads="1"/>
          </p:cNvPicPr>
          <p:nvPr>
            <p:ph sz="half" idx="3"/>
          </p:nvPr>
        </p:nvPicPr>
        <p:blipFill>
          <a:blip r:embed="rId2"/>
          <a:srcRect/>
          <a:stretch>
            <a:fillRect/>
          </a:stretch>
        </p:blipFill>
        <p:spPr bwMode="auto">
          <a:xfrm>
            <a:off x="3951297" y="977102"/>
            <a:ext cx="1643072" cy="1785950"/>
          </a:xfrm>
          <a:prstGeom prst="rect">
            <a:avLst/>
          </a:prstGeom>
          <a:noFill/>
          <a:ln w="9525">
            <a:noFill/>
            <a:miter lim="800000"/>
            <a:headEnd/>
            <a:tailEnd/>
          </a:ln>
          <a:effectLst/>
        </p:spPr>
      </p:pic>
    </p:spTree>
    <p:extLst>
      <p:ext uri="{BB962C8B-B14F-4D97-AF65-F5344CB8AC3E}">
        <p14:creationId xmlns:p14="http://schemas.microsoft.com/office/powerpoint/2010/main" val="6256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643" y="107955"/>
            <a:ext cx="5572164" cy="385979"/>
          </a:xfrm>
          <a:prstGeom prst="rect">
            <a:avLst/>
          </a:prstGeom>
        </p:spPr>
        <p:txBody>
          <a:bodyPr vert="horz" wrap="square" lIns="0" tIns="16486" rIns="0" bIns="0" rtlCol="0" anchor="ctr">
            <a:spAutoFit/>
          </a:bodyPr>
          <a:lstStyle/>
          <a:p>
            <a:pPr marL="12681">
              <a:lnSpc>
                <a:spcPct val="100000"/>
              </a:lnSpc>
              <a:spcBef>
                <a:spcPts val="130"/>
              </a:spcBef>
            </a:pPr>
            <a:r>
              <a:rPr lang="fr-FR" sz="2400" dirty="0" smtClean="0">
                <a:solidFill>
                  <a:schemeClr val="tx1"/>
                </a:solidFill>
              </a:rPr>
              <a:t>Depuis 1965 </a:t>
            </a:r>
            <a:endParaRPr sz="2400" dirty="0">
              <a:solidFill>
                <a:schemeClr val="tx1"/>
              </a:solidFill>
            </a:endParaRPr>
          </a:p>
        </p:txBody>
      </p:sp>
      <p:sp>
        <p:nvSpPr>
          <p:cNvPr id="9" name="Freeform 41">
            <a:extLst>
              <a:ext uri="{FF2B5EF4-FFF2-40B4-BE49-F238E27FC236}">
                <a16:creationId xmlns="" xmlns:a16="http://schemas.microsoft.com/office/drawing/2014/main" id="{5D088CEF-C253-4F6E-89A5-9076D49B2449}"/>
              </a:ext>
            </a:extLst>
          </p:cNvPr>
          <p:cNvSpPr>
            <a:spLocks noChangeAspect="1" noEditPoints="1"/>
          </p:cNvSpPr>
          <p:nvPr/>
        </p:nvSpPr>
        <p:spPr bwMode="auto">
          <a:xfrm>
            <a:off x="1054018" y="1977439"/>
            <a:ext cx="255766" cy="309937"/>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a:effec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10" name="Freeform 147">
            <a:extLst>
              <a:ext uri="{FF2B5EF4-FFF2-40B4-BE49-F238E27FC236}">
                <a16:creationId xmlns="" xmlns:a16="http://schemas.microsoft.com/office/drawing/2014/main" id="{F69AF892-BA2F-4435-8550-1BDFCF2AFA87}"/>
              </a:ext>
            </a:extLst>
          </p:cNvPr>
          <p:cNvSpPr>
            <a:spLocks noChangeAspect="1" noEditPoints="1"/>
          </p:cNvSpPr>
          <p:nvPr/>
        </p:nvSpPr>
        <p:spPr bwMode="auto">
          <a:xfrm>
            <a:off x="1057278" y="751948"/>
            <a:ext cx="245369" cy="309937"/>
          </a:xfrm>
          <a:custGeom>
            <a:avLst/>
            <a:gdLst>
              <a:gd name="T0" fmla="*/ 484 w 800"/>
              <a:gd name="T1" fmla="*/ 0 h 1011"/>
              <a:gd name="T2" fmla="*/ 463 w 800"/>
              <a:gd name="T3" fmla="*/ 990 h 1011"/>
              <a:gd name="T4" fmla="*/ 779 w 800"/>
              <a:gd name="T5" fmla="*/ 1011 h 1011"/>
              <a:gd name="T6" fmla="*/ 800 w 800"/>
              <a:gd name="T7" fmla="*/ 21 h 1011"/>
              <a:gd name="T8" fmla="*/ 758 w 800"/>
              <a:gd name="T9" fmla="*/ 969 h 1011"/>
              <a:gd name="T10" fmla="*/ 505 w 800"/>
              <a:gd name="T11" fmla="*/ 843 h 1011"/>
              <a:gd name="T12" fmla="*/ 589 w 800"/>
              <a:gd name="T13" fmla="*/ 800 h 1011"/>
              <a:gd name="T14" fmla="*/ 505 w 800"/>
              <a:gd name="T15" fmla="*/ 716 h 1011"/>
              <a:gd name="T16" fmla="*/ 589 w 800"/>
              <a:gd name="T17" fmla="*/ 674 h 1011"/>
              <a:gd name="T18" fmla="*/ 505 w 800"/>
              <a:gd name="T19" fmla="*/ 590 h 1011"/>
              <a:gd name="T20" fmla="*/ 589 w 800"/>
              <a:gd name="T21" fmla="*/ 548 h 1011"/>
              <a:gd name="T22" fmla="*/ 505 w 800"/>
              <a:gd name="T23" fmla="*/ 464 h 1011"/>
              <a:gd name="T24" fmla="*/ 589 w 800"/>
              <a:gd name="T25" fmla="*/ 421 h 1011"/>
              <a:gd name="T26" fmla="*/ 505 w 800"/>
              <a:gd name="T27" fmla="*/ 337 h 1011"/>
              <a:gd name="T28" fmla="*/ 589 w 800"/>
              <a:gd name="T29" fmla="*/ 295 h 1011"/>
              <a:gd name="T30" fmla="*/ 505 w 800"/>
              <a:gd name="T31" fmla="*/ 211 h 1011"/>
              <a:gd name="T32" fmla="*/ 589 w 800"/>
              <a:gd name="T33" fmla="*/ 169 h 1011"/>
              <a:gd name="T34" fmla="*/ 505 w 800"/>
              <a:gd name="T35" fmla="*/ 43 h 1011"/>
              <a:gd name="T36" fmla="*/ 758 w 800"/>
              <a:gd name="T37" fmla="*/ 969 h 1011"/>
              <a:gd name="T38" fmla="*/ 130 w 800"/>
              <a:gd name="T39" fmla="*/ 52 h 1011"/>
              <a:gd name="T40" fmla="*/ 0 w 800"/>
              <a:gd name="T41" fmla="*/ 253 h 1011"/>
              <a:gd name="T42" fmla="*/ 105 w 800"/>
              <a:gd name="T43" fmla="*/ 969 h 1011"/>
              <a:gd name="T44" fmla="*/ 295 w 800"/>
              <a:gd name="T45" fmla="*/ 864 h 1011"/>
              <a:gd name="T46" fmla="*/ 291 w 800"/>
              <a:gd name="T47" fmla="*/ 241 h 1011"/>
              <a:gd name="T48" fmla="*/ 147 w 800"/>
              <a:gd name="T49" fmla="*/ 102 h 1011"/>
              <a:gd name="T50" fmla="*/ 117 w 800"/>
              <a:gd name="T51" fmla="*/ 148 h 1011"/>
              <a:gd name="T52" fmla="*/ 42 w 800"/>
              <a:gd name="T53" fmla="*/ 347 h 1011"/>
              <a:gd name="T54" fmla="*/ 84 w 800"/>
              <a:gd name="T55" fmla="*/ 716 h 1011"/>
              <a:gd name="T56" fmla="*/ 42 w 800"/>
              <a:gd name="T57" fmla="*/ 347 h 1011"/>
              <a:gd name="T58" fmla="*/ 189 w 800"/>
              <a:gd name="T59" fmla="*/ 927 h 1011"/>
              <a:gd name="T60" fmla="*/ 42 w 800"/>
              <a:gd name="T61" fmla="*/ 864 h 1011"/>
              <a:gd name="T62" fmla="*/ 253 w 800"/>
              <a:gd name="T63" fmla="*/ 843 h 1011"/>
              <a:gd name="T64" fmla="*/ 253 w 800"/>
              <a:gd name="T65" fmla="*/ 800 h 1011"/>
              <a:gd name="T66" fmla="*/ 42 w 800"/>
              <a:gd name="T67" fmla="*/ 758 h 1011"/>
              <a:gd name="T68" fmla="*/ 253 w 800"/>
              <a:gd name="T69" fmla="*/ 800 h 1011"/>
              <a:gd name="T70" fmla="*/ 126 w 800"/>
              <a:gd name="T71" fmla="*/ 347 h 1011"/>
              <a:gd name="T72" fmla="*/ 168 w 800"/>
              <a:gd name="T73" fmla="*/ 347 h 1011"/>
              <a:gd name="T74" fmla="*/ 126 w 800"/>
              <a:gd name="T75" fmla="*/ 716 h 1011"/>
              <a:gd name="T76" fmla="*/ 211 w 800"/>
              <a:gd name="T77" fmla="*/ 716 h 1011"/>
              <a:gd name="T78" fmla="*/ 253 w 800"/>
              <a:gd name="T79" fmla="*/ 347 h 1011"/>
              <a:gd name="T80" fmla="*/ 253 w 800"/>
              <a:gd name="T81" fmla="*/ 274 h 1011"/>
              <a:gd name="T82" fmla="*/ 168 w 800"/>
              <a:gd name="T83" fmla="*/ 274 h 1011"/>
              <a:gd name="T84" fmla="*/ 126 w 800"/>
              <a:gd name="T85" fmla="*/ 274 h 1011"/>
              <a:gd name="T86" fmla="*/ 42 w 800"/>
              <a:gd name="T87" fmla="*/ 274 h 1011"/>
              <a:gd name="T88" fmla="*/ 88 w 800"/>
              <a:gd name="T89" fmla="*/ 190 h 1011"/>
              <a:gd name="T90" fmla="*/ 253 w 800"/>
              <a:gd name="T91" fmla="*/ 259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1011">
                <a:moveTo>
                  <a:pt x="779" y="0"/>
                </a:moveTo>
                <a:cubicBezTo>
                  <a:pt x="484" y="0"/>
                  <a:pt x="484" y="0"/>
                  <a:pt x="484" y="0"/>
                </a:cubicBezTo>
                <a:cubicBezTo>
                  <a:pt x="473" y="0"/>
                  <a:pt x="463" y="10"/>
                  <a:pt x="463" y="21"/>
                </a:cubicBezTo>
                <a:cubicBezTo>
                  <a:pt x="463" y="990"/>
                  <a:pt x="463" y="990"/>
                  <a:pt x="463" y="990"/>
                </a:cubicBezTo>
                <a:cubicBezTo>
                  <a:pt x="463" y="1001"/>
                  <a:pt x="473" y="1011"/>
                  <a:pt x="484" y="1011"/>
                </a:cubicBezTo>
                <a:cubicBezTo>
                  <a:pt x="779" y="1011"/>
                  <a:pt x="779" y="1011"/>
                  <a:pt x="779" y="1011"/>
                </a:cubicBezTo>
                <a:cubicBezTo>
                  <a:pt x="791" y="1011"/>
                  <a:pt x="800" y="1001"/>
                  <a:pt x="800" y="990"/>
                </a:cubicBezTo>
                <a:cubicBezTo>
                  <a:pt x="800" y="21"/>
                  <a:pt x="800" y="21"/>
                  <a:pt x="800" y="21"/>
                </a:cubicBezTo>
                <a:cubicBezTo>
                  <a:pt x="800" y="10"/>
                  <a:pt x="791" y="0"/>
                  <a:pt x="779" y="0"/>
                </a:cubicBezTo>
                <a:close/>
                <a:moveTo>
                  <a:pt x="758" y="969"/>
                </a:moveTo>
                <a:cubicBezTo>
                  <a:pt x="505" y="969"/>
                  <a:pt x="505" y="969"/>
                  <a:pt x="505" y="969"/>
                </a:cubicBezTo>
                <a:cubicBezTo>
                  <a:pt x="505" y="843"/>
                  <a:pt x="505" y="843"/>
                  <a:pt x="505" y="843"/>
                </a:cubicBezTo>
                <a:cubicBezTo>
                  <a:pt x="589" y="843"/>
                  <a:pt x="589" y="843"/>
                  <a:pt x="589" y="843"/>
                </a:cubicBezTo>
                <a:cubicBezTo>
                  <a:pt x="589" y="800"/>
                  <a:pt x="589" y="800"/>
                  <a:pt x="589" y="800"/>
                </a:cubicBezTo>
                <a:cubicBezTo>
                  <a:pt x="505" y="800"/>
                  <a:pt x="505" y="800"/>
                  <a:pt x="505" y="800"/>
                </a:cubicBezTo>
                <a:cubicBezTo>
                  <a:pt x="505" y="716"/>
                  <a:pt x="505" y="716"/>
                  <a:pt x="505" y="716"/>
                </a:cubicBezTo>
                <a:cubicBezTo>
                  <a:pt x="589" y="716"/>
                  <a:pt x="589" y="716"/>
                  <a:pt x="589" y="716"/>
                </a:cubicBezTo>
                <a:cubicBezTo>
                  <a:pt x="589" y="674"/>
                  <a:pt x="589" y="674"/>
                  <a:pt x="589" y="674"/>
                </a:cubicBezTo>
                <a:cubicBezTo>
                  <a:pt x="505" y="674"/>
                  <a:pt x="505" y="674"/>
                  <a:pt x="505" y="674"/>
                </a:cubicBezTo>
                <a:cubicBezTo>
                  <a:pt x="505" y="590"/>
                  <a:pt x="505" y="590"/>
                  <a:pt x="505" y="590"/>
                </a:cubicBezTo>
                <a:cubicBezTo>
                  <a:pt x="589" y="590"/>
                  <a:pt x="589" y="590"/>
                  <a:pt x="589" y="590"/>
                </a:cubicBezTo>
                <a:cubicBezTo>
                  <a:pt x="589" y="548"/>
                  <a:pt x="589" y="548"/>
                  <a:pt x="589" y="548"/>
                </a:cubicBezTo>
                <a:cubicBezTo>
                  <a:pt x="505" y="548"/>
                  <a:pt x="505" y="548"/>
                  <a:pt x="505" y="548"/>
                </a:cubicBezTo>
                <a:cubicBezTo>
                  <a:pt x="505" y="464"/>
                  <a:pt x="505" y="464"/>
                  <a:pt x="505" y="464"/>
                </a:cubicBezTo>
                <a:cubicBezTo>
                  <a:pt x="589" y="464"/>
                  <a:pt x="589" y="464"/>
                  <a:pt x="589" y="464"/>
                </a:cubicBezTo>
                <a:cubicBezTo>
                  <a:pt x="589" y="421"/>
                  <a:pt x="589" y="421"/>
                  <a:pt x="589" y="421"/>
                </a:cubicBezTo>
                <a:cubicBezTo>
                  <a:pt x="505" y="421"/>
                  <a:pt x="505" y="421"/>
                  <a:pt x="505" y="421"/>
                </a:cubicBezTo>
                <a:cubicBezTo>
                  <a:pt x="505" y="337"/>
                  <a:pt x="505" y="337"/>
                  <a:pt x="505" y="337"/>
                </a:cubicBezTo>
                <a:cubicBezTo>
                  <a:pt x="589" y="337"/>
                  <a:pt x="589" y="337"/>
                  <a:pt x="589" y="337"/>
                </a:cubicBezTo>
                <a:cubicBezTo>
                  <a:pt x="589" y="295"/>
                  <a:pt x="589" y="295"/>
                  <a:pt x="589" y="295"/>
                </a:cubicBezTo>
                <a:cubicBezTo>
                  <a:pt x="505" y="295"/>
                  <a:pt x="505" y="295"/>
                  <a:pt x="505" y="295"/>
                </a:cubicBezTo>
                <a:cubicBezTo>
                  <a:pt x="505" y="211"/>
                  <a:pt x="505" y="211"/>
                  <a:pt x="505" y="211"/>
                </a:cubicBezTo>
                <a:cubicBezTo>
                  <a:pt x="589" y="211"/>
                  <a:pt x="589" y="211"/>
                  <a:pt x="589" y="211"/>
                </a:cubicBezTo>
                <a:cubicBezTo>
                  <a:pt x="589" y="169"/>
                  <a:pt x="589" y="169"/>
                  <a:pt x="589" y="169"/>
                </a:cubicBezTo>
                <a:cubicBezTo>
                  <a:pt x="505" y="169"/>
                  <a:pt x="505" y="169"/>
                  <a:pt x="505" y="169"/>
                </a:cubicBezTo>
                <a:cubicBezTo>
                  <a:pt x="505" y="43"/>
                  <a:pt x="505" y="43"/>
                  <a:pt x="505" y="43"/>
                </a:cubicBezTo>
                <a:cubicBezTo>
                  <a:pt x="758" y="43"/>
                  <a:pt x="758" y="43"/>
                  <a:pt x="758" y="43"/>
                </a:cubicBezTo>
                <a:lnTo>
                  <a:pt x="758" y="969"/>
                </a:lnTo>
                <a:close/>
                <a:moveTo>
                  <a:pt x="165" y="52"/>
                </a:moveTo>
                <a:cubicBezTo>
                  <a:pt x="157" y="40"/>
                  <a:pt x="138" y="40"/>
                  <a:pt x="130" y="52"/>
                </a:cubicBezTo>
                <a:cubicBezTo>
                  <a:pt x="4" y="241"/>
                  <a:pt x="4" y="241"/>
                  <a:pt x="4" y="241"/>
                </a:cubicBezTo>
                <a:cubicBezTo>
                  <a:pt x="1" y="245"/>
                  <a:pt x="0" y="249"/>
                  <a:pt x="0" y="253"/>
                </a:cubicBezTo>
                <a:cubicBezTo>
                  <a:pt x="0" y="864"/>
                  <a:pt x="0" y="864"/>
                  <a:pt x="0" y="864"/>
                </a:cubicBezTo>
                <a:cubicBezTo>
                  <a:pt x="0" y="922"/>
                  <a:pt x="47" y="969"/>
                  <a:pt x="105" y="969"/>
                </a:cubicBezTo>
                <a:cubicBezTo>
                  <a:pt x="189" y="969"/>
                  <a:pt x="189" y="969"/>
                  <a:pt x="189" y="969"/>
                </a:cubicBezTo>
                <a:cubicBezTo>
                  <a:pt x="248" y="969"/>
                  <a:pt x="295" y="922"/>
                  <a:pt x="295" y="864"/>
                </a:cubicBezTo>
                <a:cubicBezTo>
                  <a:pt x="295" y="253"/>
                  <a:pt x="295" y="253"/>
                  <a:pt x="295" y="253"/>
                </a:cubicBezTo>
                <a:cubicBezTo>
                  <a:pt x="295" y="249"/>
                  <a:pt x="293" y="245"/>
                  <a:pt x="291" y="241"/>
                </a:cubicBezTo>
                <a:lnTo>
                  <a:pt x="165" y="52"/>
                </a:lnTo>
                <a:close/>
                <a:moveTo>
                  <a:pt x="147" y="102"/>
                </a:moveTo>
                <a:cubicBezTo>
                  <a:pt x="178" y="148"/>
                  <a:pt x="178" y="148"/>
                  <a:pt x="178" y="148"/>
                </a:cubicBezTo>
                <a:cubicBezTo>
                  <a:pt x="117" y="148"/>
                  <a:pt x="117" y="148"/>
                  <a:pt x="117" y="148"/>
                </a:cubicBezTo>
                <a:lnTo>
                  <a:pt x="147" y="102"/>
                </a:lnTo>
                <a:close/>
                <a:moveTo>
                  <a:pt x="42" y="347"/>
                </a:moveTo>
                <a:cubicBezTo>
                  <a:pt x="55" y="354"/>
                  <a:pt x="69" y="358"/>
                  <a:pt x="84" y="358"/>
                </a:cubicBezTo>
                <a:cubicBezTo>
                  <a:pt x="84" y="716"/>
                  <a:pt x="84" y="716"/>
                  <a:pt x="84" y="716"/>
                </a:cubicBezTo>
                <a:cubicBezTo>
                  <a:pt x="42" y="716"/>
                  <a:pt x="42" y="716"/>
                  <a:pt x="42" y="716"/>
                </a:cubicBezTo>
                <a:lnTo>
                  <a:pt x="42" y="347"/>
                </a:lnTo>
                <a:close/>
                <a:moveTo>
                  <a:pt x="253" y="864"/>
                </a:moveTo>
                <a:cubicBezTo>
                  <a:pt x="253" y="898"/>
                  <a:pt x="224" y="927"/>
                  <a:pt x="189" y="927"/>
                </a:cubicBezTo>
                <a:cubicBezTo>
                  <a:pt x="105" y="927"/>
                  <a:pt x="105" y="927"/>
                  <a:pt x="105" y="927"/>
                </a:cubicBezTo>
                <a:cubicBezTo>
                  <a:pt x="70" y="927"/>
                  <a:pt x="42" y="898"/>
                  <a:pt x="42" y="864"/>
                </a:cubicBezTo>
                <a:cubicBezTo>
                  <a:pt x="42" y="843"/>
                  <a:pt x="42" y="843"/>
                  <a:pt x="42" y="843"/>
                </a:cubicBezTo>
                <a:cubicBezTo>
                  <a:pt x="253" y="843"/>
                  <a:pt x="253" y="843"/>
                  <a:pt x="253" y="843"/>
                </a:cubicBezTo>
                <a:lnTo>
                  <a:pt x="253" y="864"/>
                </a:lnTo>
                <a:close/>
                <a:moveTo>
                  <a:pt x="253" y="800"/>
                </a:moveTo>
                <a:cubicBezTo>
                  <a:pt x="42" y="800"/>
                  <a:pt x="42" y="800"/>
                  <a:pt x="42" y="800"/>
                </a:cubicBezTo>
                <a:cubicBezTo>
                  <a:pt x="42" y="758"/>
                  <a:pt x="42" y="758"/>
                  <a:pt x="42" y="758"/>
                </a:cubicBezTo>
                <a:cubicBezTo>
                  <a:pt x="253" y="758"/>
                  <a:pt x="253" y="758"/>
                  <a:pt x="253" y="758"/>
                </a:cubicBezTo>
                <a:lnTo>
                  <a:pt x="253" y="800"/>
                </a:lnTo>
                <a:close/>
                <a:moveTo>
                  <a:pt x="126" y="716"/>
                </a:moveTo>
                <a:cubicBezTo>
                  <a:pt x="126" y="347"/>
                  <a:pt x="126" y="347"/>
                  <a:pt x="126" y="347"/>
                </a:cubicBezTo>
                <a:cubicBezTo>
                  <a:pt x="134" y="342"/>
                  <a:pt x="141" y="337"/>
                  <a:pt x="147" y="330"/>
                </a:cubicBezTo>
                <a:cubicBezTo>
                  <a:pt x="153" y="337"/>
                  <a:pt x="160" y="342"/>
                  <a:pt x="168" y="347"/>
                </a:cubicBezTo>
                <a:cubicBezTo>
                  <a:pt x="168" y="716"/>
                  <a:pt x="168" y="716"/>
                  <a:pt x="168" y="716"/>
                </a:cubicBezTo>
                <a:lnTo>
                  <a:pt x="126" y="716"/>
                </a:lnTo>
                <a:close/>
                <a:moveTo>
                  <a:pt x="253" y="716"/>
                </a:moveTo>
                <a:cubicBezTo>
                  <a:pt x="211" y="716"/>
                  <a:pt x="211" y="716"/>
                  <a:pt x="211" y="716"/>
                </a:cubicBezTo>
                <a:cubicBezTo>
                  <a:pt x="211" y="358"/>
                  <a:pt x="211" y="358"/>
                  <a:pt x="211" y="358"/>
                </a:cubicBezTo>
                <a:cubicBezTo>
                  <a:pt x="226" y="358"/>
                  <a:pt x="240" y="354"/>
                  <a:pt x="253" y="347"/>
                </a:cubicBezTo>
                <a:lnTo>
                  <a:pt x="253" y="716"/>
                </a:lnTo>
                <a:close/>
                <a:moveTo>
                  <a:pt x="253" y="274"/>
                </a:moveTo>
                <a:cubicBezTo>
                  <a:pt x="253" y="297"/>
                  <a:pt x="234" y="316"/>
                  <a:pt x="211" y="316"/>
                </a:cubicBezTo>
                <a:cubicBezTo>
                  <a:pt x="187" y="316"/>
                  <a:pt x="168" y="297"/>
                  <a:pt x="168" y="274"/>
                </a:cubicBezTo>
                <a:cubicBezTo>
                  <a:pt x="168" y="262"/>
                  <a:pt x="159" y="253"/>
                  <a:pt x="147" y="253"/>
                </a:cubicBezTo>
                <a:cubicBezTo>
                  <a:pt x="136" y="253"/>
                  <a:pt x="126" y="262"/>
                  <a:pt x="126" y="274"/>
                </a:cubicBezTo>
                <a:cubicBezTo>
                  <a:pt x="126" y="297"/>
                  <a:pt x="107" y="316"/>
                  <a:pt x="84" y="316"/>
                </a:cubicBezTo>
                <a:cubicBezTo>
                  <a:pt x="61" y="316"/>
                  <a:pt x="42" y="297"/>
                  <a:pt x="42" y="274"/>
                </a:cubicBezTo>
                <a:cubicBezTo>
                  <a:pt x="42" y="259"/>
                  <a:pt x="42" y="259"/>
                  <a:pt x="42" y="259"/>
                </a:cubicBezTo>
                <a:cubicBezTo>
                  <a:pt x="88" y="190"/>
                  <a:pt x="88" y="190"/>
                  <a:pt x="88" y="190"/>
                </a:cubicBezTo>
                <a:cubicBezTo>
                  <a:pt x="206" y="190"/>
                  <a:pt x="206" y="190"/>
                  <a:pt x="206" y="190"/>
                </a:cubicBezTo>
                <a:cubicBezTo>
                  <a:pt x="253" y="259"/>
                  <a:pt x="253" y="259"/>
                  <a:pt x="253" y="259"/>
                </a:cubicBezTo>
                <a:lnTo>
                  <a:pt x="253" y="274"/>
                </a:lnTo>
                <a:close/>
              </a:path>
            </a:pathLst>
          </a:custGeom>
          <a:solidFill>
            <a:srgbClr val="FFFFFF"/>
          </a:solidFill>
          <a:ln>
            <a:noFill/>
          </a:ln>
          <a:effec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11" name="Freeform 33">
            <a:extLst>
              <a:ext uri="{FF2B5EF4-FFF2-40B4-BE49-F238E27FC236}">
                <a16:creationId xmlns="" xmlns:a16="http://schemas.microsoft.com/office/drawing/2014/main" id="{2ED9584C-3EE6-4711-A3A6-806050021CC0}"/>
              </a:ext>
            </a:extLst>
          </p:cNvPr>
          <p:cNvSpPr>
            <a:spLocks noChangeAspect="1" noEditPoints="1"/>
          </p:cNvSpPr>
          <p:nvPr/>
        </p:nvSpPr>
        <p:spPr bwMode="auto">
          <a:xfrm>
            <a:off x="1034173" y="1367541"/>
            <a:ext cx="319069" cy="309938"/>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a:effec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12" name="Freeform 21">
            <a:extLst>
              <a:ext uri="{FF2B5EF4-FFF2-40B4-BE49-F238E27FC236}">
                <a16:creationId xmlns="" xmlns:a16="http://schemas.microsoft.com/office/drawing/2014/main" id="{9ABCCB2B-6DB1-4F97-9A3A-EDEE44775B72}"/>
              </a:ext>
            </a:extLst>
          </p:cNvPr>
          <p:cNvSpPr>
            <a:spLocks noEditPoints="1"/>
          </p:cNvSpPr>
          <p:nvPr/>
        </p:nvSpPr>
        <p:spPr bwMode="auto">
          <a:xfrm>
            <a:off x="1037177" y="2587831"/>
            <a:ext cx="309486" cy="308949"/>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rgbClr val="FFFFFF"/>
          </a:solidFill>
          <a:ln>
            <a:noFill/>
          </a:ln>
          <a:effectLst/>
        </p:spPr>
        <p:txBody>
          <a:bodyPr vert="horz" wrap="square" lIns="57595" tIns="28797" rIns="57595" bIns="28797" numCol="1" anchor="t" anchorCtr="0" compatLnSpc="1">
            <a:prstTxWarp prst="textNoShape">
              <a:avLst/>
            </a:prstTxWarp>
          </a:bodyPr>
          <a:lstStyle/>
          <a:p>
            <a:endParaRPr lang="en-US" sz="1512">
              <a:latin typeface="Arial" panose="020B0604020202020204" pitchFamily="34" charset="0"/>
              <a:cs typeface="Arial" panose="020B0604020202020204" pitchFamily="34" charset="0"/>
            </a:endParaRPr>
          </a:p>
        </p:txBody>
      </p:sp>
      <p:sp>
        <p:nvSpPr>
          <p:cNvPr id="13" name="Rectangle 23">
            <a:extLst>
              <a:ext uri="{FF2B5EF4-FFF2-40B4-BE49-F238E27FC236}">
                <a16:creationId xmlns="" xmlns:a16="http://schemas.microsoft.com/office/drawing/2014/main" id="{E95D9141-5ABF-44CA-9DBB-1A3E713D1A3D}"/>
              </a:ext>
            </a:extLst>
          </p:cNvPr>
          <p:cNvSpPr/>
          <p:nvPr/>
        </p:nvSpPr>
        <p:spPr>
          <a:xfrm>
            <a:off x="3112316" y="1339209"/>
            <a:ext cx="942023" cy="363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Ins="172784" rtlCol="0" anchor="ctr">
            <a:spAutoFit/>
          </a:bodyPr>
          <a:lstStyle/>
          <a:p>
            <a:pPr algn="r"/>
            <a:r>
              <a:rPr lang="en-US" sz="1763" dirty="0">
                <a:solidFill>
                  <a:srgbClr val="FFFFFF"/>
                </a:solidFill>
                <a:latin typeface="Arial" panose="020B0604020202020204" pitchFamily="34" charset="0"/>
                <a:cs typeface="Arial" panose="020B0604020202020204" pitchFamily="34" charset="0"/>
              </a:rPr>
              <a:t>65%</a:t>
            </a:r>
          </a:p>
        </p:txBody>
      </p:sp>
      <p:sp>
        <p:nvSpPr>
          <p:cNvPr id="14" name="Rectangle 24">
            <a:extLst>
              <a:ext uri="{FF2B5EF4-FFF2-40B4-BE49-F238E27FC236}">
                <a16:creationId xmlns="" xmlns:a16="http://schemas.microsoft.com/office/drawing/2014/main" id="{78A29CFB-C9CE-40AF-9728-B69DEE2B52BD}"/>
              </a:ext>
            </a:extLst>
          </p:cNvPr>
          <p:cNvSpPr/>
          <p:nvPr/>
        </p:nvSpPr>
        <p:spPr>
          <a:xfrm>
            <a:off x="3458229" y="1951770"/>
            <a:ext cx="942023" cy="363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Ins="172784" rtlCol="0" anchor="ctr">
            <a:spAutoFit/>
          </a:bodyPr>
          <a:lstStyle/>
          <a:p>
            <a:pPr algn="r"/>
            <a:r>
              <a:rPr lang="en-US" sz="1763" dirty="0">
                <a:solidFill>
                  <a:srgbClr val="FFFFFF"/>
                </a:solidFill>
                <a:latin typeface="Arial" panose="020B0604020202020204" pitchFamily="34" charset="0"/>
                <a:cs typeface="Arial" panose="020B0604020202020204" pitchFamily="34" charset="0"/>
              </a:rPr>
              <a:t>75%</a:t>
            </a:r>
          </a:p>
        </p:txBody>
      </p:sp>
      <p:sp>
        <p:nvSpPr>
          <p:cNvPr id="15" name="Rectangle 25">
            <a:extLst>
              <a:ext uri="{FF2B5EF4-FFF2-40B4-BE49-F238E27FC236}">
                <a16:creationId xmlns="" xmlns:a16="http://schemas.microsoft.com/office/drawing/2014/main" id="{D60430BD-2A06-4ADF-B059-9C07635DD8E3}"/>
              </a:ext>
            </a:extLst>
          </p:cNvPr>
          <p:cNvSpPr/>
          <p:nvPr/>
        </p:nvSpPr>
        <p:spPr>
          <a:xfrm>
            <a:off x="4141010" y="2564334"/>
            <a:ext cx="942023" cy="363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Ins="172784" rtlCol="0" anchor="ctr">
            <a:spAutoFit/>
          </a:bodyPr>
          <a:lstStyle/>
          <a:p>
            <a:pPr algn="r"/>
            <a:r>
              <a:rPr lang="en-US" sz="1763" dirty="0">
                <a:solidFill>
                  <a:srgbClr val="FFFFFF"/>
                </a:solidFill>
                <a:latin typeface="Arial" panose="020B0604020202020204" pitchFamily="34" charset="0"/>
                <a:cs typeface="Arial" panose="020B0604020202020204" pitchFamily="34" charset="0"/>
              </a:rPr>
              <a:t>90%</a:t>
            </a:r>
          </a:p>
        </p:txBody>
      </p:sp>
      <p:sp>
        <p:nvSpPr>
          <p:cNvPr id="16" name="Rectangle 26">
            <a:extLst>
              <a:ext uri="{FF2B5EF4-FFF2-40B4-BE49-F238E27FC236}">
                <a16:creationId xmlns="" xmlns:a16="http://schemas.microsoft.com/office/drawing/2014/main" id="{AC58152B-3734-4489-9B87-625B98250DFB}"/>
              </a:ext>
            </a:extLst>
          </p:cNvPr>
          <p:cNvSpPr/>
          <p:nvPr/>
        </p:nvSpPr>
        <p:spPr>
          <a:xfrm>
            <a:off x="2415648" y="734285"/>
            <a:ext cx="942023" cy="363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Ins="172784" rtlCol="0" anchor="ctr">
            <a:spAutoFit/>
          </a:bodyPr>
          <a:lstStyle/>
          <a:p>
            <a:pPr algn="r"/>
            <a:r>
              <a:rPr lang="en-US" sz="1763" dirty="0">
                <a:solidFill>
                  <a:srgbClr val="FFFFFF"/>
                </a:solidFill>
                <a:latin typeface="Arial" panose="020B0604020202020204" pitchFamily="34" charset="0"/>
                <a:cs typeface="Arial" panose="020B0604020202020204" pitchFamily="34" charset="0"/>
              </a:rPr>
              <a:t>40%</a:t>
            </a:r>
          </a:p>
        </p:txBody>
      </p:sp>
      <p:sp>
        <p:nvSpPr>
          <p:cNvPr id="17" name="Rectangle 27">
            <a:extLst>
              <a:ext uri="{FF2B5EF4-FFF2-40B4-BE49-F238E27FC236}">
                <a16:creationId xmlns="" xmlns:a16="http://schemas.microsoft.com/office/drawing/2014/main" id="{B023F572-0592-4164-A3B1-BAD7A8BB8EED}"/>
              </a:ext>
            </a:extLst>
          </p:cNvPr>
          <p:cNvSpPr/>
          <p:nvPr/>
        </p:nvSpPr>
        <p:spPr>
          <a:xfrm>
            <a:off x="1475569" y="762341"/>
            <a:ext cx="1444765" cy="315151"/>
          </a:xfrm>
          <a:prstGeom prst="rect">
            <a:avLst/>
          </a:prstGeom>
        </p:spPr>
        <p:txBody>
          <a:bodyPr wrap="square" lIns="0" rIns="0">
            <a:spAutoFit/>
          </a:bodyPr>
          <a:lstStyle/>
          <a:p>
            <a:pPr>
              <a:lnSpc>
                <a:spcPct val="85000"/>
              </a:lnSpc>
            </a:pPr>
            <a:r>
              <a:rPr lang="en-US" sz="1008" dirty="0">
                <a:solidFill>
                  <a:srgbClr val="FFFFFF"/>
                </a:solidFill>
                <a:latin typeface="Arial" panose="020B0604020202020204" pitchFamily="34" charset="0"/>
                <a:cs typeface="Arial" panose="020B0604020202020204" pitchFamily="34" charset="0"/>
              </a:rPr>
              <a:t>Creative</a:t>
            </a:r>
          </a:p>
          <a:p>
            <a:pPr>
              <a:lnSpc>
                <a:spcPct val="85000"/>
              </a:lnSpc>
            </a:pPr>
            <a:r>
              <a:rPr lang="en-US" sz="693" dirty="0">
                <a:solidFill>
                  <a:srgbClr val="FFFFFF"/>
                </a:solidFill>
                <a:latin typeface="Arial" panose="020B0604020202020204" pitchFamily="34" charset="0"/>
                <a:cs typeface="Arial" panose="020B0604020202020204" pitchFamily="34" charset="0"/>
              </a:rPr>
              <a:t>Lorem ipsum dolor sit amet</a:t>
            </a:r>
          </a:p>
        </p:txBody>
      </p:sp>
      <p:sp>
        <p:nvSpPr>
          <p:cNvPr id="18" name="Rectangle 28">
            <a:extLst>
              <a:ext uri="{FF2B5EF4-FFF2-40B4-BE49-F238E27FC236}">
                <a16:creationId xmlns="" xmlns:a16="http://schemas.microsoft.com/office/drawing/2014/main" id="{6273297A-8B0D-4E23-A89A-3F6D210E3368}"/>
              </a:ext>
            </a:extLst>
          </p:cNvPr>
          <p:cNvSpPr/>
          <p:nvPr/>
        </p:nvSpPr>
        <p:spPr>
          <a:xfrm>
            <a:off x="1475569" y="1370472"/>
            <a:ext cx="1444765" cy="315151"/>
          </a:xfrm>
          <a:prstGeom prst="rect">
            <a:avLst/>
          </a:prstGeom>
        </p:spPr>
        <p:txBody>
          <a:bodyPr wrap="square" lIns="0" rIns="0">
            <a:spAutoFit/>
          </a:bodyPr>
          <a:lstStyle/>
          <a:p>
            <a:pPr>
              <a:lnSpc>
                <a:spcPct val="85000"/>
              </a:lnSpc>
            </a:pPr>
            <a:r>
              <a:rPr lang="en-US" sz="1008" dirty="0">
                <a:solidFill>
                  <a:srgbClr val="FFFFFF"/>
                </a:solidFill>
                <a:latin typeface="Arial" panose="020B0604020202020204" pitchFamily="34" charset="0"/>
                <a:cs typeface="Arial" panose="020B0604020202020204" pitchFamily="34" charset="0"/>
              </a:rPr>
              <a:t>Creative</a:t>
            </a:r>
          </a:p>
          <a:p>
            <a:pPr>
              <a:lnSpc>
                <a:spcPct val="85000"/>
              </a:lnSpc>
            </a:pPr>
            <a:r>
              <a:rPr lang="en-US" sz="693" dirty="0">
                <a:solidFill>
                  <a:srgbClr val="FFFFFF"/>
                </a:solidFill>
                <a:latin typeface="Arial" panose="020B0604020202020204" pitchFamily="34" charset="0"/>
                <a:cs typeface="Arial" panose="020B0604020202020204" pitchFamily="34" charset="0"/>
              </a:rPr>
              <a:t>Lorem ipsum dolor sit amet</a:t>
            </a:r>
          </a:p>
        </p:txBody>
      </p:sp>
      <p:sp>
        <p:nvSpPr>
          <p:cNvPr id="19" name="Rectangle 29">
            <a:extLst>
              <a:ext uri="{FF2B5EF4-FFF2-40B4-BE49-F238E27FC236}">
                <a16:creationId xmlns="" xmlns:a16="http://schemas.microsoft.com/office/drawing/2014/main" id="{9DD78122-0DC1-430D-B6B9-A6A26C205750}"/>
              </a:ext>
            </a:extLst>
          </p:cNvPr>
          <p:cNvSpPr/>
          <p:nvPr/>
        </p:nvSpPr>
        <p:spPr>
          <a:xfrm>
            <a:off x="1475569" y="1984299"/>
            <a:ext cx="1444765" cy="315151"/>
          </a:xfrm>
          <a:prstGeom prst="rect">
            <a:avLst/>
          </a:prstGeom>
        </p:spPr>
        <p:txBody>
          <a:bodyPr wrap="square" lIns="0" rIns="0">
            <a:spAutoFit/>
          </a:bodyPr>
          <a:lstStyle/>
          <a:p>
            <a:pPr>
              <a:lnSpc>
                <a:spcPct val="85000"/>
              </a:lnSpc>
            </a:pPr>
            <a:r>
              <a:rPr lang="en-US" sz="1008" dirty="0">
                <a:solidFill>
                  <a:srgbClr val="FFFFFF"/>
                </a:solidFill>
                <a:latin typeface="Arial" panose="020B0604020202020204" pitchFamily="34" charset="0"/>
                <a:cs typeface="Arial" panose="020B0604020202020204" pitchFamily="34" charset="0"/>
              </a:rPr>
              <a:t>Creative</a:t>
            </a:r>
          </a:p>
          <a:p>
            <a:pPr>
              <a:lnSpc>
                <a:spcPct val="85000"/>
              </a:lnSpc>
            </a:pPr>
            <a:r>
              <a:rPr lang="en-US" sz="693" dirty="0">
                <a:solidFill>
                  <a:srgbClr val="FFFFFF"/>
                </a:solidFill>
                <a:latin typeface="Arial" panose="020B0604020202020204" pitchFamily="34" charset="0"/>
                <a:cs typeface="Arial" panose="020B0604020202020204" pitchFamily="34" charset="0"/>
              </a:rPr>
              <a:t>Lorem ipsum dolor sit amet</a:t>
            </a:r>
          </a:p>
        </p:txBody>
      </p:sp>
      <p:sp>
        <p:nvSpPr>
          <p:cNvPr id="31" name="Прямоугольник 30"/>
          <p:cNvSpPr/>
          <p:nvPr/>
        </p:nvSpPr>
        <p:spPr>
          <a:xfrm>
            <a:off x="165081" y="687172"/>
            <a:ext cx="3975929" cy="2246769"/>
          </a:xfrm>
          <a:prstGeom prst="rect">
            <a:avLst/>
          </a:prstGeom>
        </p:spPr>
        <p:txBody>
          <a:bodyPr wrap="square">
            <a:spAutoFit/>
          </a:bodyPr>
          <a:lstStyle/>
          <a:p>
            <a:r>
              <a:rPr lang="fr-FR" sz="2000" b="1" dirty="0" smtClean="0">
                <a:solidFill>
                  <a:srgbClr val="000000"/>
                </a:solidFill>
                <a:latin typeface="Arial" pitchFamily="34" charset="0"/>
                <a:cs typeface="Arial" pitchFamily="34" charset="0"/>
              </a:rPr>
              <a:t>Le Président  était élu au suffrage universal direct pour 7 ans (septennant) mais depuis 2002 pour 5 ans (quinquennat).  Ses pouvoirs sont définis par la Constitution.  Il est le chef des années.</a:t>
            </a:r>
            <a:endParaRPr lang="ru-RU" sz="2000" b="1" dirty="0">
              <a:solidFill>
                <a:srgbClr val="000000"/>
              </a:solidFill>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4074256" y="971972"/>
            <a:ext cx="1469765" cy="1512168"/>
          </a:xfrm>
          <a:prstGeom prst="rect">
            <a:avLst/>
          </a:prstGeom>
          <a:noFill/>
          <a:ln w="9525">
            <a:noFill/>
            <a:miter lim="800000"/>
            <a:headEnd/>
            <a:tailEnd/>
          </a:ln>
          <a:effectLst/>
        </p:spPr>
      </p:pic>
    </p:spTree>
    <p:extLst>
      <p:ext uri="{BB962C8B-B14F-4D97-AF65-F5344CB8AC3E}">
        <p14:creationId xmlns:p14="http://schemas.microsoft.com/office/powerpoint/2010/main" val="2801892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smtClean="0"/>
              <a:t>C’est le Président </a:t>
            </a:r>
            <a:endParaRPr lang="ru-RU" dirty="0"/>
          </a:p>
        </p:txBody>
      </p:sp>
      <p:sp>
        <p:nvSpPr>
          <p:cNvPr id="4" name="Содержимое 3"/>
          <p:cNvSpPr>
            <a:spLocks noGrp="1"/>
          </p:cNvSpPr>
          <p:nvPr>
            <p:ph sz="half" idx="3"/>
          </p:nvPr>
        </p:nvSpPr>
        <p:spPr>
          <a:xfrm>
            <a:off x="165081" y="619912"/>
            <a:ext cx="5429288" cy="2154436"/>
          </a:xfrm>
        </p:spPr>
        <p:txBody>
          <a:bodyPr/>
          <a:lstStyle/>
          <a:p>
            <a:r>
              <a:rPr lang="fr-FR" sz="2000" b="1" dirty="0" smtClean="0">
                <a:solidFill>
                  <a:srgbClr val="000000"/>
                </a:solidFill>
                <a:latin typeface="Arial" pitchFamily="34" charset="0"/>
                <a:cs typeface="Arial" pitchFamily="34" charset="0"/>
              </a:rPr>
              <a:t>Qui peut seul décider de l’utilisation de l’arme nucléaire. Il négocie et signe les traités. Il reçoit les chefs d’Etats étrangers et nomme les ambasadeurs français à l’étranger. Enfin, il a hérité d’un droit qui appartenait aux rois de France, le droit de racier les condamnés. </a:t>
            </a:r>
            <a:endParaRPr lang="ru-RU" sz="20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152033</TotalTime>
  <Words>747</Words>
  <Application>Microsoft Office PowerPoint</Application>
  <PresentationFormat>Произвольный</PresentationFormat>
  <Paragraphs>102</Paragraphs>
  <Slides>20</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20</vt:i4>
      </vt:variant>
    </vt:vector>
  </HeadingPairs>
  <TitlesOfParts>
    <vt:vector size="30"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 </vt:lpstr>
      <vt:lpstr>Презентация PowerPoint</vt:lpstr>
      <vt:lpstr> </vt:lpstr>
      <vt:lpstr>Lisez le dialogue</vt:lpstr>
      <vt:lpstr> </vt:lpstr>
      <vt:lpstr>Précisez  les fonctions du Président</vt:lpstr>
      <vt:lpstr> </vt:lpstr>
      <vt:lpstr>Depuis 1965 </vt:lpstr>
      <vt:lpstr>C’est le Président </vt:lpstr>
      <vt:lpstr>C’est le Président </vt:lpstr>
      <vt:lpstr>Un peu de grammaire</vt:lpstr>
      <vt:lpstr>Exemple </vt:lpstr>
      <vt:lpstr> Les prépositions </vt:lpstr>
      <vt:lpstr>Attention </vt:lpstr>
      <vt:lpstr>Aller à .../ Venir de...</vt:lpstr>
      <vt:lpstr>Aller à .../ Venir de...</vt:lpstr>
      <vt:lpstr>Aller «au»... ou Aller «à»</vt:lpstr>
      <vt:lpstr>Aller « au » .../  Aller « aux »...</vt:lpstr>
      <vt:lpstr>Travaillez vous-même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1593</cp:revision>
  <dcterms:created xsi:type="dcterms:W3CDTF">2014-10-08T23:03:32Z</dcterms:created>
  <dcterms:modified xsi:type="dcterms:W3CDTF">2020-09-25T17:35:30Z</dcterms:modified>
</cp:coreProperties>
</file>