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2.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theme/theme3.xml" ContentType="application/vnd.openxmlformats-officedocument.theme+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theme/theme4.xml" ContentType="application/vnd.openxmlformats-officedocument.theme+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5.xml" ContentType="application/vnd.openxmlformats-officedocument.theme+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theme/theme6.xml" ContentType="application/vnd.openxmlformats-officedocument.theme+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theme/theme7.xml" ContentType="application/vnd.openxmlformats-officedocument.theme+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theme/theme8.xml" ContentType="application/vnd.openxmlformats-officedocument.theme+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theme/theme9.xml" ContentType="application/vnd.openxmlformats-officedocument.theme+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0" r:id="rId2"/>
    <p:sldMasterId id="2147483898" r:id="rId3"/>
    <p:sldMasterId id="2147483957" r:id="rId4"/>
    <p:sldMasterId id="2147484016" r:id="rId5"/>
    <p:sldMasterId id="2147484075" r:id="rId6"/>
    <p:sldMasterId id="2147484134" r:id="rId7"/>
    <p:sldMasterId id="2147484193" r:id="rId8"/>
    <p:sldMasterId id="2147484252" r:id="rId9"/>
    <p:sldMasterId id="2147484311" r:id="rId10"/>
  </p:sldMasterIdLst>
  <p:notesMasterIdLst>
    <p:notesMasterId r:id="rId31"/>
  </p:notesMasterIdLst>
  <p:sldIdLst>
    <p:sldId id="1435" r:id="rId11"/>
    <p:sldId id="1425" r:id="rId12"/>
    <p:sldId id="1440" r:id="rId13"/>
    <p:sldId id="1439" r:id="rId14"/>
    <p:sldId id="1465" r:id="rId15"/>
    <p:sldId id="1455" r:id="rId16"/>
    <p:sldId id="1441" r:id="rId17"/>
    <p:sldId id="1442" r:id="rId18"/>
    <p:sldId id="1466" r:id="rId19"/>
    <p:sldId id="1467" r:id="rId20"/>
    <p:sldId id="1468" r:id="rId21"/>
    <p:sldId id="1469" r:id="rId22"/>
    <p:sldId id="1470" r:id="rId23"/>
    <p:sldId id="1471" r:id="rId24"/>
    <p:sldId id="1472" r:id="rId25"/>
    <p:sldId id="1473" r:id="rId26"/>
    <p:sldId id="1474" r:id="rId27"/>
    <p:sldId id="1475" r:id="rId28"/>
    <p:sldId id="1476" r:id="rId29"/>
    <p:sldId id="1431" r:id="rId30"/>
  </p:sldIdLst>
  <p:sldSz cx="5759450" cy="3240088"/>
  <p:notesSz cx="6858000" cy="9144000"/>
  <p:defaultTex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435"/>
            <p14:sldId id="1425"/>
            <p14:sldId id="1440"/>
            <p14:sldId id="1439"/>
            <p14:sldId id="1465"/>
            <p14:sldId id="1455"/>
            <p14:sldId id="1441"/>
            <p14:sldId id="1442"/>
            <p14:sldId id="1466"/>
            <p14:sldId id="1467"/>
            <p14:sldId id="1468"/>
            <p14:sldId id="1469"/>
            <p14:sldId id="1470"/>
            <p14:sldId id="1471"/>
            <p14:sldId id="1472"/>
            <p14:sldId id="1473"/>
            <p14:sldId id="1474"/>
            <p14:sldId id="1475"/>
            <p14:sldId id="1476"/>
            <p14:sldId id="1431"/>
          </p14:sldIdLst>
        </p14:section>
        <p14:section name="Custom icons" id="{AE7553D5-C09E-4928-A948-69A0E1F717F4}">
          <p14:sldIdLst/>
        </p14:section>
      </p14:sectionLst>
    </p:ext>
    <p:ext uri="{EFAFB233-063F-42B5-8137-9DF3F51BA10A}">
      <p15:sldGuideLst xmlns="" xmlns:p15="http://schemas.microsoft.com/office/powerpoint/2012/main">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ext uri="{19B8F6BF-5375-455C-9EA6-DF929625EA0E}">
        <p15:presenceInfo xmlns="" xmlns:p15="http://schemas.microsoft.com/office/powerpoint/2012/main" userId="b45d8b19bf4079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660066"/>
    <a:srgbClr val="FFFFFF"/>
    <a:srgbClr val="DDDDDD"/>
    <a:srgbClr val="B2B2B2"/>
    <a:srgbClr val="808080"/>
    <a:srgbClr val="5F5F5F"/>
    <a:srgbClr val="C0C0C0"/>
    <a:srgbClr val="7F7F7F"/>
    <a:srgbClr val="3286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4" autoAdjust="0"/>
    <p:restoredTop sz="95491" autoAdjust="0"/>
  </p:normalViewPr>
  <p:slideViewPr>
    <p:cSldViewPr snapToObjects="1">
      <p:cViewPr>
        <p:scale>
          <a:sx n="156" d="100"/>
          <a:sy n="156" d="100"/>
        </p:scale>
        <p:origin x="-510" y="108"/>
      </p:cViewPr>
      <p:guideLst>
        <p:guide orient="horz" pos="742"/>
        <p:guide orient="horz" pos="517"/>
        <p:guide pos="1882"/>
        <p:guide pos="1568"/>
      </p:guideLst>
    </p:cSldViewPr>
  </p:slid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pPr/>
              <a:t>9/25/2020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pPr/>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287948" rtl="0" eaLnBrk="1" latinLnBrk="0" hangingPunct="1">
      <a:defRPr sz="756" kern="1200">
        <a:solidFill>
          <a:schemeClr val="tx1"/>
        </a:solidFill>
        <a:latin typeface="+mn-lt"/>
        <a:ea typeface="+mn-ea"/>
        <a:cs typeface="+mn-cs"/>
      </a:defRPr>
    </a:lvl1pPr>
    <a:lvl2pPr marL="287948" algn="l" defTabSz="287948" rtl="0" eaLnBrk="1" latinLnBrk="0" hangingPunct="1">
      <a:defRPr sz="756" kern="1200">
        <a:solidFill>
          <a:schemeClr val="tx1"/>
        </a:solidFill>
        <a:latin typeface="+mn-lt"/>
        <a:ea typeface="+mn-ea"/>
        <a:cs typeface="+mn-cs"/>
      </a:defRPr>
    </a:lvl2pPr>
    <a:lvl3pPr marL="575895" algn="l" defTabSz="287948" rtl="0" eaLnBrk="1" latinLnBrk="0" hangingPunct="1">
      <a:defRPr sz="756" kern="1200">
        <a:solidFill>
          <a:schemeClr val="tx1"/>
        </a:solidFill>
        <a:latin typeface="+mn-lt"/>
        <a:ea typeface="+mn-ea"/>
        <a:cs typeface="+mn-cs"/>
      </a:defRPr>
    </a:lvl3pPr>
    <a:lvl4pPr marL="863842" algn="l" defTabSz="287948" rtl="0" eaLnBrk="1" latinLnBrk="0" hangingPunct="1">
      <a:defRPr sz="756" kern="1200">
        <a:solidFill>
          <a:schemeClr val="tx1"/>
        </a:solidFill>
        <a:latin typeface="+mn-lt"/>
        <a:ea typeface="+mn-ea"/>
        <a:cs typeface="+mn-cs"/>
      </a:defRPr>
    </a:lvl4pPr>
    <a:lvl5pPr marL="1151789" algn="l" defTabSz="287948" rtl="0" eaLnBrk="1" latinLnBrk="0" hangingPunct="1">
      <a:defRPr sz="756" kern="1200">
        <a:solidFill>
          <a:schemeClr val="tx1"/>
        </a:solidFill>
        <a:latin typeface="+mn-lt"/>
        <a:ea typeface="+mn-ea"/>
        <a:cs typeface="+mn-cs"/>
      </a:defRPr>
    </a:lvl5pPr>
    <a:lvl6pPr marL="1439737" algn="l" defTabSz="287948" rtl="0" eaLnBrk="1" latinLnBrk="0" hangingPunct="1">
      <a:defRPr sz="756" kern="1200">
        <a:solidFill>
          <a:schemeClr val="tx1"/>
        </a:solidFill>
        <a:latin typeface="+mn-lt"/>
        <a:ea typeface="+mn-ea"/>
        <a:cs typeface="+mn-cs"/>
      </a:defRPr>
    </a:lvl6pPr>
    <a:lvl7pPr marL="1727684" algn="l" defTabSz="287948" rtl="0" eaLnBrk="1" latinLnBrk="0" hangingPunct="1">
      <a:defRPr sz="756" kern="1200">
        <a:solidFill>
          <a:schemeClr val="tx1"/>
        </a:solidFill>
        <a:latin typeface="+mn-lt"/>
        <a:ea typeface="+mn-ea"/>
        <a:cs typeface="+mn-cs"/>
      </a:defRPr>
    </a:lvl7pPr>
    <a:lvl8pPr marL="2015632" algn="l" defTabSz="287948" rtl="0" eaLnBrk="1" latinLnBrk="0" hangingPunct="1">
      <a:defRPr sz="756" kern="1200">
        <a:solidFill>
          <a:schemeClr val="tx1"/>
        </a:solidFill>
        <a:latin typeface="+mn-lt"/>
        <a:ea typeface="+mn-ea"/>
        <a:cs typeface="+mn-cs"/>
      </a:defRPr>
    </a:lvl8pPr>
    <a:lvl9pPr marL="2303580" algn="l" defTabSz="287948" rtl="0" eaLnBrk="1" latinLnBrk="0" hangingPunct="1">
      <a:defRPr sz="75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2162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19969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766238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188611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985887646"/>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7882542"/>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7343949"/>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5649004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09360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75930834"/>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80565721"/>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35445075"/>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1238398"/>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44786345"/>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38595819"/>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82179933"/>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7958878"/>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441673983"/>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060697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42967032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937250639"/>
      </p:ext>
    </p:extLst>
  </p:cSld>
  <p:clrMapOvr>
    <a:masterClrMapping/>
  </p:clrMapOvr>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9059737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2264860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04599571"/>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79533790"/>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70047404"/>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28797045"/>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52305954"/>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56243942"/>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077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0161167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14463186"/>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61103042"/>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29345591"/>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694484549"/>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47004813"/>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56542828"/>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70782781"/>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61692942"/>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927781"/>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5104952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395214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52475421"/>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184411493"/>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9085267"/>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65319856"/>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207659327"/>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73761999"/>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4947252"/>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83023915"/>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324913674"/>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68242145"/>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13545870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50152653"/>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2209674"/>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0130794"/>
      </p:ext>
    </p:extLst>
  </p:cSld>
  <p:clrMapOvr>
    <a:masterClrMapping/>
  </p:clrMapOvr>
  <p:timing>
    <p:tnLst>
      <p:par>
        <p:cTn id="1" dur="indefinite" restart="never" nodeType="tmRoot"/>
      </p:par>
    </p:tnLst>
  </p:timing>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00840087"/>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3910562"/>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15282144"/>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21795886"/>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0699222"/>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23467139"/>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5008724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4911578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06944240"/>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95985714"/>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337666"/>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5018766"/>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568197899"/>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54957483"/>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25336712"/>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1511925"/>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75526895"/>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35546465"/>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9696162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597187"/>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75952778"/>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74637157"/>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45367663"/>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05414316"/>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5517925"/>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84739480"/>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14137352"/>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99803462"/>
      </p:ext>
    </p:extLst>
  </p:cSld>
  <p:clrMapOvr>
    <a:masterClrMapping/>
  </p:clrMapOvr>
  <p:timing>
    <p:tnLst>
      <p:par>
        <p:cTn id="1" dur="indefinite" restart="never" nodeType="tmRoot"/>
      </p:par>
    </p:tnLst>
  </p:timing>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4536635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7349207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86721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46469631"/>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3542956"/>
      </p:ext>
    </p:extLst>
  </p:cSld>
  <p:clrMapOvr>
    <a:masterClrMapping/>
  </p:clrMapOvr>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79325710"/>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35778865"/>
      </p:ext>
    </p:extLst>
  </p:cSld>
  <p:clrMapOvr>
    <a:masterClrMapping/>
  </p:clrMapOvr>
  <p:timing>
    <p:tnLst>
      <p:par>
        <p:cTn id="1" dur="indefinite" restart="never" nodeType="tmRoot"/>
      </p:par>
    </p:tnLst>
  </p:timing>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11143765"/>
      </p:ext>
    </p:extLst>
  </p:cSld>
  <p:clrMapOvr>
    <a:masterClrMapping/>
  </p:clrMapOvr>
  <p:timing>
    <p:tnLst>
      <p:par>
        <p:cTn id="1" dur="indefinite" restart="never" nodeType="tmRoot"/>
      </p:par>
    </p:tnLst>
  </p:timing>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47176381"/>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9216944"/>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18419552"/>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18659093"/>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1058827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80054851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9956909"/>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942819185"/>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39927953"/>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4229013295"/>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2664599"/>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68719438"/>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2173615"/>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735026498"/>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89004971"/>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718343775"/>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585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738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891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313678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70897567"/>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8603325"/>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843216157"/>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1431757"/>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1335920"/>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61329368"/>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69532758"/>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490604085"/>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98905847"/>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019454477"/>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9_Title Only">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9218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21388674"/>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56413030"/>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15010480"/>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14393041"/>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64892834"/>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98644508"/>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24811051"/>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1904790"/>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23411978"/>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33054153"/>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46211348"/>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51799782"/>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68745135"/>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474615073"/>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42225047"/>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1438644"/>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98620857"/>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3512394"/>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46020665"/>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42611329"/>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5589484"/>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44564981"/>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26400163"/>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311225823"/>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1523801"/>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9624357"/>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4204611979"/>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33452258"/>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084663455"/>
      </p:ext>
    </p:extLst>
  </p:cSld>
  <p:clrMapOvr>
    <a:masterClrMapping/>
  </p:clrMapOvr>
  <p:timing>
    <p:tnLst>
      <p:par>
        <p:cTn id="1" dur="indefinite" restart="never" nodeType="tmRoot"/>
      </p:par>
    </p:tnLst>
  </p:timing>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948131679"/>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2469915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8242434"/>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5991942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05791167"/>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57970541"/>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87634780"/>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50349317"/>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4084419"/>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66715209"/>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5025979"/>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44859617"/>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12189205"/>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37520106"/>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695991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56814261"/>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543864297"/>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05969785"/>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68246473"/>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21077410"/>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83518894"/>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4581124"/>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020844325"/>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39853715"/>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034822"/>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9319074"/>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390549139"/>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55241816"/>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70873418"/>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15128631"/>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9740518"/>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1477694"/>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520135"/>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7280325"/>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92806086"/>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0601722"/>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55956681"/>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70312643"/>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63522534"/>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1591985"/>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70364755"/>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54303008"/>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51673689"/>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658081160"/>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24238"/>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915325510"/>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53864105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3182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5457331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67400219"/>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02562798"/>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102906902"/>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52459135"/>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23987314"/>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69522711"/>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38542638"/>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6501476"/>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01101515"/>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669522032"/>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10710796"/>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39443190"/>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9276325"/>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751273801"/>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885827430"/>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261610188"/>
      </p:ext>
    </p:extLst>
  </p:cSld>
  <p:clrMapOvr>
    <a:masterClrMapping/>
  </p:clrMapOvr>
  <p:timing>
    <p:tnLst>
      <p:par>
        <p:cTn id="1" dur="indefinite" restart="never" nodeType="tmRoot"/>
      </p:par>
    </p:tnLst>
  </p:timing>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63825875"/>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386413717"/>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03155008"/>
      </p:ext>
    </p:extLst>
  </p:cSld>
  <p:clrMapOvr>
    <a:masterClrMapping/>
  </p:clrMapOvr>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37172055"/>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78872514"/>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776504"/>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9058209"/>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07397177"/>
      </p:ext>
    </p:extLst>
  </p:cSld>
  <p:clrMapOvr>
    <a:masterClrMapping/>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07441884"/>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2837122"/>
      </p:ext>
    </p:extLst>
  </p:cSld>
  <p:clrMapOvr>
    <a:masterClrMapping/>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69791823"/>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84901256"/>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8921212"/>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684108998"/>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04360091"/>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152711316"/>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5749267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73102783"/>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329619792"/>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549348"/>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76989469"/>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8424114"/>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97378054"/>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52762559"/>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47659027"/>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946711791"/>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27503975"/>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91681332"/>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93247100"/>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1485955"/>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84053736"/>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04909063"/>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334069922"/>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56720755"/>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4772028"/>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07146239"/>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736688269"/>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9859434"/>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0000"/>
              <a:lumOff val="10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51250929"/>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021581513"/>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76425549"/>
      </p:ext>
    </p:extLst>
  </p:cSld>
  <p:clrMapOvr>
    <a:masterClrMapping/>
  </p:clrMapOvr>
  <p:timing>
    <p:tnLst>
      <p:par>
        <p:cTn id="1" dur="indefinite" restart="never" nodeType="tmRoot"/>
      </p:par>
    </p:tnLst>
  </p:timing>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583675552"/>
      </p:ext>
    </p:extLst>
  </p:cSld>
  <p:clrMapOvr>
    <a:masterClrMapping/>
  </p:clrMapOvr>
  <p:timing>
    <p:tnLst>
      <p:par>
        <p:cTn id="1" dur="indefinite" restart="never" nodeType="tmRoot"/>
      </p:par>
    </p:tnLst>
  </p:timing>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62623211"/>
      </p:ext>
    </p:extLst>
  </p:cSld>
  <p:clrMapOvr>
    <a:masterClrMapping/>
  </p:clrMapOvr>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315331"/>
      </p:ext>
    </p:extLst>
  </p:cSld>
  <p:clrMapOvr>
    <a:masterClrMapping/>
  </p:clrMapOvr>
  <p:timing>
    <p:tnLst>
      <p:par>
        <p:cTn id="1" dur="indefinite" restart="never" nodeType="tmRoot"/>
      </p:par>
    </p:tnLst>
  </p:timing>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491215007"/>
      </p:ext>
    </p:extLst>
  </p:cSld>
  <p:clrMapOvr>
    <a:masterClrMapping/>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07769506"/>
      </p:ext>
    </p:extLst>
  </p:cSld>
  <p:clrMapOvr>
    <a:masterClrMapping/>
  </p:clrMapOvr>
  <p:timing>
    <p:tnLst>
      <p:par>
        <p:cTn id="1" dur="indefinite" restart="never" nodeType="tmRoot"/>
      </p:par>
    </p:tnLst>
  </p:timing>
</p:sldLayout>
</file>

<file path=ppt/slideLayouts/slideLayout357.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707779177"/>
      </p:ext>
    </p:extLst>
  </p:cSld>
  <p:clrMapOvr>
    <a:masterClrMapping/>
  </p:clrMapOvr>
  <p:timing>
    <p:tnLst>
      <p:par>
        <p:cTn id="1" dur="indefinite" restart="never" nodeType="tmRoot"/>
      </p:par>
    </p:tnLst>
  </p:timing>
</p:sldLayout>
</file>

<file path=ppt/slideLayouts/slideLayout3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3643225016"/>
      </p:ext>
    </p:extLst>
  </p:cSld>
  <p:clrMapOvr>
    <a:masterClrMapping/>
  </p:clrMapOvr>
  <p:timing>
    <p:tnLst>
      <p:par>
        <p:cTn id="1" dur="indefinite" restart="never" nodeType="tmRoot"/>
      </p:par>
    </p:tnLst>
  </p:timing>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7892315"/>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10219657"/>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949471848"/>
      </p:ext>
    </p:extLst>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51409437"/>
      </p:ext>
    </p:extLst>
  </p:cSld>
  <p:clrMapOvr>
    <a:masterClrMapping/>
  </p:clrMapOvr>
  <p:timing>
    <p:tnLst>
      <p:par>
        <p:cTn id="1" dur="indefinite" restart="never" nodeType="tmRoot"/>
      </p:par>
    </p:tnLst>
  </p:timing>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72592"/>
      </p:ext>
    </p:extLst>
  </p:cSld>
  <p:clrMapOvr>
    <a:masterClrMapping/>
  </p:clrMapOvr>
  <p:timing>
    <p:tnLst>
      <p:par>
        <p:cTn id="1" dur="indefinite" restart="never" nodeType="tmRoot"/>
      </p:par>
    </p:tnLst>
  </p:timing>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942762027"/>
      </p:ext>
    </p:extLst>
  </p:cSld>
  <p:clrMapOvr>
    <a:masterClrMapping/>
  </p:clrMapOvr>
  <p:timing>
    <p:tnLst>
      <p:par>
        <p:cTn id="1" dur="indefinite" restart="never" nodeType="tmRoot"/>
      </p:par>
    </p:tnLst>
  </p:timing>
</p:sldLayout>
</file>

<file path=ppt/slideLayouts/slideLayout36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93277465"/>
      </p:ext>
    </p:extLst>
  </p:cSld>
  <p:clrMapOvr>
    <a:masterClrMapping/>
  </p:clrMapOvr>
  <p:timing>
    <p:tnLst>
      <p:par>
        <p:cTn id="1" dur="indefinite" restart="never" nodeType="tmRoot"/>
      </p:par>
    </p:tnLst>
  </p:timing>
</p:sldLayout>
</file>

<file path=ppt/slideLayouts/slideLayout3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34966124"/>
      </p:ext>
    </p:extLst>
  </p:cSld>
  <p:clrMapOvr>
    <a:masterClrMapping/>
  </p:clrMapOvr>
  <p:timing>
    <p:tnLst>
      <p:par>
        <p:cTn id="1" dur="indefinite" restart="never" nodeType="tmRoot"/>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35952007"/>
      </p:ext>
    </p:extLst>
  </p:cSld>
  <p:clrMapOvr>
    <a:masterClrMapping/>
  </p:clrMapOvr>
  <p:timing>
    <p:tnLst>
      <p:par>
        <p:cTn id="1" dur="indefinite" restart="never" nodeType="tmRoot"/>
      </p:par>
    </p:tnLst>
  </p:timing>
</p:sldLayout>
</file>

<file path=ppt/slideLayouts/slideLayout3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28329207"/>
      </p:ext>
    </p:extLst>
  </p:cSld>
  <p:clrMapOvr>
    <a:masterClrMapping/>
  </p:clrMapOvr>
  <p:timing>
    <p:tnLst>
      <p:par>
        <p:cTn id="1" dur="indefinite" restart="never" nodeType="tmRoot"/>
      </p:par>
    </p:tnLst>
  </p:timing>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93957833"/>
      </p:ext>
    </p:extLst>
  </p:cSld>
  <p:clrMapOvr>
    <a:masterClrMapping/>
  </p:clrMapOvr>
  <p:timing>
    <p:tnLst>
      <p:par>
        <p:cTn id="1" dur="indefinite" restart="never" nodeType="tmRoot"/>
      </p:par>
    </p:tnLst>
  </p:timing>
</p:sldLayout>
</file>

<file path=ppt/slideLayouts/slideLayout369.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263767"/>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034741661"/>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68180308"/>
      </p:ext>
    </p:extLst>
  </p:cSld>
  <p:clrMapOvr>
    <a:masterClrMapping/>
  </p:clrMapOvr>
  <p:timing>
    <p:tnLst>
      <p:par>
        <p:cTn id="1" dur="indefinite" restart="never" nodeType="tmRoot"/>
      </p:par>
    </p:tnLst>
  </p:timing>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647117931"/>
      </p:ext>
    </p:extLst>
  </p:cSld>
  <p:clrMapOvr>
    <a:masterClrMapping/>
  </p:clrMapOvr>
  <p:timing>
    <p:tnLst>
      <p:par>
        <p:cTn id="1" dur="indefinite" restart="never" nodeType="tmRoot"/>
      </p:par>
    </p:tnLst>
  </p:timing>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706499140"/>
      </p:ext>
    </p:extLst>
  </p:cSld>
  <p:clrMapOvr>
    <a:masterClrMapping/>
  </p:clrMapOvr>
  <p:timing>
    <p:tnLst>
      <p:par>
        <p:cTn id="1" dur="indefinite" restart="never" nodeType="tmRoot"/>
      </p:par>
    </p:tnLst>
  </p:timing>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83926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2243199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95404039"/>
      </p:ext>
    </p:extLst>
  </p:cSld>
  <p:clrMapOvr>
    <a:masterClrMapping/>
  </p:clrMapOvr>
  <p:timing>
    <p:tnLst>
      <p:par>
        <p:cTn id="1" dur="indefinite" restart="never" nodeType="tmRoot"/>
      </p:par>
    </p:tnLst>
  </p:timing>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42036277"/>
      </p:ext>
    </p:extLst>
  </p:cSld>
  <p:clrMapOvr>
    <a:masterClrMapping/>
  </p:clrMapOvr>
  <p:timing>
    <p:tnLst>
      <p:par>
        <p:cTn id="1" dur="indefinite" restart="never" nodeType="tmRoot"/>
      </p:par>
    </p:tnLst>
  </p:timing>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85014318"/>
      </p:ext>
    </p:extLst>
  </p:cSld>
  <p:clrMapOvr>
    <a:masterClrMapping/>
  </p:clrMapOvr>
  <p:timing>
    <p:tnLst>
      <p:par>
        <p:cTn id="1" dur="indefinite" restart="never" nodeType="tmRoot"/>
      </p:par>
    </p:tnLst>
  </p:timing>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87956285"/>
      </p:ext>
    </p:extLst>
  </p:cSld>
  <p:clrMapOvr>
    <a:masterClrMapping/>
  </p:clrMapOvr>
  <p:timing>
    <p:tnLst>
      <p:par>
        <p:cTn id="1" dur="indefinite" restart="never" nodeType="tmRoot"/>
      </p:par>
    </p:tnLst>
  </p:timing>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6521871"/>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7483778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9256602"/>
      </p:ext>
    </p:extLst>
  </p:cSld>
  <p:clrMapOvr>
    <a:masterClrMapping/>
  </p:clrMapOvr>
  <p:timing>
    <p:tnLst>
      <p:par>
        <p:cTn id="1" dur="indefinite" restart="never" nodeType="tmRoot"/>
      </p:par>
    </p:tnLst>
  </p:timing>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25669123"/>
      </p:ext>
    </p:extLst>
  </p:cSld>
  <p:clrMapOvr>
    <a:masterClrMapping/>
  </p:clrMapOvr>
  <p:timing>
    <p:tnLst>
      <p:par>
        <p:cTn id="1" dur="indefinite" restart="never" nodeType="tmRoot"/>
      </p:par>
    </p:tnLst>
  </p:timing>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6635463"/>
      </p:ext>
    </p:extLst>
  </p:cSld>
  <p:clrMapOvr>
    <a:masterClrMapping/>
  </p:clrMapOvr>
  <p:timing>
    <p:tnLst>
      <p:par>
        <p:cTn id="1" dur="indefinite" restart="never" nodeType="tmRoot"/>
      </p:par>
    </p:tnLst>
  </p:timing>
</p:sldLayout>
</file>

<file path=ppt/slideLayouts/slideLayout383.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658488220"/>
      </p:ext>
    </p:extLst>
  </p:cSld>
  <p:clrMapOvr>
    <a:masterClrMapping/>
  </p:clrMapOvr>
  <p:timing>
    <p:tnLst>
      <p:par>
        <p:cTn id="1" dur="indefinite" restart="never" nodeType="tmRoot"/>
      </p:par>
    </p:tnLst>
  </p:timing>
</p:sldLayout>
</file>

<file path=ppt/slideLayouts/slideLayout384.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83277559"/>
      </p:ext>
    </p:extLst>
  </p:cSld>
  <p:clrMapOvr>
    <a:masterClrMapping/>
  </p:clrMapOvr>
  <p:timing>
    <p:tnLst>
      <p:par>
        <p:cTn id="1" dur="indefinite" restart="never" nodeType="tmRoot"/>
      </p:par>
    </p:tnLst>
  </p:timing>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440371156"/>
      </p:ext>
    </p:extLst>
  </p:cSld>
  <p:clrMapOvr>
    <a:masterClrMapping/>
  </p:clrMapOvr>
  <p:timing>
    <p:tnLst>
      <p:par>
        <p:cTn id="1" dur="indefinite" restart="never" nodeType="tmRoot"/>
      </p:par>
    </p:tnLst>
  </p:timing>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45125397"/>
      </p:ext>
    </p:extLst>
  </p:cSld>
  <p:clrMapOvr>
    <a:masterClrMapping/>
  </p:clrMapOvr>
  <p:timing>
    <p:tnLst>
      <p:par>
        <p:cTn id="1" dur="indefinite" restart="never" nodeType="tmRoot"/>
      </p:par>
    </p:tnLst>
  </p:timing>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87128113"/>
      </p:ext>
    </p:extLst>
  </p:cSld>
  <p:clrMapOvr>
    <a:masterClrMapping/>
  </p:clrMapOvr>
  <p:timing>
    <p:tnLst>
      <p:par>
        <p:cTn id="1" dur="indefinite" restart="never" nodeType="tmRoot"/>
      </p:par>
    </p:tnLst>
  </p:timing>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73930922"/>
      </p:ext>
    </p:extLst>
  </p:cSld>
  <p:clrMapOvr>
    <a:masterClrMapping/>
  </p:clrMapOvr>
  <p:timing>
    <p:tnLst>
      <p:par>
        <p:cTn id="1" dur="indefinite" restart="never" nodeType="tmRoot"/>
      </p:par>
    </p:tnLst>
  </p:timing>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922918375"/>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41781222"/>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917356"/>
      </p:ext>
    </p:extLst>
  </p:cSld>
  <p:clrMapOvr>
    <a:masterClrMapping/>
  </p:clrMapOvr>
  <p:timing>
    <p:tnLst>
      <p:par>
        <p:cTn id="1" dur="indefinite" restart="never" nodeType="tmRoot"/>
      </p:par>
    </p:tnLst>
  </p:timing>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96651083"/>
      </p:ext>
    </p:extLst>
  </p:cSld>
  <p:clrMapOvr>
    <a:masterClrMapping/>
  </p:clrMapOvr>
  <p:timing>
    <p:tnLst>
      <p:par>
        <p:cTn id="1" dur="indefinite" restart="never" nodeType="tmRoot"/>
      </p:par>
    </p:tnLst>
  </p:timing>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53644569"/>
      </p:ext>
    </p:extLst>
  </p:cSld>
  <p:clrMapOvr>
    <a:masterClrMapping/>
  </p:clrMapOvr>
  <p:timing>
    <p:tnLst>
      <p:par>
        <p:cTn id="1" dur="indefinite" restart="never" nodeType="tmRoot"/>
      </p:par>
    </p:tnLst>
  </p:timing>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227671881"/>
      </p:ext>
    </p:extLst>
  </p:cSld>
  <p:clrMapOvr>
    <a:masterClrMapping/>
  </p:clrMapOvr>
  <p:timing>
    <p:tnLst>
      <p:par>
        <p:cTn id="1" dur="indefinite" restart="never" nodeType="tmRoot"/>
      </p:par>
    </p:tnLst>
  </p:timing>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459376"/>
      </p:ext>
    </p:extLst>
  </p:cSld>
  <p:clrMapOvr>
    <a:masterClrMapping/>
  </p:clrMapOvr>
  <p:timing>
    <p:tnLst>
      <p:par>
        <p:cTn id="1" dur="indefinite" restart="never" nodeType="tmRoot"/>
      </p:par>
    </p:tnLst>
  </p:timing>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05597086"/>
      </p:ext>
    </p:extLst>
  </p:cSld>
  <p:clrMapOvr>
    <a:masterClrMapping/>
  </p:clrMapOvr>
  <p:timing>
    <p:tnLst>
      <p:par>
        <p:cTn id="1" dur="indefinite" restart="never" nodeType="tmRoot"/>
      </p:par>
    </p:tnLst>
  </p:timing>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629963594"/>
      </p:ext>
    </p:extLst>
  </p:cSld>
  <p:clrMapOvr>
    <a:masterClrMapping/>
  </p:clrMapOvr>
  <p:timing>
    <p:tnLst>
      <p:par>
        <p:cTn id="1" dur="indefinite" restart="never" nodeType="tmRoot"/>
      </p:par>
    </p:tnLst>
  </p:timing>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68258038"/>
      </p:ext>
    </p:extLst>
  </p:cSld>
  <p:clrMapOvr>
    <a:masterClrMapping/>
  </p:clrMapOvr>
  <p:timing>
    <p:tnLst>
      <p:par>
        <p:cTn id="1" dur="indefinite" restart="never" nodeType="tmRoot"/>
      </p:par>
    </p:tnLst>
  </p:timing>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1116388"/>
      </p:ext>
    </p:extLst>
  </p:cSld>
  <p:clrMapOvr>
    <a:masterClrMapping/>
  </p:clrMapOvr>
  <p:timing>
    <p:tnLst>
      <p:par>
        <p:cTn id="1" dur="indefinite" restart="never" nodeType="tmRoot"/>
      </p:par>
    </p:tnLst>
  </p:timing>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09343203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5163148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387010040"/>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88435721"/>
      </p:ext>
    </p:extLst>
  </p:cSld>
  <p:clrMapOvr>
    <a:masterClrMapping/>
  </p:clrMapOvr>
  <p:timing>
    <p:tnLst>
      <p:par>
        <p:cTn id="1" dur="indefinite" restart="never" nodeType="tmRoot"/>
      </p:par>
    </p:tnLst>
  </p:timing>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31842112"/>
      </p:ext>
    </p:extLst>
  </p:cSld>
  <p:clrMapOvr>
    <a:masterClrMapping/>
  </p:clrMapOvr>
  <p:timing>
    <p:tnLst>
      <p:par>
        <p:cTn id="1" dur="indefinite" restart="never" nodeType="tmRoot"/>
      </p:par>
    </p:tnLst>
  </p:timing>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1136257"/>
      </p:ext>
    </p:extLst>
  </p:cSld>
  <p:clrMapOvr>
    <a:masterClrMapping/>
  </p:clrMapOvr>
  <p:timing>
    <p:tnLst>
      <p:par>
        <p:cTn id="1" dur="indefinite" restart="never" nodeType="tmRoot"/>
      </p:par>
    </p:tnLst>
  </p:timing>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516084502"/>
      </p:ext>
    </p:extLst>
  </p:cSld>
  <p:clrMapOvr>
    <a:masterClrMapping/>
  </p:clrMapOvr>
  <p:timing>
    <p:tnLst>
      <p:par>
        <p:cTn id="1" dur="indefinite" restart="never" nodeType="tmRoot"/>
      </p:par>
    </p:tnLst>
  </p:timing>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93738756"/>
      </p:ext>
    </p:extLst>
  </p:cSld>
  <p:clrMapOvr>
    <a:masterClrMapping/>
  </p:clrMapOvr>
  <p:timing>
    <p:tnLst>
      <p:par>
        <p:cTn id="1" dur="indefinite" restart="never" nodeType="tmRoot"/>
      </p:par>
    </p:tnLst>
  </p:timing>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04591908"/>
      </p:ext>
    </p:extLst>
  </p:cSld>
  <p:clrMapOvr>
    <a:masterClrMapping/>
  </p:clrMapOvr>
  <p:timing>
    <p:tnLst>
      <p:par>
        <p:cTn id="1" dur="indefinite" restart="never" nodeType="tmRoot"/>
      </p:par>
    </p:tnLst>
  </p:timing>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45829942"/>
      </p:ext>
    </p:extLst>
  </p:cSld>
  <p:clrMapOvr>
    <a:masterClrMapping/>
  </p:clrMapOvr>
  <p:timing>
    <p:tnLst>
      <p:par>
        <p:cTn id="1" dur="indefinite" restart="never" nodeType="tmRoot"/>
      </p:par>
    </p:tnLst>
  </p:timing>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7960403"/>
      </p:ext>
    </p:extLst>
  </p:cSld>
  <p:clrMapOvr>
    <a:masterClrMapping/>
  </p:clrMapOvr>
  <p:timing>
    <p:tnLst>
      <p:par>
        <p:cTn id="1" dur="indefinite" restart="never" nodeType="tmRoot"/>
      </p:par>
    </p:tnLst>
  </p:timing>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1547641"/>
      </p:ext>
    </p:extLst>
  </p:cSld>
  <p:clrMapOvr>
    <a:masterClrMapping/>
  </p:clrMapOvr>
  <p:timing>
    <p:tnLst>
      <p:par>
        <p:cTn id="1" dur="indefinite" restart="never" nodeType="tmRoot"/>
      </p:par>
    </p:tnLst>
  </p:timing>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04908387"/>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35784394"/>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855387105"/>
      </p:ext>
    </p:extLst>
  </p:cSld>
  <p:clrMapOvr>
    <a:masterClrMapping/>
  </p:clrMapOvr>
  <p:timing>
    <p:tnLst>
      <p:par>
        <p:cTn id="1" dur="indefinite" restart="never" nodeType="tmRoot"/>
      </p:par>
    </p:tnLst>
  </p:timing>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82320944"/>
      </p:ext>
    </p:extLst>
  </p:cSld>
  <p:clrMapOvr>
    <a:masterClrMapping/>
  </p:clrMapOvr>
  <p:timing>
    <p:tnLst>
      <p:par>
        <p:cTn id="1" dur="indefinite" restart="never" nodeType="tmRoot"/>
      </p:par>
    </p:tnLst>
  </p:timing>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230587942"/>
      </p:ext>
    </p:extLst>
  </p:cSld>
  <p:clrMapOvr>
    <a:masterClrMapping/>
  </p:clrMapOvr>
  <p:timing>
    <p:tnLst>
      <p:par>
        <p:cTn id="1" dur="indefinite" restart="never" nodeType="tmRoot"/>
      </p:par>
    </p:tnLst>
  </p:timing>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5961946"/>
      </p:ext>
    </p:extLst>
  </p:cSld>
  <p:clrMapOvr>
    <a:masterClrMapping/>
  </p:clrMapOvr>
  <p:timing>
    <p:tnLst>
      <p:par>
        <p:cTn id="1" dur="indefinite" restart="never" nodeType="tmRoot"/>
      </p:par>
    </p:tnLst>
  </p:timing>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00761908"/>
      </p:ext>
    </p:extLst>
  </p:cSld>
  <p:clrMapOvr>
    <a:masterClrMapping/>
  </p:clrMapOvr>
  <p:timing>
    <p:tnLst>
      <p:par>
        <p:cTn id="1" dur="indefinite" restart="never" nodeType="tmRoot"/>
      </p:par>
    </p:tnLst>
  </p:timing>
</p:sldLayout>
</file>

<file path=ppt/slideLayouts/slideLayout415.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28548458"/>
      </p:ext>
    </p:extLst>
  </p:cSld>
  <p:clrMapOvr>
    <a:masterClrMapping/>
  </p:clrMapOvr>
  <p:timing>
    <p:tnLst>
      <p:par>
        <p:cTn id="1" dur="indefinite" restart="never" nodeType="tmRoot"/>
      </p:par>
    </p:tnLst>
  </p:timing>
</p:sldLayout>
</file>

<file path=ppt/slideLayouts/slideLayout4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825301988"/>
      </p:ext>
    </p:extLst>
  </p:cSld>
  <p:clrMapOvr>
    <a:masterClrMapping/>
  </p:clrMapOvr>
  <p:timing>
    <p:tnLst>
      <p:par>
        <p:cTn id="1" dur="indefinite" restart="never" nodeType="tmRoot"/>
      </p:par>
    </p:tnLst>
  </p:timing>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9184753"/>
      </p:ext>
    </p:extLst>
  </p:cSld>
  <p:clrMapOvr>
    <a:masterClrMapping/>
  </p:clrMapOvr>
  <p:timing>
    <p:tnLst>
      <p:par>
        <p:cTn id="1" dur="indefinite" restart="never" nodeType="tmRoot"/>
      </p:par>
    </p:tnLst>
  </p:timing>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5549622"/>
      </p:ext>
    </p:extLst>
  </p:cSld>
  <p:clrMapOvr>
    <a:masterClrMapping/>
  </p:clrMapOvr>
  <p:timing>
    <p:tnLst>
      <p:par>
        <p:cTn id="1" dur="indefinite" restart="never" nodeType="tmRoot"/>
      </p:par>
    </p:tnLst>
  </p:timing>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92060359"/>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0879945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964785957"/>
      </p:ext>
    </p:extLst>
  </p:cSld>
  <p:clrMapOvr>
    <a:masterClrMapping/>
  </p:clrMapOvr>
  <p:timing>
    <p:tnLst>
      <p:par>
        <p:cTn id="1" dur="indefinite" restart="never" nodeType="tmRoot"/>
      </p:par>
    </p:tnLst>
  </p:timing>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7024025"/>
      </p:ext>
    </p:extLst>
  </p:cSld>
  <p:clrMapOvr>
    <a:masterClrMapping/>
  </p:clrMapOvr>
  <p:timing>
    <p:tnLst>
      <p:par>
        <p:cTn id="1" dur="indefinite" restart="never" nodeType="tmRoot"/>
      </p:par>
    </p:tnLst>
  </p:timing>
</p:sldLayout>
</file>

<file path=ppt/slideLayouts/slideLayout42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9489935"/>
      </p:ext>
    </p:extLst>
  </p:cSld>
  <p:clrMapOvr>
    <a:masterClrMapping/>
  </p:clrMapOvr>
  <p:timing>
    <p:tnLst>
      <p:par>
        <p:cTn id="1" dur="indefinite" restart="never" nodeType="tmRoot"/>
      </p:par>
    </p:tnLst>
  </p:timing>
</p:sldLayout>
</file>

<file path=ppt/slideLayouts/slideLayout4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6918537"/>
      </p:ext>
    </p:extLst>
  </p:cSld>
  <p:clrMapOvr>
    <a:masterClrMapping/>
  </p:clrMapOvr>
  <p:timing>
    <p:tnLst>
      <p:par>
        <p:cTn id="1" dur="indefinite" restart="never" nodeType="tmRoot"/>
      </p:par>
    </p:tnLst>
  </p:timing>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10554033"/>
      </p:ext>
    </p:extLst>
  </p:cSld>
  <p:clrMapOvr>
    <a:masterClrMapping/>
  </p:clrMapOvr>
  <p:timing>
    <p:tnLst>
      <p:par>
        <p:cTn id="1" dur="indefinite" restart="never" nodeType="tmRoot"/>
      </p:par>
    </p:tnLst>
  </p:timing>
</p:sldLayout>
</file>

<file path=ppt/slideLayouts/slideLayout4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85999708"/>
      </p:ext>
    </p:extLst>
  </p:cSld>
  <p:clrMapOvr>
    <a:masterClrMapping/>
  </p:clrMapOvr>
  <p:timing>
    <p:tnLst>
      <p:par>
        <p:cTn id="1" dur="indefinite" restart="never" nodeType="tmRoot"/>
      </p:par>
    </p:tnLst>
  </p:timing>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63347856"/>
      </p:ext>
    </p:extLst>
  </p:cSld>
  <p:clrMapOvr>
    <a:masterClrMapping/>
  </p:clrMapOvr>
  <p:timing>
    <p:tnLst>
      <p:par>
        <p:cTn id="1" dur="indefinite" restart="never" nodeType="tmRoot"/>
      </p:par>
    </p:tnLst>
  </p:timing>
</p:sldLayout>
</file>

<file path=ppt/slideLayouts/slideLayout427.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1727809"/>
      </p:ext>
    </p:extLst>
  </p:cSld>
  <p:clrMapOvr>
    <a:masterClrMapping/>
  </p:clrMapOvr>
  <p:timing>
    <p:tnLst>
      <p:par>
        <p:cTn id="1" dur="indefinite" restart="never" nodeType="tmRoot"/>
      </p:par>
    </p:tnLst>
  </p:timing>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45208348"/>
      </p:ext>
    </p:extLst>
  </p:cSld>
  <p:clrMapOvr>
    <a:masterClrMapping/>
  </p:clrMapOvr>
  <p:timing>
    <p:tnLst>
      <p:par>
        <p:cTn id="1" dur="indefinite" restart="never" nodeType="tmRoot"/>
      </p:par>
    </p:tnLst>
  </p:timing>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629704791"/>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865216965"/>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323516906"/>
      </p:ext>
    </p:extLst>
  </p:cSld>
  <p:clrMapOvr>
    <a:masterClrMapping/>
  </p:clrMapOvr>
  <p:timing>
    <p:tnLst>
      <p:par>
        <p:cTn id="1" dur="indefinite" restart="never" nodeType="tmRoot"/>
      </p:par>
    </p:tnLst>
  </p:timing>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3030319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38143035"/>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293589600"/>
      </p:ext>
    </p:extLst>
  </p:cSld>
  <p:clrMapOvr>
    <a:masterClrMapping/>
  </p:clrMapOvr>
  <p:timing>
    <p:tnLst>
      <p:par>
        <p:cTn id="1" dur="indefinite" restart="never" nodeType="tmRoot"/>
      </p:par>
    </p:tnLst>
  </p:timing>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65375422"/>
      </p:ext>
    </p:extLst>
  </p:cSld>
  <p:clrMapOvr>
    <a:masterClrMapping/>
  </p:clrMapOvr>
  <p:timing>
    <p:tnLst>
      <p:par>
        <p:cTn id="1" dur="indefinite" restart="never" nodeType="tmRoot"/>
      </p:par>
    </p:tnLst>
  </p:timing>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16508567"/>
      </p:ext>
    </p:extLst>
  </p:cSld>
  <p:clrMapOvr>
    <a:masterClrMapping/>
  </p:clrMapOvr>
  <p:timing>
    <p:tnLst>
      <p:par>
        <p:cTn id="1" dur="indefinite" restart="never" nodeType="tmRoot"/>
      </p:par>
    </p:tnLst>
  </p:timing>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3978236"/>
      </p:ext>
    </p:extLst>
  </p:cSld>
  <p:clrMapOvr>
    <a:masterClrMapping/>
  </p:clrMapOvr>
  <p:timing>
    <p:tnLst>
      <p:par>
        <p:cTn id="1" dur="indefinite" restart="never" nodeType="tmRoot"/>
      </p:par>
    </p:tnLst>
  </p:timing>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45677539"/>
      </p:ext>
    </p:extLst>
  </p:cSld>
  <p:clrMapOvr>
    <a:masterClrMapping/>
  </p:clrMapOvr>
  <p:timing>
    <p:tnLst>
      <p:par>
        <p:cTn id="1" dur="indefinite" restart="never" nodeType="tmRoot"/>
      </p:par>
    </p:tnLst>
  </p:timing>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03975483"/>
      </p:ext>
    </p:extLst>
  </p:cSld>
  <p:clrMapOvr>
    <a:masterClrMapping/>
  </p:clrMapOvr>
  <p:timing>
    <p:tnLst>
      <p:par>
        <p:cTn id="1" dur="indefinite" restart="never" nodeType="tmRoot"/>
      </p:par>
    </p:tnLst>
  </p:timing>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98864557"/>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868160549"/>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11081070"/>
      </p:ext>
    </p:extLst>
  </p:cSld>
  <p:clrMapOvr>
    <a:masterClrMapping/>
  </p:clrMapOvr>
  <p:timing>
    <p:tnLst>
      <p:par>
        <p:cTn id="1" dur="indefinite" restart="never" nodeType="tmRoot"/>
      </p:par>
    </p:tnLst>
  </p:timing>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816198012"/>
      </p:ext>
    </p:extLst>
  </p:cSld>
  <p:clrMapOvr>
    <a:masterClrMapping/>
  </p:clrMapOvr>
  <p:timing>
    <p:tnLst>
      <p:par>
        <p:cTn id="1" dur="indefinite" restart="never" nodeType="tmRoot"/>
      </p:par>
    </p:tnLst>
  </p:timing>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91406028"/>
      </p:ext>
    </p:extLst>
  </p:cSld>
  <p:clrMapOvr>
    <a:masterClrMapping/>
  </p:clrMapOvr>
  <p:timing>
    <p:tnLst>
      <p:par>
        <p:cTn id="1" dur="indefinite" restart="never" nodeType="tmRoot"/>
      </p:par>
    </p:tnLst>
  </p:timing>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745939814"/>
      </p:ext>
    </p:extLst>
  </p:cSld>
  <p:clrMapOvr>
    <a:masterClrMapping/>
  </p:clrMapOvr>
  <p:timing>
    <p:tnLst>
      <p:par>
        <p:cTn id="1" dur="indefinite" restart="never" nodeType="tmRoot"/>
      </p:par>
    </p:tnLst>
  </p:timing>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9427246"/>
      </p:ext>
    </p:extLst>
  </p:cSld>
  <p:clrMapOvr>
    <a:masterClrMapping/>
  </p:clrMapOvr>
  <p:timing>
    <p:tnLst>
      <p:par>
        <p:cTn id="1" dur="indefinite" restart="never" nodeType="tmRoot"/>
      </p:par>
    </p:tnLst>
  </p:timing>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080949"/>
      </p:ext>
    </p:extLst>
  </p:cSld>
  <p:clrMapOvr>
    <a:masterClrMapping/>
  </p:clrMapOvr>
  <p:timing>
    <p:tnLst>
      <p:par>
        <p:cTn id="1" dur="indefinite" restart="never" nodeType="tmRoot"/>
      </p:par>
    </p:tnLst>
  </p:timing>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310362642"/>
      </p:ext>
    </p:extLst>
  </p:cSld>
  <p:clrMapOvr>
    <a:masterClrMapping/>
  </p:clrMapOvr>
  <p:timing>
    <p:tnLst>
      <p:par>
        <p:cTn id="1" dur="indefinite" restart="never" nodeType="tmRoot"/>
      </p:par>
    </p:tnLst>
  </p:timing>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3826579514"/>
      </p:ext>
    </p:extLst>
  </p:cSld>
  <p:clrMapOvr>
    <a:masterClrMapping/>
  </p:clrMapOvr>
  <p:timing>
    <p:tnLst>
      <p:par>
        <p:cTn id="1" dur="indefinite" restart="never" nodeType="tmRoot"/>
      </p:par>
    </p:tnLst>
  </p:timing>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46554131"/>
      </p:ext>
    </p:extLst>
  </p:cSld>
  <p:clrMapOvr>
    <a:masterClrMapping/>
  </p:clrMapOvr>
  <p:timing>
    <p:tnLst>
      <p:par>
        <p:cTn id="1" dur="indefinite" restart="never" nodeType="tmRoot"/>
      </p:par>
    </p:tnLst>
  </p:timing>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5122622"/>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95692724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140178231"/>
      </p:ext>
    </p:extLst>
  </p:cSld>
  <p:clrMapOvr>
    <a:masterClrMapping/>
  </p:clrMapOvr>
  <p:timing>
    <p:tnLst>
      <p:par>
        <p:cTn id="1" dur="indefinite" restart="never" nodeType="tmRoot"/>
      </p:par>
    </p:tnLst>
  </p:timing>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158933061"/>
      </p:ext>
    </p:extLst>
  </p:cSld>
  <p:clrMapOvr>
    <a:masterClrMapping/>
  </p:clrMapOvr>
  <p:timing>
    <p:tnLst>
      <p:par>
        <p:cTn id="1" dur="indefinite" restart="never" nodeType="tmRoot"/>
      </p:par>
    </p:tnLst>
  </p:timing>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65096231"/>
      </p:ext>
    </p:extLst>
  </p:cSld>
  <p:clrMapOvr>
    <a:masterClrMapping/>
  </p:clrMapOvr>
  <p:timing>
    <p:tnLst>
      <p:par>
        <p:cTn id="1" dur="indefinite" restart="never" nodeType="tmRoot"/>
      </p:par>
    </p:tnLst>
  </p:timing>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3573466"/>
      </p:ext>
    </p:extLst>
  </p:cSld>
  <p:clrMapOvr>
    <a:masterClrMapping/>
  </p:clrMapOvr>
  <p:timing>
    <p:tnLst>
      <p:par>
        <p:cTn id="1" dur="indefinite" restart="never" nodeType="tmRoot"/>
      </p:par>
    </p:tnLst>
  </p:timing>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319045411"/>
      </p:ext>
    </p:extLst>
  </p:cSld>
  <p:clrMapOvr>
    <a:masterClrMapping/>
  </p:clrMapOvr>
  <p:timing>
    <p:tnLst>
      <p:par>
        <p:cTn id="1" dur="indefinite" restart="never" nodeType="tmRoot"/>
      </p:par>
    </p:tnLst>
  </p:timing>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9905018"/>
      </p:ext>
    </p:extLst>
  </p:cSld>
  <p:clrMapOvr>
    <a:masterClrMapping/>
  </p:clrMapOvr>
  <p:timing>
    <p:tnLst>
      <p:par>
        <p:cTn id="1" dur="indefinite" restart="never" nodeType="tmRoot"/>
      </p:par>
    </p:tnLst>
  </p:timing>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0448446"/>
      </p:ext>
    </p:extLst>
  </p:cSld>
  <p:clrMapOvr>
    <a:masterClrMapping/>
  </p:clrMapOvr>
  <p:timing>
    <p:tnLst>
      <p:par>
        <p:cTn id="1" dur="indefinite" restart="never" nodeType="tmRoot"/>
      </p:par>
    </p:tnLst>
  </p:timing>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69614714"/>
      </p:ext>
    </p:extLst>
  </p:cSld>
  <p:clrMapOvr>
    <a:masterClrMapping/>
  </p:clrMapOvr>
  <p:timing>
    <p:tnLst>
      <p:par>
        <p:cTn id="1" dur="indefinite" restart="never" nodeType="tmRoot"/>
      </p:par>
    </p:tnLst>
  </p:timing>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84238369"/>
      </p:ext>
    </p:extLst>
  </p:cSld>
  <p:clrMapOvr>
    <a:masterClrMapping/>
  </p:clrMapOvr>
  <p:timing>
    <p:tnLst>
      <p:par>
        <p:cTn id="1" dur="indefinite" restart="never" nodeType="tmRoot"/>
      </p:par>
    </p:tnLst>
  </p:timing>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37056429"/>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563677809"/>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36104506"/>
      </p:ext>
    </p:extLst>
  </p:cSld>
  <p:clrMapOvr>
    <a:masterClrMapping/>
  </p:clrMapOvr>
  <p:timing>
    <p:tnLst>
      <p:par>
        <p:cTn id="1" dur="indefinite" restart="never" nodeType="tmRoot"/>
      </p:par>
    </p:tnLst>
  </p:timing>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491936585"/>
      </p:ext>
    </p:extLst>
  </p:cSld>
  <p:clrMapOvr>
    <a:masterClrMapping/>
  </p:clrMapOvr>
  <p:timing>
    <p:tnLst>
      <p:par>
        <p:cTn id="1" dur="indefinite" restart="never" nodeType="tmRoot"/>
      </p:par>
    </p:tnLst>
  </p:timing>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9342117"/>
      </p:ext>
    </p:extLst>
  </p:cSld>
  <p:clrMapOvr>
    <a:masterClrMapping/>
  </p:clrMapOvr>
  <p:timing>
    <p:tnLst>
      <p:par>
        <p:cTn id="1" dur="indefinite" restart="never" nodeType="tmRoot"/>
      </p:par>
    </p:tnLst>
  </p:timing>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061864"/>
      </p:ext>
    </p:extLst>
  </p:cSld>
  <p:clrMapOvr>
    <a:masterClrMapping/>
  </p:clrMapOvr>
  <p:timing>
    <p:tnLst>
      <p:par>
        <p:cTn id="1" dur="indefinite" restart="never" nodeType="tmRoot"/>
      </p:par>
    </p:tnLst>
  </p:timing>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68643185"/>
      </p:ext>
    </p:extLst>
  </p:cSld>
  <p:clrMapOvr>
    <a:masterClrMapping/>
  </p:clrMapOvr>
  <p:timing>
    <p:tnLst>
      <p:par>
        <p:cTn id="1" dur="indefinite" restart="never" nodeType="tmRoot"/>
      </p:par>
    </p:tnLst>
  </p:timing>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36938554"/>
      </p:ext>
    </p:extLst>
  </p:cSld>
  <p:clrMapOvr>
    <a:masterClrMapping/>
  </p:clrMapOvr>
  <p:timing>
    <p:tnLst>
      <p:par>
        <p:cTn id="1" dur="indefinite" restart="never" nodeType="tmRoot"/>
      </p:par>
    </p:tnLst>
  </p:timing>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38816792"/>
      </p:ext>
    </p:extLst>
  </p:cSld>
  <p:clrMapOvr>
    <a:masterClrMapping/>
  </p:clrMapOvr>
  <p:timing>
    <p:tnLst>
      <p:par>
        <p:cTn id="1" dur="indefinite" restart="never" nodeType="tmRoot"/>
      </p:par>
    </p:tnLst>
  </p:timing>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3338044"/>
      </p:ext>
    </p:extLst>
  </p:cSld>
  <p:clrMapOvr>
    <a:masterClrMapping/>
  </p:clrMapOvr>
  <p:timing>
    <p:tnLst>
      <p:par>
        <p:cTn id="1" dur="indefinite" restart="never" nodeType="tmRoot"/>
      </p:par>
    </p:tnLst>
  </p:timing>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594223741"/>
      </p:ext>
    </p:extLst>
  </p:cSld>
  <p:clrMapOvr>
    <a:masterClrMapping/>
  </p:clrMapOvr>
  <p:timing>
    <p:tnLst>
      <p:par>
        <p:cTn id="1" dur="indefinite" restart="never" nodeType="tmRoot"/>
      </p:par>
    </p:tnLst>
  </p:timing>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78495250"/>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52798254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34591557"/>
      </p:ext>
    </p:extLst>
  </p:cSld>
  <p:clrMapOvr>
    <a:masterClrMapping/>
  </p:clrMapOvr>
  <p:timing>
    <p:tnLst>
      <p:par>
        <p:cTn id="1" dur="indefinite" restart="never" nodeType="tmRoot"/>
      </p:par>
    </p:tnLst>
  </p:timing>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97267805"/>
      </p:ext>
    </p:extLst>
  </p:cSld>
  <p:clrMapOvr>
    <a:masterClrMapping/>
  </p:clrMapOvr>
  <p:timing>
    <p:tnLst>
      <p:par>
        <p:cTn id="1" dur="indefinite" restart="never" nodeType="tmRoot"/>
      </p:par>
    </p:tnLst>
  </p:timing>
</p:sldLayout>
</file>

<file path=ppt/slideLayouts/slideLayout472.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822046640"/>
      </p:ext>
    </p:extLst>
  </p:cSld>
  <p:clrMapOvr>
    <a:masterClrMapping/>
  </p:clrMapOvr>
  <p:timing>
    <p:tnLst>
      <p:par>
        <p:cTn id="1" dur="indefinite" restart="never" nodeType="tmRoot"/>
      </p:par>
    </p:tnLst>
  </p:timing>
</p:sldLayout>
</file>

<file path=ppt/slideLayouts/slideLayout473.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53169967"/>
      </p:ext>
    </p:extLst>
  </p:cSld>
  <p:clrMapOvr>
    <a:masterClrMapping/>
  </p:clrMapOvr>
  <p:timing>
    <p:tnLst>
      <p:par>
        <p:cTn id="1" dur="indefinite" restart="never" nodeType="tmRoot"/>
      </p:par>
    </p:tnLst>
  </p:timing>
</p:sldLayout>
</file>

<file path=ppt/slideLayouts/slideLayout4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4258972636"/>
      </p:ext>
    </p:extLst>
  </p:cSld>
  <p:clrMapOvr>
    <a:masterClrMapping/>
  </p:clrMapOvr>
  <p:timing>
    <p:tnLst>
      <p:par>
        <p:cTn id="1" dur="indefinite" restart="never" nodeType="tmRoot"/>
      </p:par>
    </p:tnLst>
  </p:timing>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74460341"/>
      </p:ext>
    </p:extLst>
  </p:cSld>
  <p:clrMapOvr>
    <a:masterClrMapping/>
  </p:clrMapOvr>
  <p:timing>
    <p:tnLst>
      <p:par>
        <p:cTn id="1" dur="indefinite" restart="never" nodeType="tmRoot"/>
      </p:par>
    </p:tnLst>
  </p:timing>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83859978"/>
      </p:ext>
    </p:extLst>
  </p:cSld>
  <p:clrMapOvr>
    <a:masterClrMapping/>
  </p:clrMapOvr>
  <p:timing>
    <p:tnLst>
      <p:par>
        <p:cTn id="1" dur="indefinite" restart="never" nodeType="tmRoot"/>
      </p:par>
    </p:tnLst>
  </p:timing>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74821724"/>
      </p:ext>
    </p:extLst>
  </p:cSld>
  <p:clrMapOvr>
    <a:masterClrMapping/>
  </p:clrMapOvr>
  <p:timing>
    <p:tnLst>
      <p:par>
        <p:cTn id="1" dur="indefinite" restart="never" nodeType="tmRoot"/>
      </p:par>
    </p:tnLst>
  </p:timing>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68060300"/>
      </p:ext>
    </p:extLst>
  </p:cSld>
  <p:clrMapOvr>
    <a:masterClrMapping/>
  </p:clrMapOvr>
  <p:timing>
    <p:tnLst>
      <p:par>
        <p:cTn id="1" dur="indefinite" restart="never" nodeType="tmRoot"/>
      </p:par>
    </p:tnLst>
  </p:timing>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774034"/>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69216148"/>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0440661"/>
      </p:ext>
    </p:extLst>
  </p:cSld>
  <p:clrMapOvr>
    <a:masterClrMapping/>
  </p:clrMapOvr>
  <p:timing>
    <p:tnLst>
      <p:par>
        <p:cTn id="1" dur="indefinite" restart="never" nodeType="tmRoot"/>
      </p:par>
    </p:tnLst>
  </p:timing>
</p:sldLayout>
</file>

<file path=ppt/slideLayouts/slideLayout4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40189643"/>
      </p:ext>
    </p:extLst>
  </p:cSld>
  <p:clrMapOvr>
    <a:masterClrMapping/>
  </p:clrMapOvr>
  <p:timing>
    <p:tnLst>
      <p:par>
        <p:cTn id="1" dur="indefinite" restart="never" nodeType="tmRoot"/>
      </p:par>
    </p:tnLst>
  </p:timing>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640690328"/>
      </p:ext>
    </p:extLst>
  </p:cSld>
  <p:clrMapOvr>
    <a:masterClrMapping/>
  </p:clrMapOvr>
  <p:timing>
    <p:tnLst>
      <p:par>
        <p:cTn id="1" dur="indefinite" restart="never" nodeType="tmRoot"/>
      </p:par>
    </p:tnLst>
  </p:timing>
</p:sldLayout>
</file>

<file path=ppt/slideLayouts/slideLayout4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312995185"/>
      </p:ext>
    </p:extLst>
  </p:cSld>
  <p:clrMapOvr>
    <a:masterClrMapping/>
  </p:clrMapOvr>
  <p:timing>
    <p:tnLst>
      <p:par>
        <p:cTn id="1" dur="indefinite" restart="never" nodeType="tmRoot"/>
      </p:par>
    </p:tnLst>
  </p:timing>
</p:sldLayout>
</file>

<file path=ppt/slideLayouts/slideLayout484.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53896411"/>
      </p:ext>
    </p:extLst>
  </p:cSld>
  <p:clrMapOvr>
    <a:masterClrMapping/>
  </p:clrMapOvr>
  <p:timing>
    <p:tnLst>
      <p:par>
        <p:cTn id="1" dur="indefinite" restart="never" nodeType="tmRoot"/>
      </p:par>
    </p:tnLst>
  </p:timing>
</p:sldLayout>
</file>

<file path=ppt/slideLayouts/slideLayout485.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11974346"/>
      </p:ext>
    </p:extLst>
  </p:cSld>
  <p:clrMapOvr>
    <a:masterClrMapping/>
  </p:clrMapOvr>
  <p:timing>
    <p:tnLst>
      <p:par>
        <p:cTn id="1" dur="indefinite" restart="never" nodeType="tmRoot"/>
      </p:par>
    </p:tnLst>
  </p:timing>
</p:sldLayout>
</file>

<file path=ppt/slideLayouts/slideLayout486.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035101975"/>
      </p:ext>
    </p:extLst>
  </p:cSld>
  <p:clrMapOvr>
    <a:masterClrMapping/>
  </p:clrMapOvr>
  <p:timing>
    <p:tnLst>
      <p:par>
        <p:cTn id="1" dur="indefinite" restart="never" nodeType="tmRoot"/>
      </p:par>
    </p:tnLst>
  </p:timing>
</p:sldLayout>
</file>

<file path=ppt/slideLayouts/slideLayout487.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570310023"/>
      </p:ext>
    </p:extLst>
  </p:cSld>
  <p:clrMapOvr>
    <a:masterClrMapping/>
  </p:clrMapOvr>
  <p:timing>
    <p:tnLst>
      <p:par>
        <p:cTn id="1" dur="indefinite" restart="never" nodeType="tmRoot"/>
      </p:par>
    </p:tnLst>
  </p:timing>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80018092"/>
      </p:ext>
    </p:extLst>
  </p:cSld>
  <p:clrMapOvr>
    <a:masterClrMapping/>
  </p:clrMapOvr>
  <p:timing>
    <p:tnLst>
      <p:par>
        <p:cTn id="1" dur="indefinite" restart="never" nodeType="tmRoot"/>
      </p:par>
    </p:tnLst>
  </p:timing>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939638768"/>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55574164"/>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4830112"/>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03181289"/>
      </p:ext>
    </p:extLst>
  </p:cSld>
  <p:clrMapOvr>
    <a:masterClrMapping/>
  </p:clrMapOvr>
  <p:timing>
    <p:tnLst>
      <p:par>
        <p:cTn id="1" dur="indefinite" restart="never" nodeType="tmRoot"/>
      </p:par>
    </p:tnLst>
  </p:timing>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87527327"/>
      </p:ext>
    </p:extLst>
  </p:cSld>
  <p:clrMapOvr>
    <a:masterClrMapping/>
  </p:clrMapOvr>
  <p:timing>
    <p:tnLst>
      <p:par>
        <p:cTn id="1" dur="indefinite" restart="never" nodeType="tmRoot"/>
      </p:par>
    </p:tnLst>
  </p:timing>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48309109"/>
      </p:ext>
    </p:extLst>
  </p:cSld>
  <p:clrMapOvr>
    <a:masterClrMapping/>
  </p:clrMapOvr>
  <p:timing>
    <p:tnLst>
      <p:par>
        <p:cTn id="1" dur="indefinite" restart="never" nodeType="tmRoot"/>
      </p:par>
    </p:tnLst>
  </p:timing>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85322904"/>
      </p:ext>
    </p:extLst>
  </p:cSld>
  <p:clrMapOvr>
    <a:masterClrMapping/>
  </p:clrMapOvr>
  <p:timing>
    <p:tnLst>
      <p:par>
        <p:cTn id="1" dur="indefinite" restart="never" nodeType="tmRoot"/>
      </p:par>
    </p:tnLst>
  </p:timing>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66921681"/>
      </p:ext>
    </p:extLst>
  </p:cSld>
  <p:clrMapOvr>
    <a:masterClrMapping/>
  </p:clrMapOvr>
  <p:timing>
    <p:tnLst>
      <p:par>
        <p:cTn id="1" dur="indefinite" restart="never" nodeType="tmRoot"/>
      </p:par>
    </p:tnLst>
  </p:timing>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5815082"/>
      </p:ext>
    </p:extLst>
  </p:cSld>
  <p:clrMapOvr>
    <a:masterClrMapping/>
  </p:clrMapOvr>
  <p:timing>
    <p:tnLst>
      <p:par>
        <p:cTn id="1" dur="indefinite" restart="never" nodeType="tmRoot"/>
      </p:par>
    </p:tnLst>
  </p:timing>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09619123"/>
      </p:ext>
    </p:extLst>
  </p:cSld>
  <p:clrMapOvr>
    <a:masterClrMapping/>
  </p:clrMapOvr>
  <p:timing>
    <p:tnLst>
      <p:par>
        <p:cTn id="1" dur="indefinite" restart="never" nodeType="tmRoot"/>
      </p:par>
    </p:tnLst>
  </p:timing>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295374876"/>
      </p:ext>
    </p:extLst>
  </p:cSld>
  <p:clrMapOvr>
    <a:masterClrMapping/>
  </p:clrMapOvr>
  <p:timing>
    <p:tnLst>
      <p:par>
        <p:cTn id="1" dur="indefinite" restart="never" nodeType="tmRoot"/>
      </p:par>
    </p:tnLst>
  </p:timing>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8025868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3554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70748924"/>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277867405"/>
      </p:ext>
    </p:extLst>
  </p:cSld>
  <p:clrMapOvr>
    <a:masterClrMapping/>
  </p:clrMapOvr>
  <p:timing>
    <p:tnLst>
      <p:par>
        <p:cTn id="1" dur="indefinite" restart="never" nodeType="tmRoot"/>
      </p:par>
    </p:tnLst>
  </p:timing>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447707661"/>
      </p:ext>
    </p:extLst>
  </p:cSld>
  <p:clrMapOvr>
    <a:masterClrMapping/>
  </p:clrMapOvr>
  <p:timing>
    <p:tnLst>
      <p:par>
        <p:cTn id="1" dur="indefinite" restart="never" nodeType="tmRoot"/>
      </p:par>
    </p:tnLst>
  </p:timing>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457371461"/>
      </p:ext>
    </p:extLst>
  </p:cSld>
  <p:clrMapOvr>
    <a:masterClrMapping/>
  </p:clrMapOvr>
  <p:timing>
    <p:tnLst>
      <p:par>
        <p:cTn id="1" dur="indefinite" restart="never" nodeType="tmRoot"/>
      </p:par>
    </p:tnLst>
  </p:timing>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042634309"/>
      </p:ext>
    </p:extLst>
  </p:cSld>
  <p:clrMapOvr>
    <a:masterClrMapping/>
  </p:clrMapOvr>
  <p:timing>
    <p:tnLst>
      <p:par>
        <p:cTn id="1" dur="indefinite" restart="never" nodeType="tmRoot"/>
      </p:par>
    </p:tnLst>
  </p:timing>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41258891"/>
      </p:ext>
    </p:extLst>
  </p:cSld>
  <p:clrMapOvr>
    <a:masterClrMapping/>
  </p:clrMapOvr>
  <p:timing>
    <p:tnLst>
      <p:par>
        <p:cTn id="1" dur="indefinite" restart="never" nodeType="tmRoot"/>
      </p:par>
    </p:tnLst>
  </p:timing>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89772925"/>
      </p:ext>
    </p:extLst>
  </p:cSld>
  <p:clrMapOvr>
    <a:masterClrMapping/>
  </p:clrMapOvr>
  <p:timing>
    <p:tnLst>
      <p:par>
        <p:cTn id="1" dur="indefinite" restart="never" nodeType="tmRoot"/>
      </p:par>
    </p:tnLst>
  </p:timing>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00008128"/>
      </p:ext>
    </p:extLst>
  </p:cSld>
  <p:clrMapOvr>
    <a:masterClrMapping/>
  </p:clrMapOvr>
  <p:timing>
    <p:tnLst>
      <p:par>
        <p:cTn id="1" dur="indefinite" restart="never" nodeType="tmRoot"/>
      </p:par>
    </p:tnLst>
  </p:timing>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840478455"/>
      </p:ext>
    </p:extLst>
  </p:cSld>
  <p:clrMapOvr>
    <a:masterClrMapping/>
  </p:clrMapOvr>
  <p:timing>
    <p:tnLst>
      <p:par>
        <p:cTn id="1" dur="indefinite" restart="never" nodeType="tmRoot"/>
      </p:par>
    </p:tnLst>
  </p:timing>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17227354"/>
      </p:ext>
    </p:extLst>
  </p:cSld>
  <p:clrMapOvr>
    <a:masterClrMapping/>
  </p:clrMapOvr>
  <p:timing>
    <p:tnLst>
      <p:par>
        <p:cTn id="1" dur="indefinite" restart="never" nodeType="tmRoot"/>
      </p:par>
    </p:tnLst>
  </p:timing>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939890063"/>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0000"/>
              <a:lumOff val="10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7155852"/>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748767264"/>
      </p:ext>
    </p:extLst>
  </p:cSld>
  <p:clrMapOvr>
    <a:masterClrMapping/>
  </p:clrMapOvr>
  <p:timing>
    <p:tnLst>
      <p:par>
        <p:cTn id="1" dur="indefinite" restart="never" nodeType="tmRoot"/>
      </p:par>
    </p:tnLst>
  </p:timing>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835492868"/>
      </p:ext>
    </p:extLst>
  </p:cSld>
  <p:clrMapOvr>
    <a:masterClrMapping/>
  </p:clrMapOvr>
  <p:timing>
    <p:tnLst>
      <p:par>
        <p:cTn id="1" dur="indefinite" restart="never" nodeType="tmRoot"/>
      </p:par>
    </p:tnLst>
  </p:timing>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42045072"/>
      </p:ext>
    </p:extLst>
  </p:cSld>
  <p:clrMapOvr>
    <a:masterClrMapping/>
  </p:clrMapOvr>
  <p:timing>
    <p:tnLst>
      <p:par>
        <p:cTn id="1" dur="indefinite" restart="never" nodeType="tmRoot"/>
      </p:par>
    </p:tnLst>
  </p:timing>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93914944"/>
      </p:ext>
    </p:extLst>
  </p:cSld>
  <p:clrMapOvr>
    <a:masterClrMapping/>
  </p:clrMapOvr>
  <p:timing>
    <p:tnLst>
      <p:par>
        <p:cTn id="1" dur="indefinite" restart="never" nodeType="tmRoot"/>
      </p:par>
    </p:tnLst>
  </p:timing>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28353028"/>
      </p:ext>
    </p:extLst>
  </p:cSld>
  <p:clrMapOvr>
    <a:masterClrMapping/>
  </p:clrMapOvr>
  <p:timing>
    <p:tnLst>
      <p:par>
        <p:cTn id="1" dur="indefinite" restart="never" nodeType="tmRoot"/>
      </p:par>
    </p:tnLst>
  </p:timing>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46520186"/>
      </p:ext>
    </p:extLst>
  </p:cSld>
  <p:clrMapOvr>
    <a:masterClrMapping/>
  </p:clrMapOvr>
  <p:timing>
    <p:tnLst>
      <p:par>
        <p:cTn id="1" dur="indefinite" restart="never" nodeType="tmRoot"/>
      </p:par>
    </p:tnLst>
  </p:timing>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617666038"/>
      </p:ext>
    </p:extLst>
  </p:cSld>
  <p:clrMapOvr>
    <a:masterClrMapping/>
  </p:clrMapOvr>
  <p:timing>
    <p:tnLst>
      <p:par>
        <p:cTn id="1" dur="indefinite" restart="never" nodeType="tmRoot"/>
      </p:par>
    </p:tnLst>
  </p:timing>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131971335"/>
      </p:ext>
    </p:extLst>
  </p:cSld>
  <p:clrMapOvr>
    <a:masterClrMapping/>
  </p:clrMapOvr>
  <p:timing>
    <p:tnLst>
      <p:par>
        <p:cTn id="1" dur="indefinite" restart="never" nodeType="tmRoot"/>
      </p:par>
    </p:tnLst>
  </p:timing>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89035701"/>
      </p:ext>
    </p:extLst>
  </p:cSld>
  <p:clrMapOvr>
    <a:masterClrMapping/>
  </p:clrMapOvr>
  <p:timing>
    <p:tnLst>
      <p:par>
        <p:cTn id="1" dur="indefinite" restart="never" nodeType="tmRoot"/>
      </p:par>
    </p:tnLst>
  </p:timing>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823407615"/>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79287603"/>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755483112"/>
      </p:ext>
    </p:extLst>
  </p:cSld>
  <p:clrMapOvr>
    <a:masterClrMapping/>
  </p:clrMapOvr>
  <p:timing>
    <p:tnLst>
      <p:par>
        <p:cTn id="1" dur="indefinite" restart="never" nodeType="tmRoot"/>
      </p:par>
    </p:tnLst>
  </p:timing>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81889966"/>
      </p:ext>
    </p:extLst>
  </p:cSld>
  <p:clrMapOvr>
    <a:masterClrMapping/>
  </p:clrMapOvr>
  <p:timing>
    <p:tnLst>
      <p:par>
        <p:cTn id="1" dur="indefinite" restart="never" nodeType="tmRoot"/>
      </p:par>
    </p:tnLst>
  </p:timing>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232014347"/>
      </p:ext>
    </p:extLst>
  </p:cSld>
  <p:clrMapOvr>
    <a:masterClrMapping/>
  </p:clrMapOvr>
  <p:timing>
    <p:tnLst>
      <p:par>
        <p:cTn id="1" dur="indefinite" restart="never" nodeType="tmRoot"/>
      </p:par>
    </p:tnLst>
  </p:timing>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245091896"/>
      </p:ext>
    </p:extLst>
  </p:cSld>
  <p:clrMapOvr>
    <a:masterClrMapping/>
  </p:clrMapOvr>
  <p:timing>
    <p:tnLst>
      <p:par>
        <p:cTn id="1" dur="indefinite" restart="never" nodeType="tmRoot"/>
      </p:par>
    </p:tnLst>
  </p:timing>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243848918"/>
      </p:ext>
    </p:extLst>
  </p:cSld>
  <p:clrMapOvr>
    <a:masterClrMapping/>
  </p:clrMapOvr>
  <p:timing>
    <p:tnLst>
      <p:par>
        <p:cTn id="1" dur="indefinite" restart="never" nodeType="tmRoot"/>
      </p:par>
    </p:tnLst>
  </p:timing>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074624364"/>
      </p:ext>
    </p:extLst>
  </p:cSld>
  <p:clrMapOvr>
    <a:masterClrMapping/>
  </p:clrMapOvr>
  <p:timing>
    <p:tnLst>
      <p:par>
        <p:cTn id="1" dur="indefinite" restart="never" nodeType="tmRoot"/>
      </p:par>
    </p:tnLst>
  </p:timing>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181394912"/>
      </p:ext>
    </p:extLst>
  </p:cSld>
  <p:clrMapOvr>
    <a:masterClrMapping/>
  </p:clrMapOvr>
  <p:timing>
    <p:tnLst>
      <p:par>
        <p:cTn id="1" dur="indefinite" restart="never" nodeType="tmRoot"/>
      </p:par>
    </p:tnLst>
  </p:timing>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557873892"/>
      </p:ext>
    </p:extLst>
  </p:cSld>
  <p:clrMapOvr>
    <a:masterClrMapping/>
  </p:clrMapOvr>
  <p:timing>
    <p:tnLst>
      <p:par>
        <p:cTn id="1" dur="indefinite" restart="never" nodeType="tmRoot"/>
      </p:par>
    </p:tnLst>
  </p:timing>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1081107"/>
      </p:ext>
    </p:extLst>
  </p:cSld>
  <p:clrMapOvr>
    <a:masterClrMapping/>
  </p:clrMapOvr>
  <p:timing>
    <p:tnLst>
      <p:par>
        <p:cTn id="1" dur="indefinite" restart="never" nodeType="tmRoot"/>
      </p:par>
    </p:tnLst>
  </p:timing>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959898024"/>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0000"/>
              <a:lumOff val="10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51540809"/>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729467"/>
      </p:ext>
    </p:extLst>
  </p:cSld>
  <p:clrMapOvr>
    <a:masterClrMapping/>
  </p:clrMapOvr>
  <p:timing>
    <p:tnLst>
      <p:par>
        <p:cTn id="1" dur="indefinite" restart="never" nodeType="tmRoot"/>
      </p:par>
    </p:tnLst>
  </p:timing>
</p:sldLayout>
</file>

<file path=ppt/slideLayouts/slideLayout531.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3398850"/>
      </p:ext>
    </p:extLst>
  </p:cSld>
  <p:clrMapOvr>
    <a:masterClrMapping/>
  </p:clrMapOvr>
  <p:timing>
    <p:tnLst>
      <p:par>
        <p:cTn id="1" dur="indefinite" restart="never" nodeType="tmRoot"/>
      </p:par>
    </p:tnLst>
  </p:timing>
</p:sldLayout>
</file>

<file path=ppt/slideLayouts/slideLayout5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59" y="1006528"/>
            <a:ext cx="4895533" cy="694519"/>
          </a:xfrm>
        </p:spPr>
        <p:txBody>
          <a:bodyPr>
            <a:normAutofit/>
          </a:bodyPr>
          <a:lstStyle>
            <a:lvl1pPr>
              <a:defRPr sz="1701"/>
            </a:lvl1pPr>
          </a:lstStyle>
          <a:p>
            <a:r>
              <a:rPr lang="en-US" dirty="0" smtClean="0"/>
              <a:t>Click to edit Master title style</a:t>
            </a:r>
            <a:endParaRPr lang="en-US" dirty="0"/>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2279047380"/>
      </p:ext>
    </p:extLst>
  </p:cSld>
  <p:clrMapOvr>
    <a:masterClrMapping/>
  </p:clrMapOvr>
  <p:timing>
    <p:tnLst>
      <p:par>
        <p:cTn id="1" dur="indefinite" restart="never" nodeType="tmRoot"/>
      </p:par>
    </p:tnLst>
  </p:timing>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18509571"/>
      </p:ext>
    </p:extLst>
  </p:cSld>
  <p:clrMapOvr>
    <a:masterClrMapping/>
  </p:clrMapOvr>
  <p:timing>
    <p:tnLst>
      <p:par>
        <p:cTn id="1" dur="indefinite" restart="never" nodeType="tmRoot"/>
      </p:par>
    </p:tnLst>
  </p:timing>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23307807"/>
      </p:ext>
    </p:extLst>
  </p:cSld>
  <p:clrMapOvr>
    <a:masterClrMapping/>
  </p:clrMapOvr>
  <p:timing>
    <p:tnLst>
      <p:par>
        <p:cTn id="1" dur="indefinite" restart="never" nodeType="tmRoot"/>
      </p:par>
    </p:tnLst>
  </p:timing>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85282134"/>
      </p:ext>
    </p:extLst>
  </p:cSld>
  <p:clrMapOvr>
    <a:masterClrMapping/>
  </p:clrMapOvr>
  <p:timing>
    <p:tnLst>
      <p:par>
        <p:cTn id="1" dur="indefinite" restart="never" nodeType="tmRoot"/>
      </p:par>
    </p:tnLst>
  </p:timing>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31959"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596222851"/>
      </p:ext>
    </p:extLst>
  </p:cSld>
  <p:clrMapOvr>
    <a:masterClrMapping/>
  </p:clrMapOvr>
  <p:timing>
    <p:tnLst>
      <p:par>
        <p:cTn id="1" dur="indefinite" restart="never" nodeType="tmRoot"/>
      </p:par>
    </p:tnLst>
  </p:timing>
</p:sldLayout>
</file>

<file path=ppt/slideLayouts/slideLayout537.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83511663"/>
      </p:ext>
    </p:extLst>
  </p:cSld>
  <p:clrMapOvr>
    <a:masterClrMapping/>
  </p:clrMapOvr>
  <p:timing>
    <p:tnLst>
      <p:par>
        <p:cTn id="1" dur="indefinite" restart="never" nodeType="tmRoot"/>
      </p:par>
    </p:tnLst>
  </p:timing>
</p:sldLayout>
</file>

<file path=ppt/slideLayouts/slideLayout53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31959"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5383918"/>
      </p:ext>
    </p:extLst>
  </p:cSld>
  <p:clrMapOvr>
    <a:masterClrMapping/>
  </p:clrMapOvr>
  <p:timing>
    <p:tnLst>
      <p:par>
        <p:cTn id="1" dur="indefinite" restart="never" nodeType="tmRoot"/>
      </p:par>
    </p:tnLst>
  </p:timing>
</p:sldLayout>
</file>

<file path=ppt/slideLayouts/slideLayout5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576016"/>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576016"/>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610328776"/>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87774193"/>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31959" y="690862"/>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4" name="Content Placeholder 3"/>
          <p:cNvSpPr>
            <a:spLocks noGrp="1"/>
          </p:cNvSpPr>
          <p:nvPr>
            <p:ph sz="half" idx="2"/>
          </p:nvPr>
        </p:nvSpPr>
        <p:spPr>
          <a:xfrm>
            <a:off x="431959" y="852009"/>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2925722" y="690862"/>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smtClean="0"/>
              <a:t>Click to edit Master text styles</a:t>
            </a:r>
          </a:p>
        </p:txBody>
      </p:sp>
      <p:sp>
        <p:nvSpPr>
          <p:cNvPr id="6" name="Content Placeholder 5"/>
          <p:cNvSpPr>
            <a:spLocks noGrp="1"/>
          </p:cNvSpPr>
          <p:nvPr>
            <p:ph sz="quarter" idx="4"/>
          </p:nvPr>
        </p:nvSpPr>
        <p:spPr>
          <a:xfrm>
            <a:off x="2925722" y="852009"/>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9840220"/>
      </p:ext>
    </p:extLst>
  </p:cSld>
  <p:clrMapOvr>
    <a:masterClrMapping/>
  </p:clrMapOvr>
  <p:timing>
    <p:tnLst>
      <p:par>
        <p:cTn id="1" dur="indefinite" restart="never" nodeType="tmRoot"/>
      </p:par>
    </p:tnLst>
  </p:timing>
</p:sldLayout>
</file>

<file path=ppt/slideLayouts/slideLayout5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074845680"/>
      </p:ext>
    </p:extLst>
  </p:cSld>
  <p:clrMapOvr>
    <a:masterClrMapping/>
  </p:clrMapOvr>
  <p:timing>
    <p:tnLst>
      <p:par>
        <p:cTn id="1" dur="indefinite" restart="never" nodeType="tmRoot"/>
      </p:par>
    </p:tnLst>
  </p:timing>
</p:sldLayout>
</file>

<file path=ppt/slideLayouts/slideLayout542.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Text Placeholder 4"/>
          <p:cNvSpPr>
            <a:spLocks noGrp="1"/>
          </p:cNvSpPr>
          <p:nvPr>
            <p:ph type="body" sz="quarter" idx="1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28756705"/>
      </p:ext>
    </p:extLst>
  </p:cSld>
  <p:clrMapOvr>
    <a:masterClrMapping/>
  </p:clrMapOvr>
  <p:timing>
    <p:tnLst>
      <p:par>
        <p:cTn id="1" dur="indefinite" restart="never" nodeType="tmRoot"/>
      </p:par>
    </p:tnLst>
  </p:timing>
</p:sldLayout>
</file>

<file path=ppt/slideLayouts/slideLayout543.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651485"/>
      </p:ext>
    </p:extLst>
  </p:cSld>
  <p:clrMapOvr>
    <a:masterClrMapping/>
  </p:clrMapOvr>
  <p:timing>
    <p:tnLst>
      <p:par>
        <p:cTn id="1" dur="indefinite" restart="never" nodeType="tmRoot"/>
      </p:par>
    </p:tnLst>
  </p:timing>
</p:sldLayout>
</file>

<file path=ppt/slideLayouts/slideLayout544.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492792694"/>
      </p:ext>
    </p:extLst>
  </p:cSld>
  <p:clrMapOvr>
    <a:masterClrMapping/>
  </p:clrMapOvr>
  <p:timing>
    <p:tnLst>
      <p:par>
        <p:cTn id="1" dur="indefinite" restart="never" nodeType="tmRoot"/>
      </p:par>
    </p:tnLst>
  </p:timing>
</p:sldLayout>
</file>

<file path=ppt/slideLayouts/slideLayout545.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0"/>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0"/>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0"/>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0"/>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0"/>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0"/>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0"/>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0"/>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0"/>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39"/>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39"/>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39"/>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39"/>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39"/>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24627144"/>
      </p:ext>
    </p:extLst>
  </p:cSld>
  <p:clrMapOvr>
    <a:masterClrMapping/>
  </p:clrMapOvr>
  <p:timing>
    <p:tnLst>
      <p:par>
        <p:cTn id="1" dur="indefinite" restart="never" nodeType="tmRoot"/>
      </p:par>
    </p:tnLst>
  </p:timing>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1213416047"/>
      </p:ext>
    </p:extLst>
  </p:cSld>
  <p:clrMapOvr>
    <a:masterClrMapping/>
  </p:clrMapOvr>
  <p:timing>
    <p:tnLst>
      <p:par>
        <p:cTn id="1" dur="indefinite" restart="never" nodeType="tmRoot"/>
      </p:par>
    </p:tnLst>
  </p:timing>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66405044"/>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9"/>
          <p:cNvSpPr>
            <a:spLocks noGrp="1"/>
          </p:cNvSpPr>
          <p:nvPr>
            <p:ph type="body" sz="quarter" idx="15"/>
          </p:nvPr>
        </p:nvSpPr>
        <p:spPr>
          <a:xfrm>
            <a:off x="167984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Text Placeholder 9"/>
          <p:cNvSpPr>
            <a:spLocks noGrp="1"/>
          </p:cNvSpPr>
          <p:nvPr>
            <p:ph type="body" sz="quarter" idx="16"/>
          </p:nvPr>
        </p:nvSpPr>
        <p:spPr>
          <a:xfrm>
            <a:off x="2927720"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Text Placeholder 9"/>
          <p:cNvSpPr>
            <a:spLocks noGrp="1"/>
          </p:cNvSpPr>
          <p:nvPr>
            <p:ph type="body" sz="quarter" idx="17"/>
          </p:nvPr>
        </p:nvSpPr>
        <p:spPr>
          <a:xfrm>
            <a:off x="4175601" y="2353087"/>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804135663"/>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93144827"/>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467380536"/>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093560"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9"/>
          <p:cNvSpPr>
            <a:spLocks noGrp="1"/>
          </p:cNvSpPr>
          <p:nvPr>
            <p:ph type="body" sz="quarter" idx="16"/>
          </p:nvPr>
        </p:nvSpPr>
        <p:spPr>
          <a:xfrm>
            <a:off x="3755161" y="2353087"/>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94704535"/>
      </p:ext>
    </p:extLst>
  </p:cSld>
  <p:clrMapOvr>
    <a:masterClrMapping/>
  </p:clrMapOvr>
  <p:timing>
    <p:tnLst>
      <p:par>
        <p:cTn id="1" dur="indefinite" restart="never" nodeType="tmRoot"/>
      </p:par>
    </p:tnLst>
  </p:timing>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85230456"/>
      </p:ext>
    </p:extLst>
  </p:cSld>
  <p:clrMapOvr>
    <a:masterClrMapping/>
  </p:clrMapOvr>
  <p:timing>
    <p:tnLst>
      <p:par>
        <p:cTn id="1" dur="indefinite" restart="never" nodeType="tmRoot"/>
      </p:par>
    </p:tnLst>
  </p:timing>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9"/>
          <p:cNvSpPr>
            <a:spLocks noGrp="1"/>
          </p:cNvSpPr>
          <p:nvPr>
            <p:ph type="body" sz="quarter" idx="15"/>
          </p:nvPr>
        </p:nvSpPr>
        <p:spPr>
          <a:xfrm>
            <a:off x="2925080" y="2353087"/>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99972214"/>
      </p:ext>
    </p:extLst>
  </p:cSld>
  <p:clrMapOvr>
    <a:masterClrMapping/>
  </p:clrMapOvr>
  <p:timing>
    <p:tnLst>
      <p:par>
        <p:cTn id="1" dur="indefinite" restart="never" nodeType="tmRoot"/>
      </p:par>
    </p:tnLst>
  </p:timing>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89010900"/>
      </p:ext>
    </p:extLst>
  </p:cSld>
  <p:clrMapOvr>
    <a:masterClrMapping/>
  </p:clrMapOvr>
  <p:timing>
    <p:tnLst>
      <p:par>
        <p:cTn id="1" dur="indefinite" restart="never" nodeType="tmRoot"/>
      </p:par>
    </p:tnLst>
  </p:timing>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93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760"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4161" y="1443479"/>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22"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65441194"/>
      </p:ext>
    </p:extLst>
  </p:cSld>
  <p:clrMapOvr>
    <a:masterClrMapping/>
  </p:clrMapOvr>
  <p:timing>
    <p:tnLst>
      <p:par>
        <p:cTn id="1" dur="indefinite" restart="never" nodeType="tmRoot"/>
      </p:par>
    </p:tnLst>
  </p:timing>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85051984"/>
      </p:ext>
    </p:extLst>
  </p:cSld>
  <p:clrMapOvr>
    <a:masterClrMapping/>
  </p:clrMapOvr>
  <p:timing>
    <p:tnLst>
      <p:par>
        <p:cTn id="1" dur="indefinite" restart="never" nodeType="tmRoot"/>
      </p:par>
    </p:tnLst>
  </p:timing>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1443479"/>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ext Placeholder 4"/>
          <p:cNvSpPr>
            <a:spLocks noGrp="1"/>
          </p:cNvSpPr>
          <p:nvPr>
            <p:ph type="body" sz="quarter" idx="2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6633513"/>
      </p:ext>
    </p:extLst>
  </p:cSld>
  <p:clrMapOvr>
    <a:masterClrMapping/>
  </p:clrMapOvr>
  <p:timing>
    <p:tnLst>
      <p:par>
        <p:cTn id="1" dur="indefinite" restart="never" nodeType="tmRoot"/>
      </p:par>
    </p:tnLst>
  </p:timing>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68332972"/>
      </p:ext>
    </p:extLst>
  </p:cSld>
  <p:clrMapOvr>
    <a:masterClrMapping/>
  </p:clrMapOvr>
  <p:timing>
    <p:tnLst>
      <p:par>
        <p:cTn id="1" dur="indefinite" restart="never" nodeType="tmRoot"/>
      </p:par>
    </p:tnLst>
  </p:timing>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59"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1443479"/>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Text Placeholder 4"/>
          <p:cNvSpPr>
            <a:spLocks noGrp="1"/>
          </p:cNvSpPr>
          <p:nvPr>
            <p:ph type="body" sz="quarter" idx="20"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166162546"/>
      </p:ext>
    </p:extLst>
  </p:cSld>
  <p:clrMapOvr>
    <a:masterClrMapping/>
  </p:clrMapOvr>
  <p:timing>
    <p:tnLst>
      <p:par>
        <p:cTn id="1" dur="indefinite" restart="never" nodeType="tmRoot"/>
      </p:par>
    </p:tnLst>
  </p:timing>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863108031"/>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080104007"/>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38321325"/>
      </p:ext>
    </p:extLst>
  </p:cSld>
  <p:clrMapOvr>
    <a:masterClrMapping/>
  </p:clrMapOvr>
  <p:timing>
    <p:tnLst>
      <p:par>
        <p:cTn id="1" dur="indefinite" restart="never" nodeType="tmRoot"/>
      </p:par>
    </p:tnLst>
  </p:timing>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11722723"/>
      </p:ext>
    </p:extLst>
  </p:cSld>
  <p:clrMapOvr>
    <a:masterClrMapping/>
  </p:clrMapOvr>
  <p:timing>
    <p:tnLst>
      <p:par>
        <p:cTn id="1" dur="indefinite" restart="never" nodeType="tmRoot"/>
      </p:par>
    </p:tnLst>
  </p:timing>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890239444"/>
      </p:ext>
    </p:extLst>
  </p:cSld>
  <p:clrMapOvr>
    <a:masterClrMapping/>
  </p:clrMapOvr>
  <p:timing>
    <p:tnLst>
      <p:par>
        <p:cTn id="1" dur="indefinite" restart="never" nodeType="tmRoot"/>
      </p:par>
    </p:tnLst>
  </p:timing>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2645574992"/>
      </p:ext>
    </p:extLst>
  </p:cSld>
  <p:clrMapOvr>
    <a:masterClrMapping/>
  </p:clrMapOvr>
  <p:timing>
    <p:tnLst>
      <p:par>
        <p:cTn id="1" dur="indefinite" restart="never" nodeType="tmRoot"/>
      </p:par>
    </p:tnLst>
  </p:timing>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2679"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1"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59"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Content Placeholder 13"/>
          <p:cNvSpPr>
            <a:spLocks noGrp="1"/>
          </p:cNvSpPr>
          <p:nvPr>
            <p:ph sz="quarter" idx="19"/>
          </p:nvPr>
        </p:nvSpPr>
        <p:spPr>
          <a:xfrm>
            <a:off x="292580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Picture Placeholder 3"/>
          <p:cNvSpPr>
            <a:spLocks noGrp="1"/>
          </p:cNvSpPr>
          <p:nvPr>
            <p:ph type="pic" sz="quarter" idx="24"/>
          </p:nvPr>
        </p:nvSpPr>
        <p:spPr>
          <a:xfrm>
            <a:off x="432679"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1"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484596754"/>
      </p:ext>
    </p:extLst>
  </p:cSld>
  <p:clrMapOvr>
    <a:masterClrMapping/>
  </p:clrMapOvr>
  <p:timing>
    <p:tnLst>
      <p:par>
        <p:cTn id="1" dur="indefinite" restart="never" nodeType="tmRoot"/>
      </p:par>
    </p:tnLst>
  </p:timing>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217947868"/>
      </p:ext>
    </p:extLst>
  </p:cSld>
  <p:clrMapOvr>
    <a:masterClrMapping/>
  </p:clrMapOvr>
  <p:timing>
    <p:tnLst>
      <p:par>
        <p:cTn id="1" dur="indefinite" restart="never" nodeType="tmRoot"/>
      </p:par>
    </p:tnLst>
  </p:timing>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93259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93259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93259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45094559"/>
      </p:ext>
    </p:extLst>
  </p:cSld>
  <p:clrMapOvr>
    <a:masterClrMapping/>
  </p:clrMapOvr>
  <p:timing>
    <p:tnLst>
      <p:par>
        <p:cTn id="1" dur="indefinite" restart="never" nodeType="tmRoot"/>
      </p:par>
    </p:tnLst>
  </p:timing>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964610202"/>
      </p:ext>
    </p:extLst>
  </p:cSld>
  <p:clrMapOvr>
    <a:masterClrMapping/>
  </p:clrMapOvr>
  <p:timing>
    <p:tnLst>
      <p:par>
        <p:cTn id="1" dur="indefinite" restart="never" nodeType="tmRoot"/>
      </p:par>
    </p:tnLst>
  </p:timing>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207802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207802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4215196826"/>
      </p:ext>
    </p:extLst>
  </p:cSld>
  <p:clrMapOvr>
    <a:masterClrMapping/>
  </p:clrMapOvr>
  <p:timing>
    <p:tnLst>
      <p:par>
        <p:cTn id="1" dur="indefinite" restart="never" nodeType="tmRoot"/>
      </p:par>
    </p:tnLst>
  </p:timing>
</p:sldLayout>
</file>

<file path=ppt/slideLayouts/slideLayout569.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7" name="Text Placeholder 4"/>
          <p:cNvSpPr>
            <a:spLocks noGrp="1"/>
          </p:cNvSpPr>
          <p:nvPr>
            <p:ph type="body" sz="quarter" idx="18"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165684238"/>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88907323"/>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2223446"/>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2223446"/>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889182833"/>
      </p:ext>
    </p:extLst>
  </p:cSld>
  <p:clrMapOvr>
    <a:masterClrMapping/>
  </p:clrMapOvr>
  <p:timing>
    <p:tnLst>
      <p:par>
        <p:cTn id="1" dur="indefinite" restart="never" nodeType="tmRoot"/>
      </p:par>
    </p:tnLst>
  </p:timing>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432617912"/>
      </p:ext>
    </p:extLst>
  </p:cSld>
  <p:clrMapOvr>
    <a:masterClrMapping/>
  </p:clrMapOvr>
  <p:timing>
    <p:tnLst>
      <p:par>
        <p:cTn id="1" dur="indefinite" restart="never" nodeType="tmRoot"/>
      </p:par>
    </p:tnLst>
  </p:timing>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8"/>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Text Placeholder 7"/>
          <p:cNvSpPr>
            <a:spLocks noGrp="1"/>
          </p:cNvSpPr>
          <p:nvPr>
            <p:ph type="body" sz="quarter" idx="20"/>
          </p:nvPr>
        </p:nvSpPr>
        <p:spPr>
          <a:xfrm>
            <a:off x="1679360" y="1166258"/>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6" name="Text Placeholder 7"/>
          <p:cNvSpPr>
            <a:spLocks noGrp="1"/>
          </p:cNvSpPr>
          <p:nvPr>
            <p:ph type="body" sz="quarter" idx="21"/>
          </p:nvPr>
        </p:nvSpPr>
        <p:spPr>
          <a:xfrm>
            <a:off x="2926760" y="1166258"/>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7" name="Text Placeholder 7"/>
          <p:cNvSpPr>
            <a:spLocks noGrp="1"/>
          </p:cNvSpPr>
          <p:nvPr>
            <p:ph type="body" sz="quarter" idx="22"/>
          </p:nvPr>
        </p:nvSpPr>
        <p:spPr>
          <a:xfrm>
            <a:off x="4174161" y="1166258"/>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4"/>
          <p:cNvSpPr>
            <a:spLocks noGrp="1"/>
          </p:cNvSpPr>
          <p:nvPr>
            <p:ph type="body" sz="quarter" idx="27"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584457527"/>
      </p:ext>
    </p:extLst>
  </p:cSld>
  <p:clrMapOvr>
    <a:masterClrMapping/>
  </p:clrMapOvr>
  <p:timing>
    <p:tnLst>
      <p:par>
        <p:cTn id="1" dur="indefinite" restart="never" nodeType="tmRoot"/>
      </p:par>
    </p:tnLst>
  </p:timing>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7" name="Text Placeholder 4"/>
          <p:cNvSpPr>
            <a:spLocks noGrp="1"/>
          </p:cNvSpPr>
          <p:nvPr>
            <p:ph type="body" sz="quarter" idx="24"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419804011"/>
      </p:ext>
    </p:extLst>
  </p:cSld>
  <p:clrMapOvr>
    <a:masterClrMapping/>
  </p:clrMapOvr>
  <p:timing>
    <p:tnLst>
      <p:par>
        <p:cTn id="1" dur="indefinite" restart="never" nodeType="tmRoot"/>
      </p:par>
    </p:tnLst>
  </p:timing>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2"/>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0" name="Text Placeholder 7"/>
          <p:cNvSpPr>
            <a:spLocks noGrp="1"/>
          </p:cNvSpPr>
          <p:nvPr>
            <p:ph type="body" sz="quarter" idx="22"/>
          </p:nvPr>
        </p:nvSpPr>
        <p:spPr>
          <a:xfrm>
            <a:off x="2093560" y="1311682"/>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4" name="Text Placeholder 7"/>
          <p:cNvSpPr>
            <a:spLocks noGrp="1"/>
          </p:cNvSpPr>
          <p:nvPr>
            <p:ph type="body" sz="quarter" idx="23"/>
          </p:nvPr>
        </p:nvSpPr>
        <p:spPr>
          <a:xfrm>
            <a:off x="3755161" y="1311682"/>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9422350"/>
      </p:ext>
    </p:extLst>
  </p:cSld>
  <p:clrMapOvr>
    <a:masterClrMapping/>
  </p:clrMapOvr>
  <p:timing>
    <p:tnLst>
      <p:par>
        <p:cTn id="1" dur="indefinite" restart="never" nodeType="tmRoot"/>
      </p:par>
    </p:tnLst>
  </p:timing>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212442303"/>
      </p:ext>
    </p:extLst>
  </p:cSld>
  <p:clrMapOvr>
    <a:masterClrMapping/>
  </p:clrMapOvr>
  <p:timing>
    <p:tnLst>
      <p:par>
        <p:cTn id="1" dur="indefinite" restart="never" nodeType="tmRoot"/>
      </p:par>
    </p:tnLst>
  </p:timing>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59" y="145710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9" name="Text Placeholder 7"/>
          <p:cNvSpPr>
            <a:spLocks noGrp="1"/>
          </p:cNvSpPr>
          <p:nvPr>
            <p:ph type="body" sz="quarter" idx="22"/>
          </p:nvPr>
        </p:nvSpPr>
        <p:spPr>
          <a:xfrm>
            <a:off x="2925800" y="145710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smtClean="0"/>
              <a:t>Click to edit Master text styles</a:t>
            </a:r>
          </a:p>
          <a:p>
            <a:pPr lvl="1"/>
            <a:r>
              <a:rPr lang="en-US" dirty="0" smtClean="0"/>
              <a:t>Second level</a:t>
            </a:r>
          </a:p>
        </p:txBody>
      </p:sp>
      <p:sp>
        <p:nvSpPr>
          <p:cNvPr id="11" name="Content Placeholder 13"/>
          <p:cNvSpPr>
            <a:spLocks noGrp="1"/>
          </p:cNvSpPr>
          <p:nvPr>
            <p:ph sz="quarter" idx="18"/>
          </p:nvPr>
        </p:nvSpPr>
        <p:spPr>
          <a:xfrm>
            <a:off x="431959"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Content Placeholder 13"/>
          <p:cNvSpPr>
            <a:spLocks noGrp="1"/>
          </p:cNvSpPr>
          <p:nvPr>
            <p:ph sz="quarter" idx="19"/>
          </p:nvPr>
        </p:nvSpPr>
        <p:spPr>
          <a:xfrm>
            <a:off x="292580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0" name="Text Placeholder 4"/>
          <p:cNvSpPr>
            <a:spLocks noGrp="1"/>
          </p:cNvSpPr>
          <p:nvPr>
            <p:ph type="body" sz="quarter" idx="23"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043296181"/>
      </p:ext>
    </p:extLst>
  </p:cSld>
  <p:clrMapOvr>
    <a:masterClrMapping/>
  </p:clrMapOvr>
  <p:timing>
    <p:tnLst>
      <p:par>
        <p:cTn id="1" dur="indefinite" restart="never" nodeType="tmRoot"/>
      </p:par>
    </p:tnLst>
  </p:timing>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771316317"/>
      </p:ext>
    </p:extLst>
  </p:cSld>
  <p:clrMapOvr>
    <a:masterClrMapping/>
  </p:clrMapOvr>
  <p:timing>
    <p:tnLst>
      <p:par>
        <p:cTn id="1" dur="indefinite" restart="never" nodeType="tmRoot"/>
      </p:par>
    </p:tnLst>
  </p:timing>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64569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01957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1" name="Picture Placeholder 3"/>
          <p:cNvSpPr>
            <a:spLocks noGrp="1"/>
          </p:cNvSpPr>
          <p:nvPr>
            <p:ph type="pic" sz="quarter" idx="23"/>
          </p:nvPr>
        </p:nvSpPr>
        <p:spPr>
          <a:xfrm>
            <a:off x="439344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4"/>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164569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01957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9" name="Picture Placeholder 3"/>
          <p:cNvSpPr>
            <a:spLocks noGrp="1"/>
          </p:cNvSpPr>
          <p:nvPr>
            <p:ph type="pic" sz="quarter" idx="31"/>
          </p:nvPr>
        </p:nvSpPr>
        <p:spPr>
          <a:xfrm>
            <a:off x="439344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164569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01957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7" name="Picture Placeholder 3"/>
          <p:cNvSpPr>
            <a:spLocks noGrp="1"/>
          </p:cNvSpPr>
          <p:nvPr>
            <p:ph type="pic" sz="quarter" idx="39"/>
          </p:nvPr>
        </p:nvSpPr>
        <p:spPr>
          <a:xfrm>
            <a:off x="439344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1067171822"/>
      </p:ext>
    </p:extLst>
  </p:cSld>
  <p:clrMapOvr>
    <a:masterClrMapping/>
  </p:clrMapOvr>
  <p:timing>
    <p:tnLst>
      <p:par>
        <p:cTn id="1" dur="indefinite" restart="never" nodeType="tmRoot"/>
      </p:par>
    </p:tnLst>
  </p:timing>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863792268"/>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535462588"/>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48990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1" name="Picture Placeholder 3"/>
          <p:cNvSpPr>
            <a:spLocks noGrp="1"/>
          </p:cNvSpPr>
          <p:nvPr>
            <p:ph type="pic" sz="quarter" idx="33"/>
          </p:nvPr>
        </p:nvSpPr>
        <p:spPr>
          <a:xfrm>
            <a:off x="27181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5"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3" name="Picture Placeholder 3"/>
          <p:cNvSpPr>
            <a:spLocks noGrp="1"/>
          </p:cNvSpPr>
          <p:nvPr>
            <p:ph type="pic" sz="quarter" idx="35"/>
          </p:nvPr>
        </p:nvSpPr>
        <p:spPr>
          <a:xfrm>
            <a:off x="2059799"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19"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5" name="Picture Placeholder 3"/>
          <p:cNvSpPr>
            <a:spLocks noGrp="1"/>
          </p:cNvSpPr>
          <p:nvPr>
            <p:ph type="pic" sz="quarter" idx="37"/>
          </p:nvPr>
        </p:nvSpPr>
        <p:spPr>
          <a:xfrm>
            <a:off x="3847788"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2" y="220508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870526740"/>
      </p:ext>
    </p:extLst>
  </p:cSld>
  <p:clrMapOvr>
    <a:masterClrMapping/>
  </p:clrMapOvr>
  <p:timing>
    <p:tnLst>
      <p:par>
        <p:cTn id="1" dur="indefinite" restart="never" nodeType="tmRoot"/>
      </p:par>
    </p:tnLst>
  </p:timing>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646780366"/>
      </p:ext>
    </p:extLst>
  </p:cSld>
  <p:clrMapOvr>
    <a:masterClrMapping/>
  </p:clrMapOvr>
  <p:timing>
    <p:tnLst>
      <p:par>
        <p:cTn id="1" dur="indefinite" restart="never" nodeType="tmRoot"/>
      </p:par>
    </p:tnLst>
  </p:timing>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5"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059799"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19"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847788"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2" y="774724"/>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5"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059799"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19"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7" name="Picture Placeholder 3"/>
          <p:cNvSpPr>
            <a:spLocks noGrp="1"/>
          </p:cNvSpPr>
          <p:nvPr>
            <p:ph type="pic" sz="quarter" idx="29"/>
          </p:nvPr>
        </p:nvSpPr>
        <p:spPr>
          <a:xfrm>
            <a:off x="3847788"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2" y="1836227"/>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2122198145"/>
      </p:ext>
    </p:extLst>
  </p:cSld>
  <p:clrMapOvr>
    <a:masterClrMapping/>
  </p:clrMapOvr>
  <p:timing>
    <p:tnLst>
      <p:par>
        <p:cTn id="1" dur="indefinite" restart="never" nodeType="tmRoot"/>
      </p:par>
    </p:tnLst>
  </p:timing>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2750023260"/>
      </p:ext>
    </p:extLst>
  </p:cSld>
  <p:clrMapOvr>
    <a:masterClrMapping/>
  </p:clrMapOvr>
  <p:timing>
    <p:tnLst>
      <p:par>
        <p:cTn id="1" dur="indefinite" restart="never" nodeType="tmRoot"/>
      </p:par>
    </p:tnLst>
  </p:timing>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5"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2" y="774724"/>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5"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2" y="1836227"/>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4232405943"/>
      </p:ext>
    </p:extLst>
  </p:cSld>
  <p:clrMapOvr>
    <a:masterClrMapping/>
  </p:clrMapOvr>
  <p:timing>
    <p:tnLst>
      <p:par>
        <p:cTn id="1" dur="indefinite" restart="never" nodeType="tmRoot"/>
      </p:par>
    </p:tnLst>
  </p:timing>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Tree>
    <p:extLst>
      <p:ext uri="{BB962C8B-B14F-4D97-AF65-F5344CB8AC3E}">
        <p14:creationId xmlns:p14="http://schemas.microsoft.com/office/powerpoint/2010/main" val="3562821934"/>
      </p:ext>
    </p:extLst>
  </p:cSld>
  <p:clrMapOvr>
    <a:masterClrMapping/>
  </p:clrMapOvr>
  <p:timing>
    <p:tnLst>
      <p:par>
        <p:cTn id="1" dur="indefinite" restart="never" nodeType="tmRoot"/>
      </p:par>
    </p:tnLst>
  </p:timing>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73893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252692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0"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4314911"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8"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3185297982"/>
      </p:ext>
    </p:extLst>
  </p:cSld>
  <p:clrMapOvr>
    <a:masterClrMapping/>
  </p:clrMapOvr>
  <p:timing>
    <p:tnLst>
      <p:par>
        <p:cTn id="1" dur="indefinite" restart="never" nodeType="tmRoot"/>
      </p:par>
    </p:tnLst>
  </p:timing>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49" name="Text Placeholder 4"/>
          <p:cNvSpPr>
            <a:spLocks noGrp="1"/>
          </p:cNvSpPr>
          <p:nvPr>
            <p:ph type="body" sz="quarter" idx="41" hasCustomPrompt="1"/>
          </p:nvPr>
        </p:nvSpPr>
        <p:spPr>
          <a:xfrm>
            <a:off x="431959" y="441012"/>
            <a:ext cx="4895533" cy="192005"/>
          </a:xfrm>
        </p:spPr>
        <p:txBody>
          <a:bodyPr>
            <a:normAutofit/>
          </a:bodyPr>
          <a:lstStyle>
            <a:lvl1pPr marL="0" indent="0" algn="ctr">
              <a:lnSpc>
                <a:spcPct val="86000"/>
              </a:lnSpc>
              <a:spcBef>
                <a:spcPts val="0"/>
              </a:spcBef>
              <a:buNone/>
              <a:defRPr sz="850" baseline="0"/>
            </a:lvl1pPr>
          </a:lstStyle>
          <a:p>
            <a:pPr lvl="0"/>
            <a:r>
              <a:rPr lang="en-US" dirty="0" smtClean="0"/>
              <a:t>Click here to edit subtitle</a:t>
            </a:r>
            <a:endParaRPr lang="en-US" dirty="0"/>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637672075"/>
      </p:ext>
    </p:extLst>
  </p:cSld>
  <p:clrMapOvr>
    <a:masterClrMapping/>
  </p:clrMapOvr>
  <p:timing>
    <p:tnLst>
      <p:par>
        <p:cTn id="1" dur="indefinite" restart="never" nodeType="tmRoot"/>
      </p:par>
    </p:tnLst>
  </p:timing>
</p:sldLayout>
</file>

<file path=ppt/slideLayouts/slideLayout588.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577079"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7" name="Picture Placeholder 3"/>
          <p:cNvSpPr>
            <a:spLocks noGrp="1"/>
          </p:cNvSpPr>
          <p:nvPr>
            <p:ph type="pic" sz="quarter" idx="19"/>
          </p:nvPr>
        </p:nvSpPr>
        <p:spPr>
          <a:xfrm>
            <a:off x="1901612"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5"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29" name="Picture Placeholder 3"/>
          <p:cNvSpPr>
            <a:spLocks noGrp="1"/>
          </p:cNvSpPr>
          <p:nvPr>
            <p:ph type="pic" sz="quarter" idx="21"/>
          </p:nvPr>
        </p:nvSpPr>
        <p:spPr>
          <a:xfrm>
            <a:off x="3226145"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
        <p:nvSpPr>
          <p:cNvPr id="10" name="Picture Placeholder 3"/>
          <p:cNvSpPr>
            <a:spLocks noGrp="1"/>
          </p:cNvSpPr>
          <p:nvPr>
            <p:ph type="pic" sz="quarter" idx="42"/>
          </p:nvPr>
        </p:nvSpPr>
        <p:spPr>
          <a:xfrm>
            <a:off x="4550678"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1"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smtClean="0"/>
              <a:t>First </a:t>
            </a:r>
            <a:r>
              <a:rPr lang="en-US" dirty="0" err="1" smtClean="0"/>
              <a:t>Lastname</a:t>
            </a:r>
            <a:endParaRPr lang="en-US" dirty="0" smtClean="0"/>
          </a:p>
          <a:p>
            <a:pPr lvl="1"/>
            <a:r>
              <a:rPr lang="en-US" dirty="0" smtClean="0"/>
              <a:t>Second level</a:t>
            </a:r>
          </a:p>
          <a:p>
            <a:pPr lvl="2"/>
            <a:r>
              <a:rPr lang="en-US" dirty="0" smtClean="0"/>
              <a:t>Third level</a:t>
            </a:r>
          </a:p>
        </p:txBody>
      </p:sp>
    </p:spTree>
    <p:extLst>
      <p:ext uri="{BB962C8B-B14F-4D97-AF65-F5344CB8AC3E}">
        <p14:creationId xmlns:p14="http://schemas.microsoft.com/office/powerpoint/2010/main" val="1152375048"/>
      </p:ext>
    </p:extLst>
  </p:cSld>
  <p:clrMapOvr>
    <a:masterClrMapping/>
  </p:clrMapOvr>
  <p:timing>
    <p:tnLst>
      <p:par>
        <p:cTn id="1" dur="indefinite" restart="never" nodeType="tmRoot"/>
      </p:par>
    </p:tnLst>
  </p:timing>
</p:sldLayout>
</file>

<file path=ppt/slideLayouts/slideLayout589.xml><?xml version="1.0" encoding="utf-8"?>
<p:sldLayout xmlns:a="http://schemas.openxmlformats.org/drawingml/2006/main" xmlns:r="http://schemas.openxmlformats.org/officeDocument/2006/relationships" xmlns:p="http://schemas.openxmlformats.org/presentationml/2006/main"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59" y="132269"/>
            <a:ext cx="4895533" cy="386260"/>
          </a:xfrm>
        </p:spPr>
        <p:txBody>
          <a:bodyPr/>
          <a:lstStyle/>
          <a:p>
            <a:r>
              <a:rPr lang="en-US" smtClean="0"/>
              <a:t>Click to edit Master title style</a:t>
            </a:r>
            <a:endParaRPr lang="en-US"/>
          </a:p>
        </p:txBody>
      </p:sp>
      <p:sp>
        <p:nvSpPr>
          <p:cNvPr id="4" name="Picture Placeholder 3"/>
          <p:cNvSpPr>
            <a:spLocks noGrp="1"/>
          </p:cNvSpPr>
          <p:nvPr>
            <p:ph type="pic" sz="quarter" idx="10"/>
          </p:nvPr>
        </p:nvSpPr>
        <p:spPr>
          <a:xfrm>
            <a:off x="43195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0"/>
            <a:ext cx="1111198" cy="1670445"/>
          </a:xfrm>
          <a:solidFill>
            <a:schemeClr val="bg1">
              <a:lumMod val="95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9"/>
          <p:cNvSpPr>
            <a:spLocks noGrp="1"/>
          </p:cNvSpPr>
          <p:nvPr>
            <p:ph type="body" sz="quarter" idx="15"/>
          </p:nvPr>
        </p:nvSpPr>
        <p:spPr>
          <a:xfrm>
            <a:off x="4156039" y="599430"/>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4" name="Text Placeholder 9"/>
          <p:cNvSpPr>
            <a:spLocks noGrp="1"/>
          </p:cNvSpPr>
          <p:nvPr>
            <p:ph type="body" sz="quarter" idx="16"/>
          </p:nvPr>
        </p:nvSpPr>
        <p:spPr>
          <a:xfrm>
            <a:off x="431959" y="2353087"/>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5" name="Text Placeholder 9"/>
          <p:cNvSpPr>
            <a:spLocks noGrp="1"/>
          </p:cNvSpPr>
          <p:nvPr>
            <p:ph type="body" sz="quarter" idx="17"/>
          </p:nvPr>
        </p:nvSpPr>
        <p:spPr>
          <a:xfrm>
            <a:off x="2956240" y="2353087"/>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54750488"/>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741556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420926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2353602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2781646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4096209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8348980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4527730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773301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3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5" name="Picture Placeholder 3"/>
          <p:cNvSpPr>
            <a:spLocks noGrp="1"/>
          </p:cNvSpPr>
          <p:nvPr>
            <p:ph type="pic" sz="quarter" idx="11"/>
          </p:nvPr>
        </p:nvSpPr>
        <p:spPr>
          <a:xfrm>
            <a:off x="2956239" y="599431"/>
            <a:ext cx="1111198" cy="1670445"/>
          </a:xfrm>
          <a:solidFill>
            <a:schemeClr val="bg1">
              <a:lumMod val="90000"/>
              <a:lumOff val="10000"/>
            </a:schemeClr>
          </a:solidFill>
        </p:spPr>
        <p:txBody>
          <a:bodyPr anchor="ctr">
            <a:normAutofit/>
          </a:bodyPr>
          <a:lstStyle>
            <a:lvl1pPr marL="0" indent="0" algn="ctr">
              <a:buNone/>
              <a:defRPr sz="661"/>
            </a:lvl1pPr>
          </a:lstStyle>
          <a:p>
            <a:endParaRPr lang="en-US"/>
          </a:p>
        </p:txBody>
      </p:sp>
      <p:sp>
        <p:nvSpPr>
          <p:cNvPr id="8" name="Text Placeholder 9"/>
          <p:cNvSpPr>
            <a:spLocks noGrp="1"/>
          </p:cNvSpPr>
          <p:nvPr>
            <p:ph type="body" sz="quarter" idx="14"/>
          </p:nvPr>
        </p:nvSpPr>
        <p:spPr>
          <a:xfrm>
            <a:off x="1638131"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5"/>
          </p:nvPr>
        </p:nvSpPr>
        <p:spPr>
          <a:xfrm>
            <a:off x="4156039" y="599431"/>
            <a:ext cx="1171452" cy="1670445"/>
          </a:xfrm>
        </p:spPr>
        <p:txBody>
          <a:bodyPr>
            <a:noAutofit/>
          </a:bodyPr>
          <a:lstStyle>
            <a:lvl1pPr marL="0" indent="0">
              <a:buNone/>
              <a:defRPr sz="661" b="1">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661"/>
            </a:lvl2pPr>
            <a:lvl3pPr marL="71244" indent="-71244">
              <a:defRPr sz="661"/>
            </a:lvl3pPr>
            <a:lvl4pPr marL="189734" indent="-98242">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9"/>
          <p:cNvSpPr>
            <a:spLocks noGrp="1"/>
          </p:cNvSpPr>
          <p:nvPr>
            <p:ph type="body" sz="quarter" idx="16"/>
          </p:nvPr>
        </p:nvSpPr>
        <p:spPr>
          <a:xfrm>
            <a:off x="431959" y="2353088"/>
            <a:ext cx="2377624"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9"/>
          <p:cNvSpPr>
            <a:spLocks noGrp="1"/>
          </p:cNvSpPr>
          <p:nvPr>
            <p:ph type="body" sz="quarter" idx="17"/>
          </p:nvPr>
        </p:nvSpPr>
        <p:spPr>
          <a:xfrm>
            <a:off x="2956240" y="2353088"/>
            <a:ext cx="2371252"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8994767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16" name="bg object 16"/>
          <p:cNvSpPr/>
          <p:nvPr/>
        </p:nvSpPr>
        <p:spPr>
          <a:xfrm>
            <a:off x="66767" y="535381"/>
            <a:ext cx="5644642" cy="2645332"/>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sz="1132"/>
          </a:p>
        </p:txBody>
      </p:sp>
      <p:sp>
        <p:nvSpPr>
          <p:cNvPr id="17" name="bg object 17"/>
          <p:cNvSpPr/>
          <p:nvPr/>
        </p:nvSpPr>
        <p:spPr>
          <a:xfrm>
            <a:off x="66775" y="71054"/>
            <a:ext cx="5644642" cy="428629"/>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sz="1132"/>
          </a:p>
        </p:txBody>
      </p:sp>
      <p:sp>
        <p:nvSpPr>
          <p:cNvPr id="2" name="Holder 2"/>
          <p:cNvSpPr>
            <a:spLocks noGrp="1"/>
          </p:cNvSpPr>
          <p:nvPr>
            <p:ph type="title"/>
          </p:nvPr>
        </p:nvSpPr>
        <p:spPr/>
        <p:txBody>
          <a:bodyPr lIns="0" tIns="0" rIns="0" bIns="0"/>
          <a:lstStyle>
            <a:lvl1pPr>
              <a:defRPr sz="2646" b="1" i="0">
                <a:solidFill>
                  <a:srgbClr val="FEFEFE"/>
                </a:solidFill>
                <a:latin typeface="Arial"/>
                <a:cs typeface="Arial"/>
              </a:defRPr>
            </a:lvl1pPr>
          </a:lstStyle>
          <a:p>
            <a:endParaRPr/>
          </a:p>
        </p:txBody>
      </p:sp>
      <p:sp>
        <p:nvSpPr>
          <p:cNvPr id="3" name="Holder 3"/>
          <p:cNvSpPr>
            <a:spLocks noGrp="1"/>
          </p:cNvSpPr>
          <p:nvPr>
            <p:ph sz="half" idx="2"/>
          </p:nvPr>
        </p:nvSpPr>
        <p:spPr>
          <a:xfrm>
            <a:off x="247838" y="719705"/>
            <a:ext cx="1822346" cy="215123"/>
          </a:xfrm>
          <a:prstGeom prst="rect">
            <a:avLst/>
          </a:prstGeom>
        </p:spPr>
        <p:txBody>
          <a:bodyPr wrap="square" lIns="0" tIns="0" rIns="0" bIns="0">
            <a:spAutoFit/>
          </a:bodyPr>
          <a:lstStyle>
            <a:lvl1pPr>
              <a:defRPr sz="1398" b="0" i="0">
                <a:solidFill>
                  <a:srgbClr val="FEFEFE"/>
                </a:solidFill>
                <a:latin typeface="Arial"/>
                <a:cs typeface="Arial"/>
              </a:defRPr>
            </a:lvl1pPr>
          </a:lstStyle>
          <a:p>
            <a:endParaRPr/>
          </a:p>
        </p:txBody>
      </p:sp>
      <p:sp>
        <p:nvSpPr>
          <p:cNvPr id="4" name="Holder 4"/>
          <p:cNvSpPr>
            <a:spLocks noGrp="1"/>
          </p:cNvSpPr>
          <p:nvPr>
            <p:ph sz="half" idx="3"/>
          </p:nvPr>
        </p:nvSpPr>
        <p:spPr>
          <a:xfrm>
            <a:off x="2966117" y="745220"/>
            <a:ext cx="2505361" cy="14542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9/25/2020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37073510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287972" y="3003082"/>
            <a:ext cx="1343872" cy="172505"/>
          </a:xfrm>
          <a:prstGeom prst="rect">
            <a:avLst/>
          </a:prstGeom>
        </p:spPr>
        <p:txBody>
          <a:bodyPr lIns="51426" tIns="25713" rIns="51426" bIns="25713"/>
          <a:lstStyle/>
          <a:p>
            <a:fld id="{E1D3385D-1FD3-4774-A22D-16C39BC2799C}" type="datetimeFigureOut">
              <a:rPr lang="ru-RU" smtClean="0"/>
              <a:pPr/>
              <a:t>25.09.2020</a:t>
            </a:fld>
            <a:endParaRPr lang="ru-RU"/>
          </a:p>
        </p:txBody>
      </p:sp>
      <p:sp>
        <p:nvSpPr>
          <p:cNvPr id="5" name="Нижний колонтитул 4"/>
          <p:cNvSpPr>
            <a:spLocks noGrp="1"/>
          </p:cNvSpPr>
          <p:nvPr>
            <p:ph type="ftr" sz="quarter" idx="11"/>
          </p:nvPr>
        </p:nvSpPr>
        <p:spPr>
          <a:xfrm>
            <a:off x="1967812" y="3003082"/>
            <a:ext cx="1823826" cy="172505"/>
          </a:xfrm>
          <a:prstGeom prst="rect">
            <a:avLst/>
          </a:prstGeom>
        </p:spPr>
        <p:txBody>
          <a:bodyPr lIns="51426" tIns="25713" rIns="51426" bIns="25713"/>
          <a:lstStyle/>
          <a:p>
            <a:endParaRPr lang="ru-RU"/>
          </a:p>
        </p:txBody>
      </p:sp>
      <p:sp>
        <p:nvSpPr>
          <p:cNvPr id="6" name="Номер слайда 5"/>
          <p:cNvSpPr>
            <a:spLocks noGrp="1"/>
          </p:cNvSpPr>
          <p:nvPr>
            <p:ph type="sldNum" sz="quarter" idx="12"/>
          </p:nvPr>
        </p:nvSpPr>
        <p:spPr>
          <a:xfrm>
            <a:off x="4127606" y="3003082"/>
            <a:ext cx="1343872" cy="172505"/>
          </a:xfrm>
          <a:prstGeom prst="rect">
            <a:avLst/>
          </a:prstGeom>
        </p:spPr>
        <p:txBody>
          <a:bodyPr lIns="51426" tIns="25713" rIns="51426" bIns="25713"/>
          <a:lstStyle/>
          <a:p>
            <a:fld id="{958BAE6A-B32F-4354-99B4-5FCB191E77F8}" type="slidenum">
              <a:rPr lang="ru-RU" smtClean="0"/>
              <a:pPr/>
              <a:t>‹#›</a:t>
            </a:fld>
            <a:endParaRPr lang="ru-RU"/>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39499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1607797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495263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hyperlink" Target="https://www.linkedin.com/" TargetMode="Externa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hyperlink" Target="https://twitter.com/" TargetMode="Externa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hyperlink" Target="https://www.facebook.com" TargetMode="Externa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544.xml"/><Relationship Id="rId18" Type="http://schemas.openxmlformats.org/officeDocument/2006/relationships/slideLayout" Target="../slideLayouts/slideLayout549.xml"/><Relationship Id="rId26" Type="http://schemas.openxmlformats.org/officeDocument/2006/relationships/slideLayout" Target="../slideLayouts/slideLayout557.xml"/><Relationship Id="rId39" Type="http://schemas.openxmlformats.org/officeDocument/2006/relationships/slideLayout" Target="../slideLayouts/slideLayout570.xml"/><Relationship Id="rId21" Type="http://schemas.openxmlformats.org/officeDocument/2006/relationships/slideLayout" Target="../slideLayouts/slideLayout552.xml"/><Relationship Id="rId34" Type="http://schemas.openxmlformats.org/officeDocument/2006/relationships/slideLayout" Target="../slideLayouts/slideLayout565.xml"/><Relationship Id="rId42" Type="http://schemas.openxmlformats.org/officeDocument/2006/relationships/slideLayout" Target="../slideLayouts/slideLayout573.xml"/><Relationship Id="rId47" Type="http://schemas.openxmlformats.org/officeDocument/2006/relationships/slideLayout" Target="../slideLayouts/slideLayout578.xml"/><Relationship Id="rId50" Type="http://schemas.openxmlformats.org/officeDocument/2006/relationships/slideLayout" Target="../slideLayouts/slideLayout581.xml"/><Relationship Id="rId55" Type="http://schemas.openxmlformats.org/officeDocument/2006/relationships/slideLayout" Target="../slideLayouts/slideLayout586.xml"/><Relationship Id="rId7" Type="http://schemas.openxmlformats.org/officeDocument/2006/relationships/slideLayout" Target="../slideLayouts/slideLayout538.xml"/><Relationship Id="rId2" Type="http://schemas.openxmlformats.org/officeDocument/2006/relationships/slideLayout" Target="../slideLayouts/slideLayout533.xml"/><Relationship Id="rId16" Type="http://schemas.openxmlformats.org/officeDocument/2006/relationships/slideLayout" Target="../slideLayouts/slideLayout547.xml"/><Relationship Id="rId20" Type="http://schemas.openxmlformats.org/officeDocument/2006/relationships/slideLayout" Target="../slideLayouts/slideLayout551.xml"/><Relationship Id="rId29" Type="http://schemas.openxmlformats.org/officeDocument/2006/relationships/slideLayout" Target="../slideLayouts/slideLayout560.xml"/><Relationship Id="rId41" Type="http://schemas.openxmlformats.org/officeDocument/2006/relationships/slideLayout" Target="../slideLayouts/slideLayout572.xml"/><Relationship Id="rId54" Type="http://schemas.openxmlformats.org/officeDocument/2006/relationships/slideLayout" Target="../slideLayouts/slideLayout585.xml"/><Relationship Id="rId62" Type="http://schemas.openxmlformats.org/officeDocument/2006/relationships/hyperlink" Target="https://twitter.com/" TargetMode="External"/><Relationship Id="rId1" Type="http://schemas.openxmlformats.org/officeDocument/2006/relationships/slideLayout" Target="../slideLayouts/slideLayout532.xml"/><Relationship Id="rId6" Type="http://schemas.openxmlformats.org/officeDocument/2006/relationships/slideLayout" Target="../slideLayouts/slideLayout537.xml"/><Relationship Id="rId11" Type="http://schemas.openxmlformats.org/officeDocument/2006/relationships/slideLayout" Target="../slideLayouts/slideLayout542.xml"/><Relationship Id="rId24" Type="http://schemas.openxmlformats.org/officeDocument/2006/relationships/slideLayout" Target="../slideLayouts/slideLayout555.xml"/><Relationship Id="rId32" Type="http://schemas.openxmlformats.org/officeDocument/2006/relationships/slideLayout" Target="../slideLayouts/slideLayout563.xml"/><Relationship Id="rId37" Type="http://schemas.openxmlformats.org/officeDocument/2006/relationships/slideLayout" Target="../slideLayouts/slideLayout568.xml"/><Relationship Id="rId40" Type="http://schemas.openxmlformats.org/officeDocument/2006/relationships/slideLayout" Target="../slideLayouts/slideLayout571.xml"/><Relationship Id="rId45" Type="http://schemas.openxmlformats.org/officeDocument/2006/relationships/slideLayout" Target="../slideLayouts/slideLayout576.xml"/><Relationship Id="rId53" Type="http://schemas.openxmlformats.org/officeDocument/2006/relationships/slideLayout" Target="../slideLayouts/slideLayout584.xml"/><Relationship Id="rId58" Type="http://schemas.openxmlformats.org/officeDocument/2006/relationships/slideLayout" Target="../slideLayouts/slideLayout589.xml"/><Relationship Id="rId5" Type="http://schemas.openxmlformats.org/officeDocument/2006/relationships/slideLayout" Target="../slideLayouts/slideLayout536.xml"/><Relationship Id="rId15" Type="http://schemas.openxmlformats.org/officeDocument/2006/relationships/slideLayout" Target="../slideLayouts/slideLayout546.xml"/><Relationship Id="rId23" Type="http://schemas.openxmlformats.org/officeDocument/2006/relationships/slideLayout" Target="../slideLayouts/slideLayout554.xml"/><Relationship Id="rId28" Type="http://schemas.openxmlformats.org/officeDocument/2006/relationships/slideLayout" Target="../slideLayouts/slideLayout559.xml"/><Relationship Id="rId36" Type="http://schemas.openxmlformats.org/officeDocument/2006/relationships/slideLayout" Target="../slideLayouts/slideLayout567.xml"/><Relationship Id="rId49" Type="http://schemas.openxmlformats.org/officeDocument/2006/relationships/slideLayout" Target="../slideLayouts/slideLayout580.xml"/><Relationship Id="rId57" Type="http://schemas.openxmlformats.org/officeDocument/2006/relationships/slideLayout" Target="../slideLayouts/slideLayout588.xml"/><Relationship Id="rId61" Type="http://schemas.openxmlformats.org/officeDocument/2006/relationships/hyperlink" Target="https://www.linkedin.com/" TargetMode="External"/><Relationship Id="rId10" Type="http://schemas.openxmlformats.org/officeDocument/2006/relationships/slideLayout" Target="../slideLayouts/slideLayout541.xml"/><Relationship Id="rId19" Type="http://schemas.openxmlformats.org/officeDocument/2006/relationships/slideLayout" Target="../slideLayouts/slideLayout550.xml"/><Relationship Id="rId31" Type="http://schemas.openxmlformats.org/officeDocument/2006/relationships/slideLayout" Target="../slideLayouts/slideLayout562.xml"/><Relationship Id="rId44" Type="http://schemas.openxmlformats.org/officeDocument/2006/relationships/slideLayout" Target="../slideLayouts/slideLayout575.xml"/><Relationship Id="rId52" Type="http://schemas.openxmlformats.org/officeDocument/2006/relationships/slideLayout" Target="../slideLayouts/slideLayout583.xml"/><Relationship Id="rId60" Type="http://schemas.openxmlformats.org/officeDocument/2006/relationships/hyperlink" Target="https://www.facebook.com" TargetMode="External"/><Relationship Id="rId4" Type="http://schemas.openxmlformats.org/officeDocument/2006/relationships/slideLayout" Target="../slideLayouts/slideLayout535.xml"/><Relationship Id="rId9" Type="http://schemas.openxmlformats.org/officeDocument/2006/relationships/slideLayout" Target="../slideLayouts/slideLayout540.xml"/><Relationship Id="rId14" Type="http://schemas.openxmlformats.org/officeDocument/2006/relationships/slideLayout" Target="../slideLayouts/slideLayout545.xml"/><Relationship Id="rId22" Type="http://schemas.openxmlformats.org/officeDocument/2006/relationships/slideLayout" Target="../slideLayouts/slideLayout553.xml"/><Relationship Id="rId27" Type="http://schemas.openxmlformats.org/officeDocument/2006/relationships/slideLayout" Target="../slideLayouts/slideLayout558.xml"/><Relationship Id="rId30" Type="http://schemas.openxmlformats.org/officeDocument/2006/relationships/slideLayout" Target="../slideLayouts/slideLayout561.xml"/><Relationship Id="rId35" Type="http://schemas.openxmlformats.org/officeDocument/2006/relationships/slideLayout" Target="../slideLayouts/slideLayout566.xml"/><Relationship Id="rId43" Type="http://schemas.openxmlformats.org/officeDocument/2006/relationships/slideLayout" Target="../slideLayouts/slideLayout574.xml"/><Relationship Id="rId48" Type="http://schemas.openxmlformats.org/officeDocument/2006/relationships/slideLayout" Target="../slideLayouts/slideLayout579.xml"/><Relationship Id="rId56" Type="http://schemas.openxmlformats.org/officeDocument/2006/relationships/slideLayout" Target="../slideLayouts/slideLayout587.xml"/><Relationship Id="rId8" Type="http://schemas.openxmlformats.org/officeDocument/2006/relationships/slideLayout" Target="../slideLayouts/slideLayout539.xml"/><Relationship Id="rId51" Type="http://schemas.openxmlformats.org/officeDocument/2006/relationships/slideLayout" Target="../slideLayouts/slideLayout582.xml"/><Relationship Id="rId3" Type="http://schemas.openxmlformats.org/officeDocument/2006/relationships/slideLayout" Target="../slideLayouts/slideLayout534.xml"/><Relationship Id="rId12" Type="http://schemas.openxmlformats.org/officeDocument/2006/relationships/slideLayout" Target="../slideLayouts/slideLayout543.xml"/><Relationship Id="rId17" Type="http://schemas.openxmlformats.org/officeDocument/2006/relationships/slideLayout" Target="../slideLayouts/slideLayout548.xml"/><Relationship Id="rId25" Type="http://schemas.openxmlformats.org/officeDocument/2006/relationships/slideLayout" Target="../slideLayouts/slideLayout556.xml"/><Relationship Id="rId33" Type="http://schemas.openxmlformats.org/officeDocument/2006/relationships/slideLayout" Target="../slideLayouts/slideLayout564.xml"/><Relationship Id="rId38" Type="http://schemas.openxmlformats.org/officeDocument/2006/relationships/slideLayout" Target="../slideLayouts/slideLayout569.xml"/><Relationship Id="rId46" Type="http://schemas.openxmlformats.org/officeDocument/2006/relationships/slideLayout" Target="../slideLayouts/slideLayout577.xml"/><Relationship Id="rId59"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81.xml"/><Relationship Id="rId18" Type="http://schemas.openxmlformats.org/officeDocument/2006/relationships/slideLayout" Target="../slideLayouts/slideLayout86.xml"/><Relationship Id="rId26" Type="http://schemas.openxmlformats.org/officeDocument/2006/relationships/slideLayout" Target="../slideLayouts/slideLayout94.xml"/><Relationship Id="rId39" Type="http://schemas.openxmlformats.org/officeDocument/2006/relationships/slideLayout" Target="../slideLayouts/slideLayout107.xml"/><Relationship Id="rId21" Type="http://schemas.openxmlformats.org/officeDocument/2006/relationships/slideLayout" Target="../slideLayouts/slideLayout89.xml"/><Relationship Id="rId34" Type="http://schemas.openxmlformats.org/officeDocument/2006/relationships/slideLayout" Target="../slideLayouts/slideLayout102.xml"/><Relationship Id="rId42" Type="http://schemas.openxmlformats.org/officeDocument/2006/relationships/slideLayout" Target="../slideLayouts/slideLayout110.xml"/><Relationship Id="rId47" Type="http://schemas.openxmlformats.org/officeDocument/2006/relationships/slideLayout" Target="../slideLayouts/slideLayout115.xml"/><Relationship Id="rId50" Type="http://schemas.openxmlformats.org/officeDocument/2006/relationships/slideLayout" Target="../slideLayouts/slideLayout118.xml"/><Relationship Id="rId55" Type="http://schemas.openxmlformats.org/officeDocument/2006/relationships/slideLayout" Target="../slideLayouts/slideLayout123.xml"/><Relationship Id="rId7" Type="http://schemas.openxmlformats.org/officeDocument/2006/relationships/slideLayout" Target="../slideLayouts/slideLayout7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slideLayout" Target="../slideLayouts/slideLayout88.xml"/><Relationship Id="rId29" Type="http://schemas.openxmlformats.org/officeDocument/2006/relationships/slideLayout" Target="../slideLayouts/slideLayout97.xml"/><Relationship Id="rId41" Type="http://schemas.openxmlformats.org/officeDocument/2006/relationships/slideLayout" Target="../slideLayouts/slideLayout109.xml"/><Relationship Id="rId54" Type="http://schemas.openxmlformats.org/officeDocument/2006/relationships/slideLayout" Target="../slideLayouts/slideLayout122.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24" Type="http://schemas.openxmlformats.org/officeDocument/2006/relationships/slideLayout" Target="../slideLayouts/slideLayout92.xml"/><Relationship Id="rId32" Type="http://schemas.openxmlformats.org/officeDocument/2006/relationships/slideLayout" Target="../slideLayouts/slideLayout100.xml"/><Relationship Id="rId37" Type="http://schemas.openxmlformats.org/officeDocument/2006/relationships/slideLayout" Target="../slideLayouts/slideLayout105.xml"/><Relationship Id="rId40" Type="http://schemas.openxmlformats.org/officeDocument/2006/relationships/slideLayout" Target="../slideLayouts/slideLayout108.xml"/><Relationship Id="rId45" Type="http://schemas.openxmlformats.org/officeDocument/2006/relationships/slideLayout" Target="../slideLayouts/slideLayout113.xml"/><Relationship Id="rId53" Type="http://schemas.openxmlformats.org/officeDocument/2006/relationships/slideLayout" Target="../slideLayouts/slideLayout121.xml"/><Relationship Id="rId58" Type="http://schemas.openxmlformats.org/officeDocument/2006/relationships/theme" Target="../theme/theme2.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slideLayout" Target="../slideLayouts/slideLayout91.xml"/><Relationship Id="rId28" Type="http://schemas.openxmlformats.org/officeDocument/2006/relationships/slideLayout" Target="../slideLayouts/slideLayout96.xml"/><Relationship Id="rId36" Type="http://schemas.openxmlformats.org/officeDocument/2006/relationships/slideLayout" Target="../slideLayouts/slideLayout104.xml"/><Relationship Id="rId49" Type="http://schemas.openxmlformats.org/officeDocument/2006/relationships/slideLayout" Target="../slideLayouts/slideLayout117.xml"/><Relationship Id="rId57" Type="http://schemas.openxmlformats.org/officeDocument/2006/relationships/slideLayout" Target="../slideLayouts/slideLayout125.xml"/><Relationship Id="rId61" Type="http://schemas.openxmlformats.org/officeDocument/2006/relationships/hyperlink" Target="https://twitter.com/" TargetMode="External"/><Relationship Id="rId10" Type="http://schemas.openxmlformats.org/officeDocument/2006/relationships/slideLayout" Target="../slideLayouts/slideLayout78.xml"/><Relationship Id="rId19" Type="http://schemas.openxmlformats.org/officeDocument/2006/relationships/slideLayout" Target="../slideLayouts/slideLayout87.xml"/><Relationship Id="rId31" Type="http://schemas.openxmlformats.org/officeDocument/2006/relationships/slideLayout" Target="../slideLayouts/slideLayout99.xml"/><Relationship Id="rId44" Type="http://schemas.openxmlformats.org/officeDocument/2006/relationships/slideLayout" Target="../slideLayouts/slideLayout112.xml"/><Relationship Id="rId52" Type="http://schemas.openxmlformats.org/officeDocument/2006/relationships/slideLayout" Target="../slideLayouts/slideLayout120.xml"/><Relationship Id="rId60" Type="http://schemas.openxmlformats.org/officeDocument/2006/relationships/hyperlink" Target="https://www.linkedin.com/" TargetMode="Externa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 Id="rId27" Type="http://schemas.openxmlformats.org/officeDocument/2006/relationships/slideLayout" Target="../slideLayouts/slideLayout95.xml"/><Relationship Id="rId30" Type="http://schemas.openxmlformats.org/officeDocument/2006/relationships/slideLayout" Target="../slideLayouts/slideLayout98.xml"/><Relationship Id="rId35" Type="http://schemas.openxmlformats.org/officeDocument/2006/relationships/slideLayout" Target="../slideLayouts/slideLayout103.xml"/><Relationship Id="rId43" Type="http://schemas.openxmlformats.org/officeDocument/2006/relationships/slideLayout" Target="../slideLayouts/slideLayout111.xml"/><Relationship Id="rId48" Type="http://schemas.openxmlformats.org/officeDocument/2006/relationships/slideLayout" Target="../slideLayouts/slideLayout116.xml"/><Relationship Id="rId56" Type="http://schemas.openxmlformats.org/officeDocument/2006/relationships/slideLayout" Target="../slideLayouts/slideLayout124.xml"/><Relationship Id="rId8" Type="http://schemas.openxmlformats.org/officeDocument/2006/relationships/slideLayout" Target="../slideLayouts/slideLayout76.xml"/><Relationship Id="rId51" Type="http://schemas.openxmlformats.org/officeDocument/2006/relationships/slideLayout" Target="../slideLayouts/slideLayout119.xml"/><Relationship Id="rId3" Type="http://schemas.openxmlformats.org/officeDocument/2006/relationships/slideLayout" Target="../slideLayouts/slideLayout71.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5" Type="http://schemas.openxmlformats.org/officeDocument/2006/relationships/slideLayout" Target="../slideLayouts/slideLayout93.xml"/><Relationship Id="rId33" Type="http://schemas.openxmlformats.org/officeDocument/2006/relationships/slideLayout" Target="../slideLayouts/slideLayout101.xml"/><Relationship Id="rId38" Type="http://schemas.openxmlformats.org/officeDocument/2006/relationships/slideLayout" Target="../slideLayouts/slideLayout106.xml"/><Relationship Id="rId46" Type="http://schemas.openxmlformats.org/officeDocument/2006/relationships/slideLayout" Target="../slideLayouts/slideLayout114.xml"/><Relationship Id="rId59" Type="http://schemas.openxmlformats.org/officeDocument/2006/relationships/hyperlink" Target="https://www.facebook.com" TargetMode="Externa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38.xml"/><Relationship Id="rId18" Type="http://schemas.openxmlformats.org/officeDocument/2006/relationships/slideLayout" Target="../slideLayouts/slideLayout143.xml"/><Relationship Id="rId26" Type="http://schemas.openxmlformats.org/officeDocument/2006/relationships/slideLayout" Target="../slideLayouts/slideLayout151.xml"/><Relationship Id="rId39" Type="http://schemas.openxmlformats.org/officeDocument/2006/relationships/slideLayout" Target="../slideLayouts/slideLayout164.xml"/><Relationship Id="rId21" Type="http://schemas.openxmlformats.org/officeDocument/2006/relationships/slideLayout" Target="../slideLayouts/slideLayout146.xml"/><Relationship Id="rId34" Type="http://schemas.openxmlformats.org/officeDocument/2006/relationships/slideLayout" Target="../slideLayouts/slideLayout159.xml"/><Relationship Id="rId42" Type="http://schemas.openxmlformats.org/officeDocument/2006/relationships/slideLayout" Target="../slideLayouts/slideLayout167.xml"/><Relationship Id="rId47" Type="http://schemas.openxmlformats.org/officeDocument/2006/relationships/slideLayout" Target="../slideLayouts/slideLayout172.xml"/><Relationship Id="rId50" Type="http://schemas.openxmlformats.org/officeDocument/2006/relationships/slideLayout" Target="../slideLayouts/slideLayout175.xml"/><Relationship Id="rId55" Type="http://schemas.openxmlformats.org/officeDocument/2006/relationships/slideLayout" Target="../slideLayouts/slideLayout180.xml"/><Relationship Id="rId7" Type="http://schemas.openxmlformats.org/officeDocument/2006/relationships/slideLayout" Target="../slideLayouts/slideLayout132.xml"/><Relationship Id="rId2" Type="http://schemas.openxmlformats.org/officeDocument/2006/relationships/slideLayout" Target="../slideLayouts/slideLayout127.xml"/><Relationship Id="rId16" Type="http://schemas.openxmlformats.org/officeDocument/2006/relationships/slideLayout" Target="../slideLayouts/slideLayout141.xml"/><Relationship Id="rId20" Type="http://schemas.openxmlformats.org/officeDocument/2006/relationships/slideLayout" Target="../slideLayouts/slideLayout145.xml"/><Relationship Id="rId29" Type="http://schemas.openxmlformats.org/officeDocument/2006/relationships/slideLayout" Target="../slideLayouts/slideLayout154.xml"/><Relationship Id="rId41" Type="http://schemas.openxmlformats.org/officeDocument/2006/relationships/slideLayout" Target="../slideLayouts/slideLayout166.xml"/><Relationship Id="rId54" Type="http://schemas.openxmlformats.org/officeDocument/2006/relationships/slideLayout" Target="../slideLayouts/slideLayout179.xml"/><Relationship Id="rId62" Type="http://schemas.openxmlformats.org/officeDocument/2006/relationships/hyperlink" Target="https://twitter.com/" TargetMode="Externa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24" Type="http://schemas.openxmlformats.org/officeDocument/2006/relationships/slideLayout" Target="../slideLayouts/slideLayout149.xml"/><Relationship Id="rId32" Type="http://schemas.openxmlformats.org/officeDocument/2006/relationships/slideLayout" Target="../slideLayouts/slideLayout157.xml"/><Relationship Id="rId37" Type="http://schemas.openxmlformats.org/officeDocument/2006/relationships/slideLayout" Target="../slideLayouts/slideLayout162.xml"/><Relationship Id="rId40" Type="http://schemas.openxmlformats.org/officeDocument/2006/relationships/slideLayout" Target="../slideLayouts/slideLayout165.xml"/><Relationship Id="rId45" Type="http://schemas.openxmlformats.org/officeDocument/2006/relationships/slideLayout" Target="../slideLayouts/slideLayout170.xml"/><Relationship Id="rId53" Type="http://schemas.openxmlformats.org/officeDocument/2006/relationships/slideLayout" Target="../slideLayouts/slideLayout178.xml"/><Relationship Id="rId58" Type="http://schemas.openxmlformats.org/officeDocument/2006/relationships/slideLayout" Target="../slideLayouts/slideLayout183.xml"/><Relationship Id="rId5" Type="http://schemas.openxmlformats.org/officeDocument/2006/relationships/slideLayout" Target="../slideLayouts/slideLayout130.xml"/><Relationship Id="rId15" Type="http://schemas.openxmlformats.org/officeDocument/2006/relationships/slideLayout" Target="../slideLayouts/slideLayout140.xml"/><Relationship Id="rId23" Type="http://schemas.openxmlformats.org/officeDocument/2006/relationships/slideLayout" Target="../slideLayouts/slideLayout148.xml"/><Relationship Id="rId28" Type="http://schemas.openxmlformats.org/officeDocument/2006/relationships/slideLayout" Target="../slideLayouts/slideLayout153.xml"/><Relationship Id="rId36" Type="http://schemas.openxmlformats.org/officeDocument/2006/relationships/slideLayout" Target="../slideLayouts/slideLayout161.xml"/><Relationship Id="rId49" Type="http://schemas.openxmlformats.org/officeDocument/2006/relationships/slideLayout" Target="../slideLayouts/slideLayout174.xml"/><Relationship Id="rId57" Type="http://schemas.openxmlformats.org/officeDocument/2006/relationships/slideLayout" Target="../slideLayouts/slideLayout182.xml"/><Relationship Id="rId61" Type="http://schemas.openxmlformats.org/officeDocument/2006/relationships/hyperlink" Target="https://www.linkedin.com/" TargetMode="External"/><Relationship Id="rId10" Type="http://schemas.openxmlformats.org/officeDocument/2006/relationships/slideLayout" Target="../slideLayouts/slideLayout135.xml"/><Relationship Id="rId19" Type="http://schemas.openxmlformats.org/officeDocument/2006/relationships/slideLayout" Target="../slideLayouts/slideLayout144.xml"/><Relationship Id="rId31" Type="http://schemas.openxmlformats.org/officeDocument/2006/relationships/slideLayout" Target="../slideLayouts/slideLayout156.xml"/><Relationship Id="rId44" Type="http://schemas.openxmlformats.org/officeDocument/2006/relationships/slideLayout" Target="../slideLayouts/slideLayout169.xml"/><Relationship Id="rId52" Type="http://schemas.openxmlformats.org/officeDocument/2006/relationships/slideLayout" Target="../slideLayouts/slideLayout177.xml"/><Relationship Id="rId60" Type="http://schemas.openxmlformats.org/officeDocument/2006/relationships/hyperlink" Target="https://www.facebook.com" TargetMode="External"/><Relationship Id="rId4" Type="http://schemas.openxmlformats.org/officeDocument/2006/relationships/slideLayout" Target="../slideLayouts/slideLayout129.xml"/><Relationship Id="rId9" Type="http://schemas.openxmlformats.org/officeDocument/2006/relationships/slideLayout" Target="../slideLayouts/slideLayout134.xml"/><Relationship Id="rId14" Type="http://schemas.openxmlformats.org/officeDocument/2006/relationships/slideLayout" Target="../slideLayouts/slideLayout139.xml"/><Relationship Id="rId22" Type="http://schemas.openxmlformats.org/officeDocument/2006/relationships/slideLayout" Target="../slideLayouts/slideLayout147.xml"/><Relationship Id="rId27" Type="http://schemas.openxmlformats.org/officeDocument/2006/relationships/slideLayout" Target="../slideLayouts/slideLayout152.xml"/><Relationship Id="rId30" Type="http://schemas.openxmlformats.org/officeDocument/2006/relationships/slideLayout" Target="../slideLayouts/slideLayout155.xml"/><Relationship Id="rId35" Type="http://schemas.openxmlformats.org/officeDocument/2006/relationships/slideLayout" Target="../slideLayouts/slideLayout160.xml"/><Relationship Id="rId43" Type="http://schemas.openxmlformats.org/officeDocument/2006/relationships/slideLayout" Target="../slideLayouts/slideLayout168.xml"/><Relationship Id="rId48" Type="http://schemas.openxmlformats.org/officeDocument/2006/relationships/slideLayout" Target="../slideLayouts/slideLayout173.xml"/><Relationship Id="rId56" Type="http://schemas.openxmlformats.org/officeDocument/2006/relationships/slideLayout" Target="../slideLayouts/slideLayout181.xml"/><Relationship Id="rId8" Type="http://schemas.openxmlformats.org/officeDocument/2006/relationships/slideLayout" Target="../slideLayouts/slideLayout133.xml"/><Relationship Id="rId51" Type="http://schemas.openxmlformats.org/officeDocument/2006/relationships/slideLayout" Target="../slideLayouts/slideLayout176.xml"/><Relationship Id="rId3" Type="http://schemas.openxmlformats.org/officeDocument/2006/relationships/slideLayout" Target="../slideLayouts/slideLayout128.xml"/><Relationship Id="rId12" Type="http://schemas.openxmlformats.org/officeDocument/2006/relationships/slideLayout" Target="../slideLayouts/slideLayout137.xml"/><Relationship Id="rId17" Type="http://schemas.openxmlformats.org/officeDocument/2006/relationships/slideLayout" Target="../slideLayouts/slideLayout142.xml"/><Relationship Id="rId25" Type="http://schemas.openxmlformats.org/officeDocument/2006/relationships/slideLayout" Target="../slideLayouts/slideLayout150.xml"/><Relationship Id="rId33" Type="http://schemas.openxmlformats.org/officeDocument/2006/relationships/slideLayout" Target="../slideLayouts/slideLayout158.xml"/><Relationship Id="rId38" Type="http://schemas.openxmlformats.org/officeDocument/2006/relationships/slideLayout" Target="../slideLayouts/slideLayout163.xml"/><Relationship Id="rId46" Type="http://schemas.openxmlformats.org/officeDocument/2006/relationships/slideLayout" Target="../slideLayouts/slideLayout171.xml"/><Relationship Id="rId5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96.xml"/><Relationship Id="rId18" Type="http://schemas.openxmlformats.org/officeDocument/2006/relationships/slideLayout" Target="../slideLayouts/slideLayout201.xml"/><Relationship Id="rId26" Type="http://schemas.openxmlformats.org/officeDocument/2006/relationships/slideLayout" Target="../slideLayouts/slideLayout209.xml"/><Relationship Id="rId39" Type="http://schemas.openxmlformats.org/officeDocument/2006/relationships/slideLayout" Target="../slideLayouts/slideLayout222.xml"/><Relationship Id="rId21" Type="http://schemas.openxmlformats.org/officeDocument/2006/relationships/slideLayout" Target="../slideLayouts/slideLayout204.xml"/><Relationship Id="rId34" Type="http://schemas.openxmlformats.org/officeDocument/2006/relationships/slideLayout" Target="../slideLayouts/slideLayout217.xml"/><Relationship Id="rId42" Type="http://schemas.openxmlformats.org/officeDocument/2006/relationships/slideLayout" Target="../slideLayouts/slideLayout225.xml"/><Relationship Id="rId47" Type="http://schemas.openxmlformats.org/officeDocument/2006/relationships/slideLayout" Target="../slideLayouts/slideLayout230.xml"/><Relationship Id="rId50" Type="http://schemas.openxmlformats.org/officeDocument/2006/relationships/slideLayout" Target="../slideLayouts/slideLayout233.xml"/><Relationship Id="rId55" Type="http://schemas.openxmlformats.org/officeDocument/2006/relationships/slideLayout" Target="../slideLayouts/slideLayout238.xml"/><Relationship Id="rId7" Type="http://schemas.openxmlformats.org/officeDocument/2006/relationships/slideLayout" Target="../slideLayouts/slideLayout190.xml"/><Relationship Id="rId2" Type="http://schemas.openxmlformats.org/officeDocument/2006/relationships/slideLayout" Target="../slideLayouts/slideLayout185.xml"/><Relationship Id="rId16" Type="http://schemas.openxmlformats.org/officeDocument/2006/relationships/slideLayout" Target="../slideLayouts/slideLayout199.xml"/><Relationship Id="rId20" Type="http://schemas.openxmlformats.org/officeDocument/2006/relationships/slideLayout" Target="../slideLayouts/slideLayout203.xml"/><Relationship Id="rId29" Type="http://schemas.openxmlformats.org/officeDocument/2006/relationships/slideLayout" Target="../slideLayouts/slideLayout212.xml"/><Relationship Id="rId41" Type="http://schemas.openxmlformats.org/officeDocument/2006/relationships/slideLayout" Target="../slideLayouts/slideLayout224.xml"/><Relationship Id="rId54" Type="http://schemas.openxmlformats.org/officeDocument/2006/relationships/slideLayout" Target="../slideLayouts/slideLayout237.xml"/><Relationship Id="rId62" Type="http://schemas.openxmlformats.org/officeDocument/2006/relationships/hyperlink" Target="https://twitter.com/" TargetMode="External"/><Relationship Id="rId1" Type="http://schemas.openxmlformats.org/officeDocument/2006/relationships/slideLayout" Target="../slideLayouts/slideLayout184.xml"/><Relationship Id="rId6" Type="http://schemas.openxmlformats.org/officeDocument/2006/relationships/slideLayout" Target="../slideLayouts/slideLayout189.xml"/><Relationship Id="rId11" Type="http://schemas.openxmlformats.org/officeDocument/2006/relationships/slideLayout" Target="../slideLayouts/slideLayout194.xml"/><Relationship Id="rId24" Type="http://schemas.openxmlformats.org/officeDocument/2006/relationships/slideLayout" Target="../slideLayouts/slideLayout207.xml"/><Relationship Id="rId32" Type="http://schemas.openxmlformats.org/officeDocument/2006/relationships/slideLayout" Target="../slideLayouts/slideLayout215.xml"/><Relationship Id="rId37" Type="http://schemas.openxmlformats.org/officeDocument/2006/relationships/slideLayout" Target="../slideLayouts/slideLayout220.xml"/><Relationship Id="rId40" Type="http://schemas.openxmlformats.org/officeDocument/2006/relationships/slideLayout" Target="../slideLayouts/slideLayout223.xml"/><Relationship Id="rId45" Type="http://schemas.openxmlformats.org/officeDocument/2006/relationships/slideLayout" Target="../slideLayouts/slideLayout228.xml"/><Relationship Id="rId53" Type="http://schemas.openxmlformats.org/officeDocument/2006/relationships/slideLayout" Target="../slideLayouts/slideLayout236.xml"/><Relationship Id="rId58" Type="http://schemas.openxmlformats.org/officeDocument/2006/relationships/slideLayout" Target="../slideLayouts/slideLayout241.xml"/><Relationship Id="rId5" Type="http://schemas.openxmlformats.org/officeDocument/2006/relationships/slideLayout" Target="../slideLayouts/slideLayout188.xml"/><Relationship Id="rId15" Type="http://schemas.openxmlformats.org/officeDocument/2006/relationships/slideLayout" Target="../slideLayouts/slideLayout198.xml"/><Relationship Id="rId23" Type="http://schemas.openxmlformats.org/officeDocument/2006/relationships/slideLayout" Target="../slideLayouts/slideLayout206.xml"/><Relationship Id="rId28" Type="http://schemas.openxmlformats.org/officeDocument/2006/relationships/slideLayout" Target="../slideLayouts/slideLayout211.xml"/><Relationship Id="rId36" Type="http://schemas.openxmlformats.org/officeDocument/2006/relationships/slideLayout" Target="../slideLayouts/slideLayout219.xml"/><Relationship Id="rId49" Type="http://schemas.openxmlformats.org/officeDocument/2006/relationships/slideLayout" Target="../slideLayouts/slideLayout232.xml"/><Relationship Id="rId57" Type="http://schemas.openxmlformats.org/officeDocument/2006/relationships/slideLayout" Target="../slideLayouts/slideLayout240.xml"/><Relationship Id="rId61" Type="http://schemas.openxmlformats.org/officeDocument/2006/relationships/hyperlink" Target="https://www.linkedin.com/" TargetMode="External"/><Relationship Id="rId10" Type="http://schemas.openxmlformats.org/officeDocument/2006/relationships/slideLayout" Target="../slideLayouts/slideLayout193.xml"/><Relationship Id="rId19" Type="http://schemas.openxmlformats.org/officeDocument/2006/relationships/slideLayout" Target="../slideLayouts/slideLayout202.xml"/><Relationship Id="rId31" Type="http://schemas.openxmlformats.org/officeDocument/2006/relationships/slideLayout" Target="../slideLayouts/slideLayout214.xml"/><Relationship Id="rId44" Type="http://schemas.openxmlformats.org/officeDocument/2006/relationships/slideLayout" Target="../slideLayouts/slideLayout227.xml"/><Relationship Id="rId52" Type="http://schemas.openxmlformats.org/officeDocument/2006/relationships/slideLayout" Target="../slideLayouts/slideLayout235.xml"/><Relationship Id="rId60" Type="http://schemas.openxmlformats.org/officeDocument/2006/relationships/hyperlink" Target="https://www.facebook.com" TargetMode="External"/><Relationship Id="rId4" Type="http://schemas.openxmlformats.org/officeDocument/2006/relationships/slideLayout" Target="../slideLayouts/slideLayout187.xml"/><Relationship Id="rId9" Type="http://schemas.openxmlformats.org/officeDocument/2006/relationships/slideLayout" Target="../slideLayouts/slideLayout192.xml"/><Relationship Id="rId14" Type="http://schemas.openxmlformats.org/officeDocument/2006/relationships/slideLayout" Target="../slideLayouts/slideLayout197.xml"/><Relationship Id="rId22" Type="http://schemas.openxmlformats.org/officeDocument/2006/relationships/slideLayout" Target="../slideLayouts/slideLayout205.xml"/><Relationship Id="rId27" Type="http://schemas.openxmlformats.org/officeDocument/2006/relationships/slideLayout" Target="../slideLayouts/slideLayout210.xml"/><Relationship Id="rId30" Type="http://schemas.openxmlformats.org/officeDocument/2006/relationships/slideLayout" Target="../slideLayouts/slideLayout213.xml"/><Relationship Id="rId35" Type="http://schemas.openxmlformats.org/officeDocument/2006/relationships/slideLayout" Target="../slideLayouts/slideLayout218.xml"/><Relationship Id="rId43" Type="http://schemas.openxmlformats.org/officeDocument/2006/relationships/slideLayout" Target="../slideLayouts/slideLayout226.xml"/><Relationship Id="rId48" Type="http://schemas.openxmlformats.org/officeDocument/2006/relationships/slideLayout" Target="../slideLayouts/slideLayout231.xml"/><Relationship Id="rId56" Type="http://schemas.openxmlformats.org/officeDocument/2006/relationships/slideLayout" Target="../slideLayouts/slideLayout239.xml"/><Relationship Id="rId8" Type="http://schemas.openxmlformats.org/officeDocument/2006/relationships/slideLayout" Target="../slideLayouts/slideLayout191.xml"/><Relationship Id="rId51" Type="http://schemas.openxmlformats.org/officeDocument/2006/relationships/slideLayout" Target="../slideLayouts/slideLayout234.xml"/><Relationship Id="rId3" Type="http://schemas.openxmlformats.org/officeDocument/2006/relationships/slideLayout" Target="../slideLayouts/slideLayout186.xml"/><Relationship Id="rId12" Type="http://schemas.openxmlformats.org/officeDocument/2006/relationships/slideLayout" Target="../slideLayouts/slideLayout195.xml"/><Relationship Id="rId17" Type="http://schemas.openxmlformats.org/officeDocument/2006/relationships/slideLayout" Target="../slideLayouts/slideLayout200.xml"/><Relationship Id="rId25" Type="http://schemas.openxmlformats.org/officeDocument/2006/relationships/slideLayout" Target="../slideLayouts/slideLayout208.xml"/><Relationship Id="rId33" Type="http://schemas.openxmlformats.org/officeDocument/2006/relationships/slideLayout" Target="../slideLayouts/slideLayout216.xml"/><Relationship Id="rId38" Type="http://schemas.openxmlformats.org/officeDocument/2006/relationships/slideLayout" Target="../slideLayouts/slideLayout221.xml"/><Relationship Id="rId46" Type="http://schemas.openxmlformats.org/officeDocument/2006/relationships/slideLayout" Target="../slideLayouts/slideLayout229.xml"/><Relationship Id="rId5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54.xml"/><Relationship Id="rId18" Type="http://schemas.openxmlformats.org/officeDocument/2006/relationships/slideLayout" Target="../slideLayouts/slideLayout259.xml"/><Relationship Id="rId26" Type="http://schemas.openxmlformats.org/officeDocument/2006/relationships/slideLayout" Target="../slideLayouts/slideLayout267.xml"/><Relationship Id="rId39" Type="http://schemas.openxmlformats.org/officeDocument/2006/relationships/slideLayout" Target="../slideLayouts/slideLayout280.xml"/><Relationship Id="rId21" Type="http://schemas.openxmlformats.org/officeDocument/2006/relationships/slideLayout" Target="../slideLayouts/slideLayout262.xml"/><Relationship Id="rId34" Type="http://schemas.openxmlformats.org/officeDocument/2006/relationships/slideLayout" Target="../slideLayouts/slideLayout275.xml"/><Relationship Id="rId42" Type="http://schemas.openxmlformats.org/officeDocument/2006/relationships/slideLayout" Target="../slideLayouts/slideLayout283.xml"/><Relationship Id="rId47" Type="http://schemas.openxmlformats.org/officeDocument/2006/relationships/slideLayout" Target="../slideLayouts/slideLayout288.xml"/><Relationship Id="rId50" Type="http://schemas.openxmlformats.org/officeDocument/2006/relationships/slideLayout" Target="../slideLayouts/slideLayout291.xml"/><Relationship Id="rId55" Type="http://schemas.openxmlformats.org/officeDocument/2006/relationships/slideLayout" Target="../slideLayouts/slideLayout296.xml"/><Relationship Id="rId7" Type="http://schemas.openxmlformats.org/officeDocument/2006/relationships/slideLayout" Target="../slideLayouts/slideLayout248.xml"/><Relationship Id="rId2" Type="http://schemas.openxmlformats.org/officeDocument/2006/relationships/slideLayout" Target="../slideLayouts/slideLayout243.xml"/><Relationship Id="rId16" Type="http://schemas.openxmlformats.org/officeDocument/2006/relationships/slideLayout" Target="../slideLayouts/slideLayout257.xml"/><Relationship Id="rId20" Type="http://schemas.openxmlformats.org/officeDocument/2006/relationships/slideLayout" Target="../slideLayouts/slideLayout261.xml"/><Relationship Id="rId29" Type="http://schemas.openxmlformats.org/officeDocument/2006/relationships/slideLayout" Target="../slideLayouts/slideLayout270.xml"/><Relationship Id="rId41" Type="http://schemas.openxmlformats.org/officeDocument/2006/relationships/slideLayout" Target="../slideLayouts/slideLayout282.xml"/><Relationship Id="rId54" Type="http://schemas.openxmlformats.org/officeDocument/2006/relationships/slideLayout" Target="../slideLayouts/slideLayout295.xml"/><Relationship Id="rId62" Type="http://schemas.openxmlformats.org/officeDocument/2006/relationships/hyperlink" Target="https://twitter.com/" TargetMode="External"/><Relationship Id="rId1" Type="http://schemas.openxmlformats.org/officeDocument/2006/relationships/slideLayout" Target="../slideLayouts/slideLayout242.xml"/><Relationship Id="rId6" Type="http://schemas.openxmlformats.org/officeDocument/2006/relationships/slideLayout" Target="../slideLayouts/slideLayout247.xml"/><Relationship Id="rId11" Type="http://schemas.openxmlformats.org/officeDocument/2006/relationships/slideLayout" Target="../slideLayouts/slideLayout252.xml"/><Relationship Id="rId24" Type="http://schemas.openxmlformats.org/officeDocument/2006/relationships/slideLayout" Target="../slideLayouts/slideLayout265.xml"/><Relationship Id="rId32" Type="http://schemas.openxmlformats.org/officeDocument/2006/relationships/slideLayout" Target="../slideLayouts/slideLayout273.xml"/><Relationship Id="rId37" Type="http://schemas.openxmlformats.org/officeDocument/2006/relationships/slideLayout" Target="../slideLayouts/slideLayout278.xml"/><Relationship Id="rId40" Type="http://schemas.openxmlformats.org/officeDocument/2006/relationships/slideLayout" Target="../slideLayouts/slideLayout281.xml"/><Relationship Id="rId45" Type="http://schemas.openxmlformats.org/officeDocument/2006/relationships/slideLayout" Target="../slideLayouts/slideLayout286.xml"/><Relationship Id="rId53" Type="http://schemas.openxmlformats.org/officeDocument/2006/relationships/slideLayout" Target="../slideLayouts/slideLayout294.xml"/><Relationship Id="rId58" Type="http://schemas.openxmlformats.org/officeDocument/2006/relationships/slideLayout" Target="../slideLayouts/slideLayout299.xml"/><Relationship Id="rId5" Type="http://schemas.openxmlformats.org/officeDocument/2006/relationships/slideLayout" Target="../slideLayouts/slideLayout246.xml"/><Relationship Id="rId15" Type="http://schemas.openxmlformats.org/officeDocument/2006/relationships/slideLayout" Target="../slideLayouts/slideLayout256.xml"/><Relationship Id="rId23" Type="http://schemas.openxmlformats.org/officeDocument/2006/relationships/slideLayout" Target="../slideLayouts/slideLayout264.xml"/><Relationship Id="rId28" Type="http://schemas.openxmlformats.org/officeDocument/2006/relationships/slideLayout" Target="../slideLayouts/slideLayout269.xml"/><Relationship Id="rId36" Type="http://schemas.openxmlformats.org/officeDocument/2006/relationships/slideLayout" Target="../slideLayouts/slideLayout277.xml"/><Relationship Id="rId49" Type="http://schemas.openxmlformats.org/officeDocument/2006/relationships/slideLayout" Target="../slideLayouts/slideLayout290.xml"/><Relationship Id="rId57" Type="http://schemas.openxmlformats.org/officeDocument/2006/relationships/slideLayout" Target="../slideLayouts/slideLayout298.xml"/><Relationship Id="rId61" Type="http://schemas.openxmlformats.org/officeDocument/2006/relationships/hyperlink" Target="https://www.linkedin.com/" TargetMode="External"/><Relationship Id="rId10" Type="http://schemas.openxmlformats.org/officeDocument/2006/relationships/slideLayout" Target="../slideLayouts/slideLayout251.xml"/><Relationship Id="rId19" Type="http://schemas.openxmlformats.org/officeDocument/2006/relationships/slideLayout" Target="../slideLayouts/slideLayout260.xml"/><Relationship Id="rId31" Type="http://schemas.openxmlformats.org/officeDocument/2006/relationships/slideLayout" Target="../slideLayouts/slideLayout272.xml"/><Relationship Id="rId44" Type="http://schemas.openxmlformats.org/officeDocument/2006/relationships/slideLayout" Target="../slideLayouts/slideLayout285.xml"/><Relationship Id="rId52" Type="http://schemas.openxmlformats.org/officeDocument/2006/relationships/slideLayout" Target="../slideLayouts/slideLayout293.xml"/><Relationship Id="rId60" Type="http://schemas.openxmlformats.org/officeDocument/2006/relationships/hyperlink" Target="https://www.facebook.com" TargetMode="External"/><Relationship Id="rId4" Type="http://schemas.openxmlformats.org/officeDocument/2006/relationships/slideLayout" Target="../slideLayouts/slideLayout245.xml"/><Relationship Id="rId9" Type="http://schemas.openxmlformats.org/officeDocument/2006/relationships/slideLayout" Target="../slideLayouts/slideLayout250.xml"/><Relationship Id="rId14" Type="http://schemas.openxmlformats.org/officeDocument/2006/relationships/slideLayout" Target="../slideLayouts/slideLayout255.xml"/><Relationship Id="rId22" Type="http://schemas.openxmlformats.org/officeDocument/2006/relationships/slideLayout" Target="../slideLayouts/slideLayout263.xml"/><Relationship Id="rId27" Type="http://schemas.openxmlformats.org/officeDocument/2006/relationships/slideLayout" Target="../slideLayouts/slideLayout268.xml"/><Relationship Id="rId30" Type="http://schemas.openxmlformats.org/officeDocument/2006/relationships/slideLayout" Target="../slideLayouts/slideLayout271.xml"/><Relationship Id="rId35" Type="http://schemas.openxmlformats.org/officeDocument/2006/relationships/slideLayout" Target="../slideLayouts/slideLayout276.xml"/><Relationship Id="rId43" Type="http://schemas.openxmlformats.org/officeDocument/2006/relationships/slideLayout" Target="../slideLayouts/slideLayout284.xml"/><Relationship Id="rId48" Type="http://schemas.openxmlformats.org/officeDocument/2006/relationships/slideLayout" Target="../slideLayouts/slideLayout289.xml"/><Relationship Id="rId56" Type="http://schemas.openxmlformats.org/officeDocument/2006/relationships/slideLayout" Target="../slideLayouts/slideLayout297.xml"/><Relationship Id="rId8" Type="http://schemas.openxmlformats.org/officeDocument/2006/relationships/slideLayout" Target="../slideLayouts/slideLayout249.xml"/><Relationship Id="rId51" Type="http://schemas.openxmlformats.org/officeDocument/2006/relationships/slideLayout" Target="../slideLayouts/slideLayout292.xml"/><Relationship Id="rId3" Type="http://schemas.openxmlformats.org/officeDocument/2006/relationships/slideLayout" Target="../slideLayouts/slideLayout244.xml"/><Relationship Id="rId12" Type="http://schemas.openxmlformats.org/officeDocument/2006/relationships/slideLayout" Target="../slideLayouts/slideLayout253.xml"/><Relationship Id="rId17" Type="http://schemas.openxmlformats.org/officeDocument/2006/relationships/slideLayout" Target="../slideLayouts/slideLayout258.xml"/><Relationship Id="rId25" Type="http://schemas.openxmlformats.org/officeDocument/2006/relationships/slideLayout" Target="../slideLayouts/slideLayout266.xml"/><Relationship Id="rId33" Type="http://schemas.openxmlformats.org/officeDocument/2006/relationships/slideLayout" Target="../slideLayouts/slideLayout274.xml"/><Relationship Id="rId38" Type="http://schemas.openxmlformats.org/officeDocument/2006/relationships/slideLayout" Target="../slideLayouts/slideLayout279.xml"/><Relationship Id="rId46" Type="http://schemas.openxmlformats.org/officeDocument/2006/relationships/slideLayout" Target="../slideLayouts/slideLayout287.xml"/><Relationship Id="rId5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312.xml"/><Relationship Id="rId18" Type="http://schemas.openxmlformats.org/officeDocument/2006/relationships/slideLayout" Target="../slideLayouts/slideLayout317.xml"/><Relationship Id="rId26" Type="http://schemas.openxmlformats.org/officeDocument/2006/relationships/slideLayout" Target="../slideLayouts/slideLayout325.xml"/><Relationship Id="rId39" Type="http://schemas.openxmlformats.org/officeDocument/2006/relationships/slideLayout" Target="../slideLayouts/slideLayout338.xml"/><Relationship Id="rId21" Type="http://schemas.openxmlformats.org/officeDocument/2006/relationships/slideLayout" Target="../slideLayouts/slideLayout320.xml"/><Relationship Id="rId34" Type="http://schemas.openxmlformats.org/officeDocument/2006/relationships/slideLayout" Target="../slideLayouts/slideLayout333.xml"/><Relationship Id="rId42" Type="http://schemas.openxmlformats.org/officeDocument/2006/relationships/slideLayout" Target="../slideLayouts/slideLayout341.xml"/><Relationship Id="rId47" Type="http://schemas.openxmlformats.org/officeDocument/2006/relationships/slideLayout" Target="../slideLayouts/slideLayout346.xml"/><Relationship Id="rId50" Type="http://schemas.openxmlformats.org/officeDocument/2006/relationships/slideLayout" Target="../slideLayouts/slideLayout349.xml"/><Relationship Id="rId55" Type="http://schemas.openxmlformats.org/officeDocument/2006/relationships/slideLayout" Target="../slideLayouts/slideLayout354.xml"/><Relationship Id="rId7" Type="http://schemas.openxmlformats.org/officeDocument/2006/relationships/slideLayout" Target="../slideLayouts/slideLayout306.xml"/><Relationship Id="rId2" Type="http://schemas.openxmlformats.org/officeDocument/2006/relationships/slideLayout" Target="../slideLayouts/slideLayout301.xml"/><Relationship Id="rId16" Type="http://schemas.openxmlformats.org/officeDocument/2006/relationships/slideLayout" Target="../slideLayouts/slideLayout315.xml"/><Relationship Id="rId20" Type="http://schemas.openxmlformats.org/officeDocument/2006/relationships/slideLayout" Target="../slideLayouts/slideLayout319.xml"/><Relationship Id="rId29" Type="http://schemas.openxmlformats.org/officeDocument/2006/relationships/slideLayout" Target="../slideLayouts/slideLayout328.xml"/><Relationship Id="rId41" Type="http://schemas.openxmlformats.org/officeDocument/2006/relationships/slideLayout" Target="../slideLayouts/slideLayout340.xml"/><Relationship Id="rId54" Type="http://schemas.openxmlformats.org/officeDocument/2006/relationships/slideLayout" Target="../slideLayouts/slideLayout353.xml"/><Relationship Id="rId62" Type="http://schemas.openxmlformats.org/officeDocument/2006/relationships/hyperlink" Target="https://twitter.com/" TargetMode="External"/><Relationship Id="rId1" Type="http://schemas.openxmlformats.org/officeDocument/2006/relationships/slideLayout" Target="../slideLayouts/slideLayout300.xml"/><Relationship Id="rId6" Type="http://schemas.openxmlformats.org/officeDocument/2006/relationships/slideLayout" Target="../slideLayouts/slideLayout305.xml"/><Relationship Id="rId11" Type="http://schemas.openxmlformats.org/officeDocument/2006/relationships/slideLayout" Target="../slideLayouts/slideLayout310.xml"/><Relationship Id="rId24" Type="http://schemas.openxmlformats.org/officeDocument/2006/relationships/slideLayout" Target="../slideLayouts/slideLayout323.xml"/><Relationship Id="rId32" Type="http://schemas.openxmlformats.org/officeDocument/2006/relationships/slideLayout" Target="../slideLayouts/slideLayout331.xml"/><Relationship Id="rId37" Type="http://schemas.openxmlformats.org/officeDocument/2006/relationships/slideLayout" Target="../slideLayouts/slideLayout336.xml"/><Relationship Id="rId40" Type="http://schemas.openxmlformats.org/officeDocument/2006/relationships/slideLayout" Target="../slideLayouts/slideLayout339.xml"/><Relationship Id="rId45" Type="http://schemas.openxmlformats.org/officeDocument/2006/relationships/slideLayout" Target="../slideLayouts/slideLayout344.xml"/><Relationship Id="rId53" Type="http://schemas.openxmlformats.org/officeDocument/2006/relationships/slideLayout" Target="../slideLayouts/slideLayout352.xml"/><Relationship Id="rId58" Type="http://schemas.openxmlformats.org/officeDocument/2006/relationships/slideLayout" Target="../slideLayouts/slideLayout357.xml"/><Relationship Id="rId5" Type="http://schemas.openxmlformats.org/officeDocument/2006/relationships/slideLayout" Target="../slideLayouts/slideLayout304.xml"/><Relationship Id="rId15" Type="http://schemas.openxmlformats.org/officeDocument/2006/relationships/slideLayout" Target="../slideLayouts/slideLayout314.xml"/><Relationship Id="rId23" Type="http://schemas.openxmlformats.org/officeDocument/2006/relationships/slideLayout" Target="../slideLayouts/slideLayout322.xml"/><Relationship Id="rId28" Type="http://schemas.openxmlformats.org/officeDocument/2006/relationships/slideLayout" Target="../slideLayouts/slideLayout327.xml"/><Relationship Id="rId36" Type="http://schemas.openxmlformats.org/officeDocument/2006/relationships/slideLayout" Target="../slideLayouts/slideLayout335.xml"/><Relationship Id="rId49" Type="http://schemas.openxmlformats.org/officeDocument/2006/relationships/slideLayout" Target="../slideLayouts/slideLayout348.xml"/><Relationship Id="rId57" Type="http://schemas.openxmlformats.org/officeDocument/2006/relationships/slideLayout" Target="../slideLayouts/slideLayout356.xml"/><Relationship Id="rId61" Type="http://schemas.openxmlformats.org/officeDocument/2006/relationships/hyperlink" Target="https://www.linkedin.com/" TargetMode="External"/><Relationship Id="rId10" Type="http://schemas.openxmlformats.org/officeDocument/2006/relationships/slideLayout" Target="../slideLayouts/slideLayout309.xml"/><Relationship Id="rId19" Type="http://schemas.openxmlformats.org/officeDocument/2006/relationships/slideLayout" Target="../slideLayouts/slideLayout318.xml"/><Relationship Id="rId31" Type="http://schemas.openxmlformats.org/officeDocument/2006/relationships/slideLayout" Target="../slideLayouts/slideLayout330.xml"/><Relationship Id="rId44" Type="http://schemas.openxmlformats.org/officeDocument/2006/relationships/slideLayout" Target="../slideLayouts/slideLayout343.xml"/><Relationship Id="rId52" Type="http://schemas.openxmlformats.org/officeDocument/2006/relationships/slideLayout" Target="../slideLayouts/slideLayout351.xml"/><Relationship Id="rId60" Type="http://schemas.openxmlformats.org/officeDocument/2006/relationships/hyperlink" Target="https://www.facebook.com" TargetMode="External"/><Relationship Id="rId4" Type="http://schemas.openxmlformats.org/officeDocument/2006/relationships/slideLayout" Target="../slideLayouts/slideLayout303.xml"/><Relationship Id="rId9" Type="http://schemas.openxmlformats.org/officeDocument/2006/relationships/slideLayout" Target="../slideLayouts/slideLayout308.xml"/><Relationship Id="rId14" Type="http://schemas.openxmlformats.org/officeDocument/2006/relationships/slideLayout" Target="../slideLayouts/slideLayout313.xml"/><Relationship Id="rId22" Type="http://schemas.openxmlformats.org/officeDocument/2006/relationships/slideLayout" Target="../slideLayouts/slideLayout321.xml"/><Relationship Id="rId27" Type="http://schemas.openxmlformats.org/officeDocument/2006/relationships/slideLayout" Target="../slideLayouts/slideLayout326.xml"/><Relationship Id="rId30" Type="http://schemas.openxmlformats.org/officeDocument/2006/relationships/slideLayout" Target="../slideLayouts/slideLayout329.xml"/><Relationship Id="rId35" Type="http://schemas.openxmlformats.org/officeDocument/2006/relationships/slideLayout" Target="../slideLayouts/slideLayout334.xml"/><Relationship Id="rId43" Type="http://schemas.openxmlformats.org/officeDocument/2006/relationships/slideLayout" Target="../slideLayouts/slideLayout342.xml"/><Relationship Id="rId48" Type="http://schemas.openxmlformats.org/officeDocument/2006/relationships/slideLayout" Target="../slideLayouts/slideLayout347.xml"/><Relationship Id="rId56" Type="http://schemas.openxmlformats.org/officeDocument/2006/relationships/slideLayout" Target="../slideLayouts/slideLayout355.xml"/><Relationship Id="rId8" Type="http://schemas.openxmlformats.org/officeDocument/2006/relationships/slideLayout" Target="../slideLayouts/slideLayout307.xml"/><Relationship Id="rId51" Type="http://schemas.openxmlformats.org/officeDocument/2006/relationships/slideLayout" Target="../slideLayouts/slideLayout350.xml"/><Relationship Id="rId3" Type="http://schemas.openxmlformats.org/officeDocument/2006/relationships/slideLayout" Target="../slideLayouts/slideLayout302.xml"/><Relationship Id="rId12" Type="http://schemas.openxmlformats.org/officeDocument/2006/relationships/slideLayout" Target="../slideLayouts/slideLayout311.xml"/><Relationship Id="rId17" Type="http://schemas.openxmlformats.org/officeDocument/2006/relationships/slideLayout" Target="../slideLayouts/slideLayout316.xml"/><Relationship Id="rId25" Type="http://schemas.openxmlformats.org/officeDocument/2006/relationships/slideLayout" Target="../slideLayouts/slideLayout324.xml"/><Relationship Id="rId33" Type="http://schemas.openxmlformats.org/officeDocument/2006/relationships/slideLayout" Target="../slideLayouts/slideLayout332.xml"/><Relationship Id="rId38" Type="http://schemas.openxmlformats.org/officeDocument/2006/relationships/slideLayout" Target="../slideLayouts/slideLayout337.xml"/><Relationship Id="rId46" Type="http://schemas.openxmlformats.org/officeDocument/2006/relationships/slideLayout" Target="../slideLayouts/slideLayout345.xml"/><Relationship Id="rId5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370.xml"/><Relationship Id="rId18" Type="http://schemas.openxmlformats.org/officeDocument/2006/relationships/slideLayout" Target="../slideLayouts/slideLayout375.xml"/><Relationship Id="rId26" Type="http://schemas.openxmlformats.org/officeDocument/2006/relationships/slideLayout" Target="../slideLayouts/slideLayout383.xml"/><Relationship Id="rId39" Type="http://schemas.openxmlformats.org/officeDocument/2006/relationships/slideLayout" Target="../slideLayouts/slideLayout396.xml"/><Relationship Id="rId21" Type="http://schemas.openxmlformats.org/officeDocument/2006/relationships/slideLayout" Target="../slideLayouts/slideLayout378.xml"/><Relationship Id="rId34" Type="http://schemas.openxmlformats.org/officeDocument/2006/relationships/slideLayout" Target="../slideLayouts/slideLayout391.xml"/><Relationship Id="rId42" Type="http://schemas.openxmlformats.org/officeDocument/2006/relationships/slideLayout" Target="../slideLayouts/slideLayout399.xml"/><Relationship Id="rId47" Type="http://schemas.openxmlformats.org/officeDocument/2006/relationships/slideLayout" Target="../slideLayouts/slideLayout404.xml"/><Relationship Id="rId50" Type="http://schemas.openxmlformats.org/officeDocument/2006/relationships/slideLayout" Target="../slideLayouts/slideLayout407.xml"/><Relationship Id="rId55" Type="http://schemas.openxmlformats.org/officeDocument/2006/relationships/slideLayout" Target="../slideLayouts/slideLayout412.xml"/><Relationship Id="rId7" Type="http://schemas.openxmlformats.org/officeDocument/2006/relationships/slideLayout" Target="../slideLayouts/slideLayout364.xml"/><Relationship Id="rId2" Type="http://schemas.openxmlformats.org/officeDocument/2006/relationships/slideLayout" Target="../slideLayouts/slideLayout359.xml"/><Relationship Id="rId16" Type="http://schemas.openxmlformats.org/officeDocument/2006/relationships/slideLayout" Target="../slideLayouts/slideLayout373.xml"/><Relationship Id="rId20" Type="http://schemas.openxmlformats.org/officeDocument/2006/relationships/slideLayout" Target="../slideLayouts/slideLayout377.xml"/><Relationship Id="rId29" Type="http://schemas.openxmlformats.org/officeDocument/2006/relationships/slideLayout" Target="../slideLayouts/slideLayout386.xml"/><Relationship Id="rId41" Type="http://schemas.openxmlformats.org/officeDocument/2006/relationships/slideLayout" Target="../slideLayouts/slideLayout398.xml"/><Relationship Id="rId54" Type="http://schemas.openxmlformats.org/officeDocument/2006/relationships/slideLayout" Target="../slideLayouts/slideLayout411.xml"/><Relationship Id="rId62" Type="http://schemas.openxmlformats.org/officeDocument/2006/relationships/hyperlink" Target="https://twitter.com/" TargetMode="External"/><Relationship Id="rId1" Type="http://schemas.openxmlformats.org/officeDocument/2006/relationships/slideLayout" Target="../slideLayouts/slideLayout358.xml"/><Relationship Id="rId6" Type="http://schemas.openxmlformats.org/officeDocument/2006/relationships/slideLayout" Target="../slideLayouts/slideLayout363.xml"/><Relationship Id="rId11" Type="http://schemas.openxmlformats.org/officeDocument/2006/relationships/slideLayout" Target="../slideLayouts/slideLayout368.xml"/><Relationship Id="rId24" Type="http://schemas.openxmlformats.org/officeDocument/2006/relationships/slideLayout" Target="../slideLayouts/slideLayout381.xml"/><Relationship Id="rId32" Type="http://schemas.openxmlformats.org/officeDocument/2006/relationships/slideLayout" Target="../slideLayouts/slideLayout389.xml"/><Relationship Id="rId37" Type="http://schemas.openxmlformats.org/officeDocument/2006/relationships/slideLayout" Target="../slideLayouts/slideLayout394.xml"/><Relationship Id="rId40" Type="http://schemas.openxmlformats.org/officeDocument/2006/relationships/slideLayout" Target="../slideLayouts/slideLayout397.xml"/><Relationship Id="rId45" Type="http://schemas.openxmlformats.org/officeDocument/2006/relationships/slideLayout" Target="../slideLayouts/slideLayout402.xml"/><Relationship Id="rId53" Type="http://schemas.openxmlformats.org/officeDocument/2006/relationships/slideLayout" Target="../slideLayouts/slideLayout410.xml"/><Relationship Id="rId58" Type="http://schemas.openxmlformats.org/officeDocument/2006/relationships/slideLayout" Target="../slideLayouts/slideLayout415.xml"/><Relationship Id="rId5" Type="http://schemas.openxmlformats.org/officeDocument/2006/relationships/slideLayout" Target="../slideLayouts/slideLayout362.xml"/><Relationship Id="rId15" Type="http://schemas.openxmlformats.org/officeDocument/2006/relationships/slideLayout" Target="../slideLayouts/slideLayout372.xml"/><Relationship Id="rId23" Type="http://schemas.openxmlformats.org/officeDocument/2006/relationships/slideLayout" Target="../slideLayouts/slideLayout380.xml"/><Relationship Id="rId28" Type="http://schemas.openxmlformats.org/officeDocument/2006/relationships/slideLayout" Target="../slideLayouts/slideLayout385.xml"/><Relationship Id="rId36" Type="http://schemas.openxmlformats.org/officeDocument/2006/relationships/slideLayout" Target="../slideLayouts/slideLayout393.xml"/><Relationship Id="rId49" Type="http://schemas.openxmlformats.org/officeDocument/2006/relationships/slideLayout" Target="../slideLayouts/slideLayout406.xml"/><Relationship Id="rId57" Type="http://schemas.openxmlformats.org/officeDocument/2006/relationships/slideLayout" Target="../slideLayouts/slideLayout414.xml"/><Relationship Id="rId61" Type="http://schemas.openxmlformats.org/officeDocument/2006/relationships/hyperlink" Target="https://www.linkedin.com/" TargetMode="External"/><Relationship Id="rId10" Type="http://schemas.openxmlformats.org/officeDocument/2006/relationships/slideLayout" Target="../slideLayouts/slideLayout367.xml"/><Relationship Id="rId19" Type="http://schemas.openxmlformats.org/officeDocument/2006/relationships/slideLayout" Target="../slideLayouts/slideLayout376.xml"/><Relationship Id="rId31" Type="http://schemas.openxmlformats.org/officeDocument/2006/relationships/slideLayout" Target="../slideLayouts/slideLayout388.xml"/><Relationship Id="rId44" Type="http://schemas.openxmlformats.org/officeDocument/2006/relationships/slideLayout" Target="../slideLayouts/slideLayout401.xml"/><Relationship Id="rId52" Type="http://schemas.openxmlformats.org/officeDocument/2006/relationships/slideLayout" Target="../slideLayouts/slideLayout409.xml"/><Relationship Id="rId60" Type="http://schemas.openxmlformats.org/officeDocument/2006/relationships/hyperlink" Target="https://www.facebook.com" TargetMode="External"/><Relationship Id="rId4" Type="http://schemas.openxmlformats.org/officeDocument/2006/relationships/slideLayout" Target="../slideLayouts/slideLayout361.xml"/><Relationship Id="rId9" Type="http://schemas.openxmlformats.org/officeDocument/2006/relationships/slideLayout" Target="../slideLayouts/slideLayout366.xml"/><Relationship Id="rId14" Type="http://schemas.openxmlformats.org/officeDocument/2006/relationships/slideLayout" Target="../slideLayouts/slideLayout371.xml"/><Relationship Id="rId22" Type="http://schemas.openxmlformats.org/officeDocument/2006/relationships/slideLayout" Target="../slideLayouts/slideLayout379.xml"/><Relationship Id="rId27" Type="http://schemas.openxmlformats.org/officeDocument/2006/relationships/slideLayout" Target="../slideLayouts/slideLayout384.xml"/><Relationship Id="rId30" Type="http://schemas.openxmlformats.org/officeDocument/2006/relationships/slideLayout" Target="../slideLayouts/slideLayout387.xml"/><Relationship Id="rId35" Type="http://schemas.openxmlformats.org/officeDocument/2006/relationships/slideLayout" Target="../slideLayouts/slideLayout392.xml"/><Relationship Id="rId43" Type="http://schemas.openxmlformats.org/officeDocument/2006/relationships/slideLayout" Target="../slideLayouts/slideLayout400.xml"/><Relationship Id="rId48" Type="http://schemas.openxmlformats.org/officeDocument/2006/relationships/slideLayout" Target="../slideLayouts/slideLayout405.xml"/><Relationship Id="rId56" Type="http://schemas.openxmlformats.org/officeDocument/2006/relationships/slideLayout" Target="../slideLayouts/slideLayout413.xml"/><Relationship Id="rId8" Type="http://schemas.openxmlformats.org/officeDocument/2006/relationships/slideLayout" Target="../slideLayouts/slideLayout365.xml"/><Relationship Id="rId51" Type="http://schemas.openxmlformats.org/officeDocument/2006/relationships/slideLayout" Target="../slideLayouts/slideLayout408.xml"/><Relationship Id="rId3" Type="http://schemas.openxmlformats.org/officeDocument/2006/relationships/slideLayout" Target="../slideLayouts/slideLayout360.xml"/><Relationship Id="rId12" Type="http://schemas.openxmlformats.org/officeDocument/2006/relationships/slideLayout" Target="../slideLayouts/slideLayout369.xml"/><Relationship Id="rId17" Type="http://schemas.openxmlformats.org/officeDocument/2006/relationships/slideLayout" Target="../slideLayouts/slideLayout374.xml"/><Relationship Id="rId25" Type="http://schemas.openxmlformats.org/officeDocument/2006/relationships/slideLayout" Target="../slideLayouts/slideLayout382.xml"/><Relationship Id="rId33" Type="http://schemas.openxmlformats.org/officeDocument/2006/relationships/slideLayout" Target="../slideLayouts/slideLayout390.xml"/><Relationship Id="rId38" Type="http://schemas.openxmlformats.org/officeDocument/2006/relationships/slideLayout" Target="../slideLayouts/slideLayout395.xml"/><Relationship Id="rId46" Type="http://schemas.openxmlformats.org/officeDocument/2006/relationships/slideLayout" Target="../slideLayouts/slideLayout403.xml"/><Relationship Id="rId5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428.xml"/><Relationship Id="rId18" Type="http://schemas.openxmlformats.org/officeDocument/2006/relationships/slideLayout" Target="../slideLayouts/slideLayout433.xml"/><Relationship Id="rId26" Type="http://schemas.openxmlformats.org/officeDocument/2006/relationships/slideLayout" Target="../slideLayouts/slideLayout441.xml"/><Relationship Id="rId39" Type="http://schemas.openxmlformats.org/officeDocument/2006/relationships/slideLayout" Target="../slideLayouts/slideLayout454.xml"/><Relationship Id="rId21" Type="http://schemas.openxmlformats.org/officeDocument/2006/relationships/slideLayout" Target="../slideLayouts/slideLayout436.xml"/><Relationship Id="rId34" Type="http://schemas.openxmlformats.org/officeDocument/2006/relationships/slideLayout" Target="../slideLayouts/slideLayout449.xml"/><Relationship Id="rId42" Type="http://schemas.openxmlformats.org/officeDocument/2006/relationships/slideLayout" Target="../slideLayouts/slideLayout457.xml"/><Relationship Id="rId47" Type="http://schemas.openxmlformats.org/officeDocument/2006/relationships/slideLayout" Target="../slideLayouts/slideLayout462.xml"/><Relationship Id="rId50" Type="http://schemas.openxmlformats.org/officeDocument/2006/relationships/slideLayout" Target="../slideLayouts/slideLayout465.xml"/><Relationship Id="rId55" Type="http://schemas.openxmlformats.org/officeDocument/2006/relationships/slideLayout" Target="../slideLayouts/slideLayout470.xml"/><Relationship Id="rId7" Type="http://schemas.openxmlformats.org/officeDocument/2006/relationships/slideLayout" Target="../slideLayouts/slideLayout422.xml"/><Relationship Id="rId2" Type="http://schemas.openxmlformats.org/officeDocument/2006/relationships/slideLayout" Target="../slideLayouts/slideLayout417.xml"/><Relationship Id="rId16" Type="http://schemas.openxmlformats.org/officeDocument/2006/relationships/slideLayout" Target="../slideLayouts/slideLayout431.xml"/><Relationship Id="rId20" Type="http://schemas.openxmlformats.org/officeDocument/2006/relationships/slideLayout" Target="../slideLayouts/slideLayout435.xml"/><Relationship Id="rId29" Type="http://schemas.openxmlformats.org/officeDocument/2006/relationships/slideLayout" Target="../slideLayouts/slideLayout444.xml"/><Relationship Id="rId41" Type="http://schemas.openxmlformats.org/officeDocument/2006/relationships/slideLayout" Target="../slideLayouts/slideLayout456.xml"/><Relationship Id="rId54" Type="http://schemas.openxmlformats.org/officeDocument/2006/relationships/slideLayout" Target="../slideLayouts/slideLayout469.xml"/><Relationship Id="rId62" Type="http://schemas.openxmlformats.org/officeDocument/2006/relationships/hyperlink" Target="https://twitter.com/" TargetMode="External"/><Relationship Id="rId1" Type="http://schemas.openxmlformats.org/officeDocument/2006/relationships/slideLayout" Target="../slideLayouts/slideLayout416.xml"/><Relationship Id="rId6" Type="http://schemas.openxmlformats.org/officeDocument/2006/relationships/slideLayout" Target="../slideLayouts/slideLayout421.xml"/><Relationship Id="rId11" Type="http://schemas.openxmlformats.org/officeDocument/2006/relationships/slideLayout" Target="../slideLayouts/slideLayout426.xml"/><Relationship Id="rId24" Type="http://schemas.openxmlformats.org/officeDocument/2006/relationships/slideLayout" Target="../slideLayouts/slideLayout439.xml"/><Relationship Id="rId32" Type="http://schemas.openxmlformats.org/officeDocument/2006/relationships/slideLayout" Target="../slideLayouts/slideLayout447.xml"/><Relationship Id="rId37" Type="http://schemas.openxmlformats.org/officeDocument/2006/relationships/slideLayout" Target="../slideLayouts/slideLayout452.xml"/><Relationship Id="rId40" Type="http://schemas.openxmlformats.org/officeDocument/2006/relationships/slideLayout" Target="../slideLayouts/slideLayout455.xml"/><Relationship Id="rId45" Type="http://schemas.openxmlformats.org/officeDocument/2006/relationships/slideLayout" Target="../slideLayouts/slideLayout460.xml"/><Relationship Id="rId53" Type="http://schemas.openxmlformats.org/officeDocument/2006/relationships/slideLayout" Target="../slideLayouts/slideLayout468.xml"/><Relationship Id="rId58" Type="http://schemas.openxmlformats.org/officeDocument/2006/relationships/slideLayout" Target="../slideLayouts/slideLayout473.xml"/><Relationship Id="rId5" Type="http://schemas.openxmlformats.org/officeDocument/2006/relationships/slideLayout" Target="../slideLayouts/slideLayout420.xml"/><Relationship Id="rId15" Type="http://schemas.openxmlformats.org/officeDocument/2006/relationships/slideLayout" Target="../slideLayouts/slideLayout430.xml"/><Relationship Id="rId23" Type="http://schemas.openxmlformats.org/officeDocument/2006/relationships/slideLayout" Target="../slideLayouts/slideLayout438.xml"/><Relationship Id="rId28" Type="http://schemas.openxmlformats.org/officeDocument/2006/relationships/slideLayout" Target="../slideLayouts/slideLayout443.xml"/><Relationship Id="rId36" Type="http://schemas.openxmlformats.org/officeDocument/2006/relationships/slideLayout" Target="../slideLayouts/slideLayout451.xml"/><Relationship Id="rId49" Type="http://schemas.openxmlformats.org/officeDocument/2006/relationships/slideLayout" Target="../slideLayouts/slideLayout464.xml"/><Relationship Id="rId57" Type="http://schemas.openxmlformats.org/officeDocument/2006/relationships/slideLayout" Target="../slideLayouts/slideLayout472.xml"/><Relationship Id="rId61" Type="http://schemas.openxmlformats.org/officeDocument/2006/relationships/hyperlink" Target="https://www.linkedin.com/" TargetMode="External"/><Relationship Id="rId10" Type="http://schemas.openxmlformats.org/officeDocument/2006/relationships/slideLayout" Target="../slideLayouts/slideLayout425.xml"/><Relationship Id="rId19" Type="http://schemas.openxmlformats.org/officeDocument/2006/relationships/slideLayout" Target="../slideLayouts/slideLayout434.xml"/><Relationship Id="rId31" Type="http://schemas.openxmlformats.org/officeDocument/2006/relationships/slideLayout" Target="../slideLayouts/slideLayout446.xml"/><Relationship Id="rId44" Type="http://schemas.openxmlformats.org/officeDocument/2006/relationships/slideLayout" Target="../slideLayouts/slideLayout459.xml"/><Relationship Id="rId52" Type="http://schemas.openxmlformats.org/officeDocument/2006/relationships/slideLayout" Target="../slideLayouts/slideLayout467.xml"/><Relationship Id="rId60" Type="http://schemas.openxmlformats.org/officeDocument/2006/relationships/hyperlink" Target="https://www.facebook.com" TargetMode="External"/><Relationship Id="rId4" Type="http://schemas.openxmlformats.org/officeDocument/2006/relationships/slideLayout" Target="../slideLayouts/slideLayout419.xml"/><Relationship Id="rId9" Type="http://schemas.openxmlformats.org/officeDocument/2006/relationships/slideLayout" Target="../slideLayouts/slideLayout424.xml"/><Relationship Id="rId14" Type="http://schemas.openxmlformats.org/officeDocument/2006/relationships/slideLayout" Target="../slideLayouts/slideLayout429.xml"/><Relationship Id="rId22" Type="http://schemas.openxmlformats.org/officeDocument/2006/relationships/slideLayout" Target="../slideLayouts/slideLayout437.xml"/><Relationship Id="rId27" Type="http://schemas.openxmlformats.org/officeDocument/2006/relationships/slideLayout" Target="../slideLayouts/slideLayout442.xml"/><Relationship Id="rId30" Type="http://schemas.openxmlformats.org/officeDocument/2006/relationships/slideLayout" Target="../slideLayouts/slideLayout445.xml"/><Relationship Id="rId35" Type="http://schemas.openxmlformats.org/officeDocument/2006/relationships/slideLayout" Target="../slideLayouts/slideLayout450.xml"/><Relationship Id="rId43" Type="http://schemas.openxmlformats.org/officeDocument/2006/relationships/slideLayout" Target="../slideLayouts/slideLayout458.xml"/><Relationship Id="rId48" Type="http://schemas.openxmlformats.org/officeDocument/2006/relationships/slideLayout" Target="../slideLayouts/slideLayout463.xml"/><Relationship Id="rId56" Type="http://schemas.openxmlformats.org/officeDocument/2006/relationships/slideLayout" Target="../slideLayouts/slideLayout471.xml"/><Relationship Id="rId8" Type="http://schemas.openxmlformats.org/officeDocument/2006/relationships/slideLayout" Target="../slideLayouts/slideLayout423.xml"/><Relationship Id="rId51" Type="http://schemas.openxmlformats.org/officeDocument/2006/relationships/slideLayout" Target="../slideLayouts/slideLayout466.xml"/><Relationship Id="rId3" Type="http://schemas.openxmlformats.org/officeDocument/2006/relationships/slideLayout" Target="../slideLayouts/slideLayout418.xml"/><Relationship Id="rId12" Type="http://schemas.openxmlformats.org/officeDocument/2006/relationships/slideLayout" Target="../slideLayouts/slideLayout427.xml"/><Relationship Id="rId17" Type="http://schemas.openxmlformats.org/officeDocument/2006/relationships/slideLayout" Target="../slideLayouts/slideLayout432.xml"/><Relationship Id="rId25" Type="http://schemas.openxmlformats.org/officeDocument/2006/relationships/slideLayout" Target="../slideLayouts/slideLayout440.xml"/><Relationship Id="rId33" Type="http://schemas.openxmlformats.org/officeDocument/2006/relationships/slideLayout" Target="../slideLayouts/slideLayout448.xml"/><Relationship Id="rId38" Type="http://schemas.openxmlformats.org/officeDocument/2006/relationships/slideLayout" Target="../slideLayouts/slideLayout453.xml"/><Relationship Id="rId46" Type="http://schemas.openxmlformats.org/officeDocument/2006/relationships/slideLayout" Target="../slideLayouts/slideLayout461.xml"/><Relationship Id="rId5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486.xml"/><Relationship Id="rId18" Type="http://schemas.openxmlformats.org/officeDocument/2006/relationships/slideLayout" Target="../slideLayouts/slideLayout491.xml"/><Relationship Id="rId26" Type="http://schemas.openxmlformats.org/officeDocument/2006/relationships/slideLayout" Target="../slideLayouts/slideLayout499.xml"/><Relationship Id="rId39" Type="http://schemas.openxmlformats.org/officeDocument/2006/relationships/slideLayout" Target="../slideLayouts/slideLayout512.xml"/><Relationship Id="rId21" Type="http://schemas.openxmlformats.org/officeDocument/2006/relationships/slideLayout" Target="../slideLayouts/slideLayout494.xml"/><Relationship Id="rId34" Type="http://schemas.openxmlformats.org/officeDocument/2006/relationships/slideLayout" Target="../slideLayouts/slideLayout507.xml"/><Relationship Id="rId42" Type="http://schemas.openxmlformats.org/officeDocument/2006/relationships/slideLayout" Target="../slideLayouts/slideLayout515.xml"/><Relationship Id="rId47" Type="http://schemas.openxmlformats.org/officeDocument/2006/relationships/slideLayout" Target="../slideLayouts/slideLayout520.xml"/><Relationship Id="rId50" Type="http://schemas.openxmlformats.org/officeDocument/2006/relationships/slideLayout" Target="../slideLayouts/slideLayout523.xml"/><Relationship Id="rId55" Type="http://schemas.openxmlformats.org/officeDocument/2006/relationships/slideLayout" Target="../slideLayouts/slideLayout528.xml"/><Relationship Id="rId7" Type="http://schemas.openxmlformats.org/officeDocument/2006/relationships/slideLayout" Target="../slideLayouts/slideLayout480.xml"/><Relationship Id="rId2" Type="http://schemas.openxmlformats.org/officeDocument/2006/relationships/slideLayout" Target="../slideLayouts/slideLayout475.xml"/><Relationship Id="rId16" Type="http://schemas.openxmlformats.org/officeDocument/2006/relationships/slideLayout" Target="../slideLayouts/slideLayout489.xml"/><Relationship Id="rId20" Type="http://schemas.openxmlformats.org/officeDocument/2006/relationships/slideLayout" Target="../slideLayouts/slideLayout493.xml"/><Relationship Id="rId29" Type="http://schemas.openxmlformats.org/officeDocument/2006/relationships/slideLayout" Target="../slideLayouts/slideLayout502.xml"/><Relationship Id="rId41" Type="http://schemas.openxmlformats.org/officeDocument/2006/relationships/slideLayout" Target="../slideLayouts/slideLayout514.xml"/><Relationship Id="rId54" Type="http://schemas.openxmlformats.org/officeDocument/2006/relationships/slideLayout" Target="../slideLayouts/slideLayout527.xml"/><Relationship Id="rId62" Type="http://schemas.openxmlformats.org/officeDocument/2006/relationships/hyperlink" Target="https://twitter.com/" TargetMode="External"/><Relationship Id="rId1" Type="http://schemas.openxmlformats.org/officeDocument/2006/relationships/slideLayout" Target="../slideLayouts/slideLayout474.xml"/><Relationship Id="rId6" Type="http://schemas.openxmlformats.org/officeDocument/2006/relationships/slideLayout" Target="../slideLayouts/slideLayout479.xml"/><Relationship Id="rId11" Type="http://schemas.openxmlformats.org/officeDocument/2006/relationships/slideLayout" Target="../slideLayouts/slideLayout484.xml"/><Relationship Id="rId24" Type="http://schemas.openxmlformats.org/officeDocument/2006/relationships/slideLayout" Target="../slideLayouts/slideLayout497.xml"/><Relationship Id="rId32" Type="http://schemas.openxmlformats.org/officeDocument/2006/relationships/slideLayout" Target="../slideLayouts/slideLayout505.xml"/><Relationship Id="rId37" Type="http://schemas.openxmlformats.org/officeDocument/2006/relationships/slideLayout" Target="../slideLayouts/slideLayout510.xml"/><Relationship Id="rId40" Type="http://schemas.openxmlformats.org/officeDocument/2006/relationships/slideLayout" Target="../slideLayouts/slideLayout513.xml"/><Relationship Id="rId45" Type="http://schemas.openxmlformats.org/officeDocument/2006/relationships/slideLayout" Target="../slideLayouts/slideLayout518.xml"/><Relationship Id="rId53" Type="http://schemas.openxmlformats.org/officeDocument/2006/relationships/slideLayout" Target="../slideLayouts/slideLayout526.xml"/><Relationship Id="rId58" Type="http://schemas.openxmlformats.org/officeDocument/2006/relationships/slideLayout" Target="../slideLayouts/slideLayout531.xml"/><Relationship Id="rId5" Type="http://schemas.openxmlformats.org/officeDocument/2006/relationships/slideLayout" Target="../slideLayouts/slideLayout478.xml"/><Relationship Id="rId15" Type="http://schemas.openxmlformats.org/officeDocument/2006/relationships/slideLayout" Target="../slideLayouts/slideLayout488.xml"/><Relationship Id="rId23" Type="http://schemas.openxmlformats.org/officeDocument/2006/relationships/slideLayout" Target="../slideLayouts/slideLayout496.xml"/><Relationship Id="rId28" Type="http://schemas.openxmlformats.org/officeDocument/2006/relationships/slideLayout" Target="../slideLayouts/slideLayout501.xml"/><Relationship Id="rId36" Type="http://schemas.openxmlformats.org/officeDocument/2006/relationships/slideLayout" Target="../slideLayouts/slideLayout509.xml"/><Relationship Id="rId49" Type="http://schemas.openxmlformats.org/officeDocument/2006/relationships/slideLayout" Target="../slideLayouts/slideLayout522.xml"/><Relationship Id="rId57" Type="http://schemas.openxmlformats.org/officeDocument/2006/relationships/slideLayout" Target="../slideLayouts/slideLayout530.xml"/><Relationship Id="rId61" Type="http://schemas.openxmlformats.org/officeDocument/2006/relationships/hyperlink" Target="https://www.linkedin.com/" TargetMode="External"/><Relationship Id="rId10" Type="http://schemas.openxmlformats.org/officeDocument/2006/relationships/slideLayout" Target="../slideLayouts/slideLayout483.xml"/><Relationship Id="rId19" Type="http://schemas.openxmlformats.org/officeDocument/2006/relationships/slideLayout" Target="../slideLayouts/slideLayout492.xml"/><Relationship Id="rId31" Type="http://schemas.openxmlformats.org/officeDocument/2006/relationships/slideLayout" Target="../slideLayouts/slideLayout504.xml"/><Relationship Id="rId44" Type="http://schemas.openxmlformats.org/officeDocument/2006/relationships/slideLayout" Target="../slideLayouts/slideLayout517.xml"/><Relationship Id="rId52" Type="http://schemas.openxmlformats.org/officeDocument/2006/relationships/slideLayout" Target="../slideLayouts/slideLayout525.xml"/><Relationship Id="rId60" Type="http://schemas.openxmlformats.org/officeDocument/2006/relationships/hyperlink" Target="https://www.facebook.com" TargetMode="External"/><Relationship Id="rId4" Type="http://schemas.openxmlformats.org/officeDocument/2006/relationships/slideLayout" Target="../slideLayouts/slideLayout477.xml"/><Relationship Id="rId9" Type="http://schemas.openxmlformats.org/officeDocument/2006/relationships/slideLayout" Target="../slideLayouts/slideLayout482.xml"/><Relationship Id="rId14" Type="http://schemas.openxmlformats.org/officeDocument/2006/relationships/slideLayout" Target="../slideLayouts/slideLayout487.xml"/><Relationship Id="rId22" Type="http://schemas.openxmlformats.org/officeDocument/2006/relationships/slideLayout" Target="../slideLayouts/slideLayout495.xml"/><Relationship Id="rId27" Type="http://schemas.openxmlformats.org/officeDocument/2006/relationships/slideLayout" Target="../slideLayouts/slideLayout500.xml"/><Relationship Id="rId30" Type="http://schemas.openxmlformats.org/officeDocument/2006/relationships/slideLayout" Target="../slideLayouts/slideLayout503.xml"/><Relationship Id="rId35" Type="http://schemas.openxmlformats.org/officeDocument/2006/relationships/slideLayout" Target="../slideLayouts/slideLayout508.xml"/><Relationship Id="rId43" Type="http://schemas.openxmlformats.org/officeDocument/2006/relationships/slideLayout" Target="../slideLayouts/slideLayout516.xml"/><Relationship Id="rId48" Type="http://schemas.openxmlformats.org/officeDocument/2006/relationships/slideLayout" Target="../slideLayouts/slideLayout521.xml"/><Relationship Id="rId56" Type="http://schemas.openxmlformats.org/officeDocument/2006/relationships/slideLayout" Target="../slideLayouts/slideLayout529.xml"/><Relationship Id="rId8" Type="http://schemas.openxmlformats.org/officeDocument/2006/relationships/slideLayout" Target="../slideLayouts/slideLayout481.xml"/><Relationship Id="rId51" Type="http://schemas.openxmlformats.org/officeDocument/2006/relationships/slideLayout" Target="../slideLayouts/slideLayout524.xml"/><Relationship Id="rId3" Type="http://schemas.openxmlformats.org/officeDocument/2006/relationships/slideLayout" Target="../slideLayouts/slideLayout476.xml"/><Relationship Id="rId12" Type="http://schemas.openxmlformats.org/officeDocument/2006/relationships/slideLayout" Target="../slideLayouts/slideLayout485.xml"/><Relationship Id="rId17" Type="http://schemas.openxmlformats.org/officeDocument/2006/relationships/slideLayout" Target="../slideLayouts/slideLayout490.xml"/><Relationship Id="rId25" Type="http://schemas.openxmlformats.org/officeDocument/2006/relationships/slideLayout" Target="../slideLayouts/slideLayout498.xml"/><Relationship Id="rId33" Type="http://schemas.openxmlformats.org/officeDocument/2006/relationships/slideLayout" Target="../slideLayouts/slideLayout506.xml"/><Relationship Id="rId38" Type="http://schemas.openxmlformats.org/officeDocument/2006/relationships/slideLayout" Target="../slideLayouts/slideLayout511.xml"/><Relationship Id="rId46" Type="http://schemas.openxmlformats.org/officeDocument/2006/relationships/slideLayout" Target="../slideLayouts/slideLayout519.xml"/><Relationship Id="rId5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solidFill>
                  <a:schemeClr val="tx1"/>
                </a:solidFill>
              </a:rPr>
              <a:pPr algn="ctr"/>
              <a:t>‹#›</a:t>
            </a:fld>
            <a:endParaRPr lang="en-US" sz="567" dirty="0">
              <a:solidFill>
                <a:schemeClr val="tx1"/>
              </a:solidFill>
            </a:endParaRPr>
          </a:p>
        </p:txBody>
      </p:sp>
      <p:sp>
        <p:nvSpPr>
          <p:cNvPr id="10" name="Oval 9"/>
          <p:cNvSpPr/>
          <p:nvPr/>
        </p:nvSpPr>
        <p:spPr>
          <a:xfrm>
            <a:off x="339216"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70"/>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71"/>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72"/>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289061279"/>
      </p:ext>
    </p:extLst>
  </p:cSld>
  <p:clrMap bg1="lt1" tx1="dk1" bg2="lt2" tx2="dk2" accent1="accent1" accent2="accent2" accent3="accent3" accent4="accent4" accent5="accent5" accent6="accent6" hlink="hlink" folHlink="folHlink"/>
  <p:sldLayoutIdLst>
    <p:sldLayoutId id="2147483649" r:id="rId1"/>
    <p:sldLayoutId id="2147483888" r:id="rId2"/>
    <p:sldLayoutId id="2147483889" r:id="rId3"/>
    <p:sldLayoutId id="2147483891" r:id="rId4"/>
    <p:sldLayoutId id="2147483892" r:id="rId5"/>
    <p:sldLayoutId id="2147483893" r:id="rId6"/>
    <p:sldLayoutId id="2147483894" r:id="rId7"/>
    <p:sldLayoutId id="2147483895" r:id="rId8"/>
    <p:sldLayoutId id="2147483896" r:id="rId9"/>
    <p:sldLayoutId id="2147483650" r:id="rId10"/>
    <p:sldLayoutId id="2147483664" r:id="rId11"/>
    <p:sldLayoutId id="2147483678" r:id="rId12"/>
    <p:sldLayoutId id="2147483679" r:id="rId13"/>
    <p:sldLayoutId id="2147483652" r:id="rId14"/>
    <p:sldLayoutId id="2147483665" r:id="rId15"/>
    <p:sldLayoutId id="2147483653" r:id="rId16"/>
    <p:sldLayoutId id="2147483666" r:id="rId17"/>
    <p:sldLayoutId id="2147483654" r:id="rId18"/>
    <p:sldLayoutId id="2147483667" r:id="rId19"/>
    <p:sldLayoutId id="2147483655" r:id="rId20"/>
    <p:sldLayoutId id="2147483734" r:id="rId21"/>
    <p:sldLayoutId id="2147483735" r:id="rId22"/>
    <p:sldLayoutId id="2147483736" r:id="rId23"/>
    <p:sldLayoutId id="2147483844" r:id="rId24"/>
    <p:sldLayoutId id="2147483845" r:id="rId25"/>
    <p:sldLayoutId id="2147483846" r:id="rId26"/>
    <p:sldLayoutId id="2147483847" r:id="rId27"/>
    <p:sldLayoutId id="2147483848" r:id="rId28"/>
    <p:sldLayoutId id="2147483849" r:id="rId29"/>
    <p:sldLayoutId id="2147483850" r:id="rId30"/>
    <p:sldLayoutId id="2147483851" r:id="rId31"/>
    <p:sldLayoutId id="2147483852" r:id="rId32"/>
    <p:sldLayoutId id="2147483853" r:id="rId33"/>
    <p:sldLayoutId id="2147483854" r:id="rId34"/>
    <p:sldLayoutId id="2147483855" r:id="rId35"/>
    <p:sldLayoutId id="2147483856" r:id="rId36"/>
    <p:sldLayoutId id="2147483857" r:id="rId37"/>
    <p:sldLayoutId id="2147483858" r:id="rId38"/>
    <p:sldLayoutId id="2147483859" r:id="rId39"/>
    <p:sldLayoutId id="2147483860" r:id="rId40"/>
    <p:sldLayoutId id="2147483861" r:id="rId41"/>
    <p:sldLayoutId id="2147483862" r:id="rId42"/>
    <p:sldLayoutId id="2147483863" r:id="rId43"/>
    <p:sldLayoutId id="2147483864" r:id="rId44"/>
    <p:sldLayoutId id="2147483865" r:id="rId45"/>
    <p:sldLayoutId id="2147483866" r:id="rId46"/>
    <p:sldLayoutId id="2147483867" r:id="rId47"/>
    <p:sldLayoutId id="2147483868" r:id="rId48"/>
    <p:sldLayoutId id="2147483869" r:id="rId49"/>
    <p:sldLayoutId id="2147483870" r:id="rId50"/>
    <p:sldLayoutId id="2147483871" r:id="rId51"/>
    <p:sldLayoutId id="2147483872" r:id="rId52"/>
    <p:sldLayoutId id="2147483873" r:id="rId53"/>
    <p:sldLayoutId id="2147483874" r:id="rId54"/>
    <p:sldLayoutId id="2147483875" r:id="rId55"/>
    <p:sldLayoutId id="2147483876" r:id="rId56"/>
    <p:sldLayoutId id="2147483877" r:id="rId57"/>
    <p:sldLayoutId id="2147483878" r:id="rId58"/>
    <p:sldLayoutId id="2147483879" r:id="rId59"/>
    <p:sldLayoutId id="2147483880" r:id="rId60"/>
    <p:sldLayoutId id="2147483881" r:id="rId61"/>
    <p:sldLayoutId id="2147483882" r:id="rId62"/>
    <p:sldLayoutId id="2147483883" r:id="rId63"/>
    <p:sldLayoutId id="2147483884" r:id="rId64"/>
    <p:sldLayoutId id="2147483885" r:id="rId65"/>
    <p:sldLayoutId id="2147483886" r:id="rId66"/>
    <p:sldLayoutId id="2147483897" r:id="rId67"/>
    <p:sldLayoutId id="2147484438" r:id="rId68"/>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769725232"/>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 id="2147484325" r:id="rId14"/>
    <p:sldLayoutId id="2147484326" r:id="rId15"/>
    <p:sldLayoutId id="2147484327" r:id="rId16"/>
    <p:sldLayoutId id="2147484328" r:id="rId17"/>
    <p:sldLayoutId id="2147484329" r:id="rId18"/>
    <p:sldLayoutId id="2147484330" r:id="rId19"/>
    <p:sldLayoutId id="2147484331" r:id="rId20"/>
    <p:sldLayoutId id="2147484332" r:id="rId21"/>
    <p:sldLayoutId id="2147484333" r:id="rId22"/>
    <p:sldLayoutId id="2147484334" r:id="rId23"/>
    <p:sldLayoutId id="2147484335" r:id="rId24"/>
    <p:sldLayoutId id="2147484336" r:id="rId25"/>
    <p:sldLayoutId id="2147484337" r:id="rId26"/>
    <p:sldLayoutId id="2147484338" r:id="rId27"/>
    <p:sldLayoutId id="2147484339" r:id="rId28"/>
    <p:sldLayoutId id="2147484340" r:id="rId29"/>
    <p:sldLayoutId id="2147484341" r:id="rId30"/>
    <p:sldLayoutId id="2147484342" r:id="rId31"/>
    <p:sldLayoutId id="2147484343" r:id="rId32"/>
    <p:sldLayoutId id="2147484344" r:id="rId33"/>
    <p:sldLayoutId id="2147484345" r:id="rId34"/>
    <p:sldLayoutId id="2147484346" r:id="rId35"/>
    <p:sldLayoutId id="2147484347" r:id="rId36"/>
    <p:sldLayoutId id="2147484348" r:id="rId37"/>
    <p:sldLayoutId id="2147484349" r:id="rId38"/>
    <p:sldLayoutId id="2147484350" r:id="rId39"/>
    <p:sldLayoutId id="2147484351" r:id="rId40"/>
    <p:sldLayoutId id="2147484352" r:id="rId41"/>
    <p:sldLayoutId id="2147484353" r:id="rId42"/>
    <p:sldLayoutId id="2147484354" r:id="rId43"/>
    <p:sldLayoutId id="2147484355" r:id="rId44"/>
    <p:sldLayoutId id="2147484356" r:id="rId45"/>
    <p:sldLayoutId id="2147484357" r:id="rId46"/>
    <p:sldLayoutId id="2147484358" r:id="rId47"/>
    <p:sldLayoutId id="2147484359" r:id="rId48"/>
    <p:sldLayoutId id="2147484360" r:id="rId49"/>
    <p:sldLayoutId id="2147484361" r:id="rId50"/>
    <p:sldLayoutId id="2147484362" r:id="rId51"/>
    <p:sldLayoutId id="2147484363" r:id="rId52"/>
    <p:sldLayoutId id="2147484364" r:id="rId53"/>
    <p:sldLayoutId id="2147484365" r:id="rId54"/>
    <p:sldLayoutId id="2147484366" r:id="rId55"/>
    <p:sldLayoutId id="2147484367" r:id="rId56"/>
    <p:sldLayoutId id="2147484368" r:id="rId57"/>
    <p:sldLayoutId id="2147484369"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userDrawn="1"/>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pPr algn="ctr"/>
              <a:t>‹#›</a:t>
            </a:fld>
            <a:endParaRPr lang="en-US" sz="567" dirty="0"/>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59"/>
          </p:cNvPr>
          <p:cNvSpPr/>
          <p:nvPr userDrawn="1"/>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60"/>
          </p:cNvPr>
          <p:cNvSpPr/>
          <p:nvPr userDrawn="1"/>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61"/>
          </p:cNvPr>
          <p:cNvSpPr/>
          <p:nvPr userDrawn="1"/>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userDrawn="1"/>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userDrawn="1"/>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818613920"/>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0" r:id="rId32"/>
    <p:sldLayoutId id="2147483931" r:id="rId33"/>
    <p:sldLayoutId id="2147483932" r:id="rId34"/>
    <p:sldLayoutId id="2147483933" r:id="rId35"/>
    <p:sldLayoutId id="2147483934" r:id="rId36"/>
    <p:sldLayoutId id="2147483935" r:id="rId37"/>
    <p:sldLayoutId id="2147483936" r:id="rId38"/>
    <p:sldLayoutId id="2147483937" r:id="rId39"/>
    <p:sldLayoutId id="2147483938" r:id="rId40"/>
    <p:sldLayoutId id="2147483939" r:id="rId41"/>
    <p:sldLayoutId id="2147483940" r:id="rId42"/>
    <p:sldLayoutId id="2147483941" r:id="rId43"/>
    <p:sldLayoutId id="2147483942" r:id="rId44"/>
    <p:sldLayoutId id="2147483943" r:id="rId45"/>
    <p:sldLayoutId id="2147483944" r:id="rId46"/>
    <p:sldLayoutId id="2147483945" r:id="rId47"/>
    <p:sldLayoutId id="2147483946" r:id="rId48"/>
    <p:sldLayoutId id="2147483947" r:id="rId49"/>
    <p:sldLayoutId id="2147483948" r:id="rId50"/>
    <p:sldLayoutId id="2147483949" r:id="rId51"/>
    <p:sldLayoutId id="2147483950" r:id="rId52"/>
    <p:sldLayoutId id="2147483951" r:id="rId53"/>
    <p:sldLayoutId id="2147483952" r:id="rId54"/>
    <p:sldLayoutId id="2147483953" r:id="rId55"/>
    <p:sldLayoutId id="2147483954" r:id="rId56"/>
    <p:sldLayoutId id="2147483955" r:id="rId57"/>
    <p:sldLayoutId id="2147483956"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1476074377"/>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 id="2147483969" r:id="rId12"/>
    <p:sldLayoutId id="2147483970" r:id="rId13"/>
    <p:sldLayoutId id="2147483971" r:id="rId14"/>
    <p:sldLayoutId id="2147483972" r:id="rId15"/>
    <p:sldLayoutId id="2147483973" r:id="rId16"/>
    <p:sldLayoutId id="2147483974" r:id="rId17"/>
    <p:sldLayoutId id="2147483975" r:id="rId18"/>
    <p:sldLayoutId id="2147483976" r:id="rId19"/>
    <p:sldLayoutId id="2147483977" r:id="rId20"/>
    <p:sldLayoutId id="2147483978" r:id="rId21"/>
    <p:sldLayoutId id="2147483979" r:id="rId22"/>
    <p:sldLayoutId id="2147483980" r:id="rId23"/>
    <p:sldLayoutId id="2147483981" r:id="rId24"/>
    <p:sldLayoutId id="2147483982" r:id="rId25"/>
    <p:sldLayoutId id="2147483983" r:id="rId26"/>
    <p:sldLayoutId id="2147483984" r:id="rId27"/>
    <p:sldLayoutId id="2147483985" r:id="rId28"/>
    <p:sldLayoutId id="2147483986" r:id="rId29"/>
    <p:sldLayoutId id="2147483987" r:id="rId30"/>
    <p:sldLayoutId id="2147483988" r:id="rId31"/>
    <p:sldLayoutId id="2147483989" r:id="rId32"/>
    <p:sldLayoutId id="2147483990" r:id="rId33"/>
    <p:sldLayoutId id="2147483991" r:id="rId34"/>
    <p:sldLayoutId id="2147483992" r:id="rId35"/>
    <p:sldLayoutId id="2147483993" r:id="rId36"/>
    <p:sldLayoutId id="2147483994" r:id="rId37"/>
    <p:sldLayoutId id="2147483995" r:id="rId38"/>
    <p:sldLayoutId id="2147483996" r:id="rId39"/>
    <p:sldLayoutId id="2147483997" r:id="rId40"/>
    <p:sldLayoutId id="2147483998" r:id="rId41"/>
    <p:sldLayoutId id="2147483999" r:id="rId42"/>
    <p:sldLayoutId id="2147484000" r:id="rId43"/>
    <p:sldLayoutId id="2147484001" r:id="rId44"/>
    <p:sldLayoutId id="2147484002" r:id="rId45"/>
    <p:sldLayoutId id="2147484003" r:id="rId46"/>
    <p:sldLayoutId id="2147484004" r:id="rId47"/>
    <p:sldLayoutId id="2147484005" r:id="rId48"/>
    <p:sldLayoutId id="2147484006" r:id="rId49"/>
    <p:sldLayoutId id="2147484007" r:id="rId50"/>
    <p:sldLayoutId id="2147484008" r:id="rId51"/>
    <p:sldLayoutId id="2147484009" r:id="rId52"/>
    <p:sldLayoutId id="2147484010" r:id="rId53"/>
    <p:sldLayoutId id="2147484011" r:id="rId54"/>
    <p:sldLayoutId id="2147484012" r:id="rId55"/>
    <p:sldLayoutId id="2147484013" r:id="rId56"/>
    <p:sldLayoutId id="2147484014" r:id="rId57"/>
    <p:sldLayoutId id="2147484015"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925494064"/>
      </p:ext>
    </p:extLst>
  </p:cSld>
  <p:clrMap bg1="lt1" tx1="dk1" bg2="lt2" tx2="dk2" accent1="accent1" accent2="accent2" accent3="accent3" accent4="accent4" accent5="accent5" accent6="accent6" hlink="hlink" folHlink="folHlink"/>
  <p:sldLayoutIdLst>
    <p:sldLayoutId id="2147484017" r:id="rId1"/>
    <p:sldLayoutId id="2147484018" r:id="rId2"/>
    <p:sldLayoutId id="2147484019" r:id="rId3"/>
    <p:sldLayoutId id="2147484020" r:id="rId4"/>
    <p:sldLayoutId id="2147484021" r:id="rId5"/>
    <p:sldLayoutId id="2147484022" r:id="rId6"/>
    <p:sldLayoutId id="2147484023" r:id="rId7"/>
    <p:sldLayoutId id="2147484024" r:id="rId8"/>
    <p:sldLayoutId id="2147484025" r:id="rId9"/>
    <p:sldLayoutId id="2147484026" r:id="rId10"/>
    <p:sldLayoutId id="2147484027" r:id="rId11"/>
    <p:sldLayoutId id="2147484028" r:id="rId12"/>
    <p:sldLayoutId id="2147484029" r:id="rId13"/>
    <p:sldLayoutId id="2147484030" r:id="rId14"/>
    <p:sldLayoutId id="2147484031" r:id="rId15"/>
    <p:sldLayoutId id="2147484032" r:id="rId16"/>
    <p:sldLayoutId id="2147484033" r:id="rId17"/>
    <p:sldLayoutId id="2147484034" r:id="rId18"/>
    <p:sldLayoutId id="2147484035" r:id="rId19"/>
    <p:sldLayoutId id="2147484036" r:id="rId20"/>
    <p:sldLayoutId id="2147484037" r:id="rId21"/>
    <p:sldLayoutId id="2147484038" r:id="rId22"/>
    <p:sldLayoutId id="2147484039" r:id="rId23"/>
    <p:sldLayoutId id="2147484040" r:id="rId24"/>
    <p:sldLayoutId id="2147484041" r:id="rId25"/>
    <p:sldLayoutId id="2147484042" r:id="rId26"/>
    <p:sldLayoutId id="2147484043" r:id="rId27"/>
    <p:sldLayoutId id="2147484044" r:id="rId28"/>
    <p:sldLayoutId id="2147484045" r:id="rId29"/>
    <p:sldLayoutId id="2147484046" r:id="rId30"/>
    <p:sldLayoutId id="2147484047" r:id="rId31"/>
    <p:sldLayoutId id="2147484048" r:id="rId32"/>
    <p:sldLayoutId id="2147484049" r:id="rId33"/>
    <p:sldLayoutId id="2147484050" r:id="rId34"/>
    <p:sldLayoutId id="2147484051" r:id="rId35"/>
    <p:sldLayoutId id="2147484052" r:id="rId36"/>
    <p:sldLayoutId id="2147484053" r:id="rId37"/>
    <p:sldLayoutId id="2147484054" r:id="rId38"/>
    <p:sldLayoutId id="2147484055" r:id="rId39"/>
    <p:sldLayoutId id="2147484056" r:id="rId40"/>
    <p:sldLayoutId id="2147484057" r:id="rId41"/>
    <p:sldLayoutId id="2147484058" r:id="rId42"/>
    <p:sldLayoutId id="2147484059" r:id="rId43"/>
    <p:sldLayoutId id="2147484060" r:id="rId44"/>
    <p:sldLayoutId id="2147484061" r:id="rId45"/>
    <p:sldLayoutId id="2147484062" r:id="rId46"/>
    <p:sldLayoutId id="2147484063" r:id="rId47"/>
    <p:sldLayoutId id="2147484064" r:id="rId48"/>
    <p:sldLayoutId id="2147484065" r:id="rId49"/>
    <p:sldLayoutId id="2147484066" r:id="rId50"/>
    <p:sldLayoutId id="2147484067" r:id="rId51"/>
    <p:sldLayoutId id="2147484068" r:id="rId52"/>
    <p:sldLayoutId id="2147484069" r:id="rId53"/>
    <p:sldLayoutId id="2147484070" r:id="rId54"/>
    <p:sldLayoutId id="2147484071" r:id="rId55"/>
    <p:sldLayoutId id="2147484072" r:id="rId56"/>
    <p:sldLayoutId id="2147484073" r:id="rId57"/>
    <p:sldLayoutId id="2147484074"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876448156"/>
      </p:ext>
    </p:extLst>
  </p:cSld>
  <p:clrMap bg1="lt1" tx1="dk1" bg2="lt2" tx2="dk2" accent1="accent1" accent2="accent2" accent3="accent3" accent4="accent4" accent5="accent5" accent6="accent6" hlink="hlink" folHlink="folHlink"/>
  <p:sldLayoutIdLst>
    <p:sldLayoutId id="2147484076" r:id="rId1"/>
    <p:sldLayoutId id="2147484077" r:id="rId2"/>
    <p:sldLayoutId id="2147484078" r:id="rId3"/>
    <p:sldLayoutId id="2147484079" r:id="rId4"/>
    <p:sldLayoutId id="2147484080" r:id="rId5"/>
    <p:sldLayoutId id="2147484081" r:id="rId6"/>
    <p:sldLayoutId id="2147484082" r:id="rId7"/>
    <p:sldLayoutId id="2147484083" r:id="rId8"/>
    <p:sldLayoutId id="2147484084" r:id="rId9"/>
    <p:sldLayoutId id="2147484085" r:id="rId10"/>
    <p:sldLayoutId id="2147484086" r:id="rId11"/>
    <p:sldLayoutId id="2147484087" r:id="rId12"/>
    <p:sldLayoutId id="2147484088" r:id="rId13"/>
    <p:sldLayoutId id="2147484089" r:id="rId14"/>
    <p:sldLayoutId id="2147484090" r:id="rId15"/>
    <p:sldLayoutId id="2147484091" r:id="rId16"/>
    <p:sldLayoutId id="2147484092" r:id="rId17"/>
    <p:sldLayoutId id="2147484093" r:id="rId18"/>
    <p:sldLayoutId id="2147484094" r:id="rId19"/>
    <p:sldLayoutId id="2147484095" r:id="rId20"/>
    <p:sldLayoutId id="2147484096" r:id="rId21"/>
    <p:sldLayoutId id="2147484097" r:id="rId22"/>
    <p:sldLayoutId id="2147484098" r:id="rId23"/>
    <p:sldLayoutId id="2147484099" r:id="rId24"/>
    <p:sldLayoutId id="2147484100" r:id="rId25"/>
    <p:sldLayoutId id="2147484101" r:id="rId26"/>
    <p:sldLayoutId id="2147484102" r:id="rId27"/>
    <p:sldLayoutId id="2147484103" r:id="rId28"/>
    <p:sldLayoutId id="2147484104" r:id="rId29"/>
    <p:sldLayoutId id="2147484105" r:id="rId30"/>
    <p:sldLayoutId id="2147484106" r:id="rId31"/>
    <p:sldLayoutId id="2147484107" r:id="rId32"/>
    <p:sldLayoutId id="2147484108" r:id="rId33"/>
    <p:sldLayoutId id="2147484109" r:id="rId34"/>
    <p:sldLayoutId id="2147484110" r:id="rId35"/>
    <p:sldLayoutId id="2147484111" r:id="rId36"/>
    <p:sldLayoutId id="2147484112" r:id="rId37"/>
    <p:sldLayoutId id="2147484113" r:id="rId38"/>
    <p:sldLayoutId id="2147484114" r:id="rId39"/>
    <p:sldLayoutId id="2147484115" r:id="rId40"/>
    <p:sldLayoutId id="2147484116" r:id="rId41"/>
    <p:sldLayoutId id="2147484117" r:id="rId42"/>
    <p:sldLayoutId id="2147484118" r:id="rId43"/>
    <p:sldLayoutId id="2147484119" r:id="rId44"/>
    <p:sldLayoutId id="2147484120" r:id="rId45"/>
    <p:sldLayoutId id="2147484121" r:id="rId46"/>
    <p:sldLayoutId id="2147484122" r:id="rId47"/>
    <p:sldLayoutId id="2147484123" r:id="rId48"/>
    <p:sldLayoutId id="2147484124" r:id="rId49"/>
    <p:sldLayoutId id="2147484125" r:id="rId50"/>
    <p:sldLayoutId id="2147484126" r:id="rId51"/>
    <p:sldLayoutId id="2147484127" r:id="rId52"/>
    <p:sldLayoutId id="2147484128" r:id="rId53"/>
    <p:sldLayoutId id="2147484129" r:id="rId54"/>
    <p:sldLayoutId id="2147484130" r:id="rId55"/>
    <p:sldLayoutId id="2147484131" r:id="rId56"/>
    <p:sldLayoutId id="2147484132" r:id="rId57"/>
    <p:sldLayoutId id="2147484133"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798406728"/>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 id="2147484151" r:id="rId17"/>
    <p:sldLayoutId id="2147484152" r:id="rId18"/>
    <p:sldLayoutId id="2147484153" r:id="rId19"/>
    <p:sldLayoutId id="2147484154" r:id="rId20"/>
    <p:sldLayoutId id="2147484155" r:id="rId21"/>
    <p:sldLayoutId id="2147484156" r:id="rId22"/>
    <p:sldLayoutId id="2147484157" r:id="rId23"/>
    <p:sldLayoutId id="2147484158" r:id="rId24"/>
    <p:sldLayoutId id="2147484159" r:id="rId25"/>
    <p:sldLayoutId id="2147484160" r:id="rId26"/>
    <p:sldLayoutId id="2147484161" r:id="rId27"/>
    <p:sldLayoutId id="2147484162" r:id="rId28"/>
    <p:sldLayoutId id="2147484163" r:id="rId29"/>
    <p:sldLayoutId id="2147484164" r:id="rId30"/>
    <p:sldLayoutId id="2147484165" r:id="rId31"/>
    <p:sldLayoutId id="2147484166" r:id="rId32"/>
    <p:sldLayoutId id="2147484167" r:id="rId33"/>
    <p:sldLayoutId id="2147484168" r:id="rId34"/>
    <p:sldLayoutId id="2147484169" r:id="rId35"/>
    <p:sldLayoutId id="2147484170" r:id="rId36"/>
    <p:sldLayoutId id="2147484171" r:id="rId37"/>
    <p:sldLayoutId id="2147484172" r:id="rId38"/>
    <p:sldLayoutId id="2147484173" r:id="rId39"/>
    <p:sldLayoutId id="2147484174" r:id="rId40"/>
    <p:sldLayoutId id="2147484175" r:id="rId41"/>
    <p:sldLayoutId id="2147484176" r:id="rId42"/>
    <p:sldLayoutId id="2147484177" r:id="rId43"/>
    <p:sldLayoutId id="2147484178" r:id="rId44"/>
    <p:sldLayoutId id="2147484179" r:id="rId45"/>
    <p:sldLayoutId id="2147484180" r:id="rId46"/>
    <p:sldLayoutId id="2147484181" r:id="rId47"/>
    <p:sldLayoutId id="2147484182" r:id="rId48"/>
    <p:sldLayoutId id="2147484183" r:id="rId49"/>
    <p:sldLayoutId id="2147484184" r:id="rId50"/>
    <p:sldLayoutId id="2147484185" r:id="rId51"/>
    <p:sldLayoutId id="2147484186" r:id="rId52"/>
    <p:sldLayoutId id="2147484187" r:id="rId53"/>
    <p:sldLayoutId id="2147484188" r:id="rId54"/>
    <p:sldLayoutId id="2147484189" r:id="rId55"/>
    <p:sldLayoutId id="2147484190" r:id="rId56"/>
    <p:sldLayoutId id="2147484191" r:id="rId57"/>
    <p:sldLayoutId id="2147484192"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276891027"/>
      </p:ext>
    </p:extLst>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 id="2147484205" r:id="rId12"/>
    <p:sldLayoutId id="2147484206" r:id="rId13"/>
    <p:sldLayoutId id="2147484207" r:id="rId14"/>
    <p:sldLayoutId id="2147484208" r:id="rId15"/>
    <p:sldLayoutId id="2147484209" r:id="rId16"/>
    <p:sldLayoutId id="2147484210" r:id="rId17"/>
    <p:sldLayoutId id="2147484211" r:id="rId18"/>
    <p:sldLayoutId id="2147484212" r:id="rId19"/>
    <p:sldLayoutId id="2147484213" r:id="rId20"/>
    <p:sldLayoutId id="2147484214" r:id="rId21"/>
    <p:sldLayoutId id="2147484215" r:id="rId22"/>
    <p:sldLayoutId id="2147484216" r:id="rId23"/>
    <p:sldLayoutId id="2147484217" r:id="rId24"/>
    <p:sldLayoutId id="2147484218" r:id="rId25"/>
    <p:sldLayoutId id="2147484219" r:id="rId26"/>
    <p:sldLayoutId id="2147484220" r:id="rId27"/>
    <p:sldLayoutId id="2147484221" r:id="rId28"/>
    <p:sldLayoutId id="2147484222" r:id="rId29"/>
    <p:sldLayoutId id="2147484223" r:id="rId30"/>
    <p:sldLayoutId id="2147484224" r:id="rId31"/>
    <p:sldLayoutId id="2147484225" r:id="rId32"/>
    <p:sldLayoutId id="2147484226" r:id="rId33"/>
    <p:sldLayoutId id="2147484227" r:id="rId34"/>
    <p:sldLayoutId id="2147484228" r:id="rId35"/>
    <p:sldLayoutId id="2147484229" r:id="rId36"/>
    <p:sldLayoutId id="2147484230" r:id="rId37"/>
    <p:sldLayoutId id="2147484231" r:id="rId38"/>
    <p:sldLayoutId id="2147484232" r:id="rId39"/>
    <p:sldLayoutId id="2147484233" r:id="rId40"/>
    <p:sldLayoutId id="2147484234" r:id="rId41"/>
    <p:sldLayoutId id="2147484235" r:id="rId42"/>
    <p:sldLayoutId id="2147484236" r:id="rId43"/>
    <p:sldLayoutId id="2147484237" r:id="rId44"/>
    <p:sldLayoutId id="2147484238" r:id="rId45"/>
    <p:sldLayoutId id="2147484239" r:id="rId46"/>
    <p:sldLayoutId id="2147484240" r:id="rId47"/>
    <p:sldLayoutId id="2147484241" r:id="rId48"/>
    <p:sldLayoutId id="2147484242" r:id="rId49"/>
    <p:sldLayoutId id="2147484243" r:id="rId50"/>
    <p:sldLayoutId id="2147484244" r:id="rId51"/>
    <p:sldLayoutId id="2147484245" r:id="rId52"/>
    <p:sldLayoutId id="2147484246" r:id="rId53"/>
    <p:sldLayoutId id="2147484247" r:id="rId54"/>
    <p:sldLayoutId id="2147484248" r:id="rId55"/>
    <p:sldLayoutId id="2147484249" r:id="rId56"/>
    <p:sldLayoutId id="2147484250" r:id="rId57"/>
    <p:sldLayoutId id="2147484251"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59" y="132269"/>
            <a:ext cx="4895533" cy="386260"/>
          </a:xfrm>
          <a:prstGeom prst="rect">
            <a:avLst/>
          </a:prstGeom>
        </p:spPr>
        <p:txBody>
          <a:bodyPr vert="horz" lIns="0" tIns="0" rIns="0" bIns="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31959" y="576016"/>
            <a:ext cx="4895533" cy="218631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Slide Number Placeholder 5"/>
          <p:cNvSpPr txBox="1">
            <a:spLocks/>
          </p:cNvSpPr>
          <p:nvPr userDrawn="1"/>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431963" rtl="0" eaLnBrk="1" fontAlgn="auto" latinLnBrk="0" hangingPunct="1">
              <a:lnSpc>
                <a:spcPct val="100000"/>
              </a:lnSpc>
              <a:spcBef>
                <a:spcPts val="0"/>
              </a:spcBef>
              <a:spcAft>
                <a:spcPts val="0"/>
              </a:spcAft>
              <a:buClrTx/>
              <a:buSzTx/>
              <a:buFontTx/>
              <a:buNone/>
              <a:tabLst/>
              <a:defRPr/>
            </a:pPr>
            <a:r>
              <a:rPr kumimoji="0" lang="en-US" sz="567" b="0" i="0" u="none" strike="noStrike" kern="1200" cap="none" spc="0" normalizeH="0" baseline="0" noProof="0" dirty="0" smtClean="0">
                <a:ln>
                  <a:noFill/>
                </a:ln>
                <a:solidFill>
                  <a:srgbClr val="57565A">
                    <a:tint val="75000"/>
                  </a:srgbClr>
                </a:solidFill>
                <a:effectLst/>
                <a:uLnTx/>
                <a:uFillTx/>
                <a:latin typeface="Open Sans Light"/>
                <a:ea typeface="+mn-ea"/>
                <a:cs typeface="+mn-cs"/>
              </a:rPr>
              <a:t>i9 presentation to Joe Smith</a:t>
            </a:r>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7" name="Slide Number Placeholder 5"/>
          <p:cNvSpPr txBox="1">
            <a:spLocks/>
          </p:cNvSpPr>
          <p:nvPr userDrawn="1"/>
        </p:nvSpPr>
        <p:spPr>
          <a:xfrm>
            <a:off x="384985"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31963" rtl="0" eaLnBrk="1" fontAlgn="auto" latinLnBrk="0" hangingPunct="1">
              <a:lnSpc>
                <a:spcPct val="100000"/>
              </a:lnSpc>
              <a:spcBef>
                <a:spcPts val="0"/>
              </a:spcBef>
              <a:spcAft>
                <a:spcPts val="0"/>
              </a:spcAft>
              <a:buClrTx/>
              <a:buSzTx/>
              <a:buFontTx/>
              <a:buNone/>
              <a:tabLst/>
              <a:defRPr/>
            </a:pPr>
            <a:fld id="{1A290D8D-6BA0-418D-AFED-C65293F70DA0}" type="slidenum">
              <a:rPr kumimoji="0" lang="en-US" sz="567" b="0" i="0" u="none" strike="noStrike" kern="1200" cap="none" spc="0" normalizeH="0" baseline="0" noProof="0" smtClean="0">
                <a:ln>
                  <a:noFill/>
                </a:ln>
                <a:solidFill>
                  <a:srgbClr val="57565A">
                    <a:tint val="75000"/>
                  </a:srgbClr>
                </a:solidFill>
                <a:effectLst/>
                <a:uLnTx/>
                <a:uFillTx/>
                <a:latin typeface="Open Sans Light"/>
                <a:ea typeface="+mn-ea"/>
                <a:cs typeface="+mn-cs"/>
              </a:rPr>
              <a:pPr marL="0" marR="0" lvl="0" indent="0" algn="ctr" defTabSz="431963" rtl="0" eaLnBrk="1" fontAlgn="auto" latinLnBrk="0" hangingPunct="1">
                <a:lnSpc>
                  <a:spcPct val="100000"/>
                </a:lnSpc>
                <a:spcBef>
                  <a:spcPts val="0"/>
                </a:spcBef>
                <a:spcAft>
                  <a:spcPts val="0"/>
                </a:spcAft>
                <a:buClrTx/>
                <a:buSzTx/>
                <a:buFontTx/>
                <a:buNone/>
                <a:tabLst/>
                <a:defRPr/>
              </a:pPr>
              <a:t>‹#›</a:t>
            </a:fld>
            <a:endParaRPr kumimoji="0" lang="en-US" sz="567" b="0" i="0" u="none" strike="noStrike" kern="1200" cap="none" spc="0" normalizeH="0" baseline="0" noProof="0" dirty="0">
              <a:ln>
                <a:noFill/>
              </a:ln>
              <a:solidFill>
                <a:srgbClr val="57565A">
                  <a:tint val="75000"/>
                </a:srgbClr>
              </a:solidFill>
              <a:effectLst/>
              <a:uLnTx/>
              <a:uFillTx/>
              <a:latin typeface="Open Sans Light"/>
              <a:ea typeface="+mn-ea"/>
              <a:cs typeface="+mn-cs"/>
            </a:endParaRPr>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7" name="Rectangle 9"/>
          <p:cNvSpPr/>
          <p:nvPr/>
        </p:nvSpPr>
        <p:spPr>
          <a:xfrm rot="2700000">
            <a:off x="201578"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5" name="Rectangle 9"/>
          <p:cNvSpPr/>
          <p:nvPr/>
        </p:nvSpPr>
        <p:spPr>
          <a:xfrm rot="13500000">
            <a:off x="591679" y="3029464"/>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67" b="0" i="0" u="none" strike="noStrike" kern="1200" cap="none" spc="0" normalizeH="0" baseline="0" noProof="0">
              <a:ln>
                <a:noFill/>
              </a:ln>
              <a:solidFill>
                <a:prstClr val="white"/>
              </a:solidFill>
              <a:effectLst/>
              <a:uLnTx/>
              <a:uFillTx/>
              <a:latin typeface="Open Sans Light"/>
              <a:ea typeface="+mn-ea"/>
              <a:cs typeface="+mn-cs"/>
            </a:endParaRPr>
          </a:p>
        </p:txBody>
      </p:sp>
      <p:sp>
        <p:nvSpPr>
          <p:cNvPr id="19" name="Freeform 6"/>
          <p:cNvSpPr>
            <a:spLocks/>
          </p:cNvSpPr>
          <p:nvPr/>
        </p:nvSpPr>
        <p:spPr bwMode="auto">
          <a:xfrm>
            <a:off x="5117726"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pPr marL="0" marR="0" lvl="0" indent="0" algn="l" defTabSz="575936" rtl="0" eaLnBrk="1" fontAlgn="auto" latinLnBrk="0" hangingPunct="1">
              <a:lnSpc>
                <a:spcPct val="100000"/>
              </a:lnSpc>
              <a:spcBef>
                <a:spcPts val="0"/>
              </a:spcBef>
              <a:spcAft>
                <a:spcPts val="0"/>
              </a:spcAft>
              <a:buClrTx/>
              <a:buSzTx/>
              <a:buFontTx/>
              <a:buNone/>
              <a:tabLst/>
              <a:defRPr/>
            </a:pPr>
            <a:endParaRPr kumimoji="0" lang="en-US" sz="1512" b="0" i="0" u="none" strike="noStrike" kern="1200" cap="none" spc="0" normalizeH="0" baseline="0" noProof="0">
              <a:ln>
                <a:noFill/>
              </a:ln>
              <a:solidFill>
                <a:srgbClr val="57565A"/>
              </a:solidFill>
              <a:effectLst/>
              <a:uLnTx/>
              <a:uFillTx/>
              <a:latin typeface="Open Sans Light"/>
              <a:ea typeface="+mn-ea"/>
              <a:cs typeface="+mn-cs"/>
            </a:endParaRPr>
          </a:p>
        </p:txBody>
      </p:sp>
      <p:sp>
        <p:nvSpPr>
          <p:cNvPr id="22" name="Oval 21"/>
          <p:cNvSpPr/>
          <p:nvPr userDrawn="1"/>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3" name="Oval 22"/>
          <p:cNvSpPr/>
          <p:nvPr userDrawn="1"/>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24" name="Oval 23"/>
          <p:cNvSpPr/>
          <p:nvPr userDrawn="1"/>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504" b="0" i="0" u="none" strike="noStrike" kern="1200" cap="none" spc="0" normalizeH="0" baseline="0" noProof="0">
              <a:ln>
                <a:noFill/>
              </a:ln>
              <a:solidFill>
                <a:prstClr val="white"/>
              </a:solidFill>
              <a:effectLst/>
              <a:uLnTx/>
              <a:uFillTx/>
              <a:latin typeface="Open Sans Light"/>
              <a:ea typeface="+mn-ea"/>
              <a:cs typeface="+mn-cs"/>
            </a:endParaRPr>
          </a:p>
        </p:txBody>
      </p:sp>
      <p:sp>
        <p:nvSpPr>
          <p:cNvPr id="18" name="Rectangle 17">
            <a:hlinkClick r:id="rId60"/>
          </p:cNvPr>
          <p:cNvSpPr/>
          <p:nvPr userDrawn="1"/>
        </p:nvSpPr>
        <p:spPr>
          <a:xfrm>
            <a:off x="5035235"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5" name="Rectangle 24">
            <a:hlinkClick r:id="rId61"/>
          </p:cNvPr>
          <p:cNvSpPr/>
          <p:nvPr userDrawn="1"/>
        </p:nvSpPr>
        <p:spPr>
          <a:xfrm>
            <a:off x="5240258"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6" name="Rectangle 25">
            <a:hlinkClick r:id="rId62"/>
          </p:cNvPr>
          <p:cNvSpPr/>
          <p:nvPr userDrawn="1"/>
        </p:nvSpPr>
        <p:spPr>
          <a:xfrm>
            <a:off x="5449973" y="2954970"/>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532427" y="2957134"/>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18080" y="2953461"/>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575936" rtl="0" eaLnBrk="1" fontAlgn="auto" latinLnBrk="0" hangingPunct="1">
              <a:lnSpc>
                <a:spcPct val="100000"/>
              </a:lnSpc>
              <a:spcBef>
                <a:spcPts val="0"/>
              </a:spcBef>
              <a:spcAft>
                <a:spcPts val="0"/>
              </a:spcAft>
              <a:buClrTx/>
              <a:buSzTx/>
              <a:buFontTx/>
              <a:buNone/>
              <a:tabLst/>
              <a:defRPr/>
            </a:pPr>
            <a:endParaRPr kumimoji="0" lang="en-US" sz="1134" b="0" i="0" u="none" strike="noStrike" kern="1200" cap="none" spc="0" normalizeH="0" baseline="0" noProof="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3983386878"/>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 id="2147484264" r:id="rId12"/>
    <p:sldLayoutId id="2147484265" r:id="rId13"/>
    <p:sldLayoutId id="2147484266" r:id="rId14"/>
    <p:sldLayoutId id="2147484267" r:id="rId15"/>
    <p:sldLayoutId id="2147484268" r:id="rId16"/>
    <p:sldLayoutId id="2147484269" r:id="rId17"/>
    <p:sldLayoutId id="2147484270" r:id="rId18"/>
    <p:sldLayoutId id="2147484271" r:id="rId19"/>
    <p:sldLayoutId id="2147484272" r:id="rId20"/>
    <p:sldLayoutId id="2147484273" r:id="rId21"/>
    <p:sldLayoutId id="2147484274" r:id="rId22"/>
    <p:sldLayoutId id="2147484275" r:id="rId23"/>
    <p:sldLayoutId id="2147484276" r:id="rId24"/>
    <p:sldLayoutId id="2147484277" r:id="rId25"/>
    <p:sldLayoutId id="2147484278" r:id="rId26"/>
    <p:sldLayoutId id="2147484279" r:id="rId27"/>
    <p:sldLayoutId id="2147484280" r:id="rId28"/>
    <p:sldLayoutId id="2147484281" r:id="rId29"/>
    <p:sldLayoutId id="2147484282" r:id="rId30"/>
    <p:sldLayoutId id="2147484283" r:id="rId31"/>
    <p:sldLayoutId id="2147484284" r:id="rId32"/>
    <p:sldLayoutId id="2147484285" r:id="rId33"/>
    <p:sldLayoutId id="2147484286" r:id="rId34"/>
    <p:sldLayoutId id="2147484287" r:id="rId35"/>
    <p:sldLayoutId id="2147484288" r:id="rId36"/>
    <p:sldLayoutId id="2147484289" r:id="rId37"/>
    <p:sldLayoutId id="2147484290" r:id="rId38"/>
    <p:sldLayoutId id="2147484291" r:id="rId39"/>
    <p:sldLayoutId id="2147484292" r:id="rId40"/>
    <p:sldLayoutId id="2147484293" r:id="rId41"/>
    <p:sldLayoutId id="2147484294" r:id="rId42"/>
    <p:sldLayoutId id="2147484295" r:id="rId43"/>
    <p:sldLayoutId id="2147484296" r:id="rId44"/>
    <p:sldLayoutId id="2147484297" r:id="rId45"/>
    <p:sldLayoutId id="2147484298" r:id="rId46"/>
    <p:sldLayoutId id="2147484299" r:id="rId47"/>
    <p:sldLayoutId id="2147484300" r:id="rId48"/>
    <p:sldLayoutId id="2147484301" r:id="rId49"/>
    <p:sldLayoutId id="2147484302" r:id="rId50"/>
    <p:sldLayoutId id="2147484303" r:id="rId51"/>
    <p:sldLayoutId id="2147484304" r:id="rId52"/>
    <p:sldLayoutId id="2147484305" r:id="rId53"/>
    <p:sldLayoutId id="2147484306" r:id="rId54"/>
    <p:sldLayoutId id="2147484307" r:id="rId55"/>
    <p:sldLayoutId id="2147484308" r:id="rId56"/>
    <p:sldLayoutId id="2147484309" r:id="rId57"/>
    <p:sldLayoutId id="2147484310" r:id="rId58"/>
  </p:sldLayoutIdLst>
  <p:timing>
    <p:tnLst>
      <p:par>
        <p:cTn id="1" dur="indefinite" restart="never" nodeType="tmRoot"/>
      </p:par>
    </p:tnLst>
  </p:timing>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0.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7.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 y="1533"/>
            <a:ext cx="5753741" cy="1019582"/>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1042866" y="173825"/>
            <a:ext cx="3054716" cy="753391"/>
          </a:xfrm>
          <a:prstGeom prst="rect">
            <a:avLst/>
          </a:prstGeom>
        </p:spPr>
        <p:txBody>
          <a:bodyPr vert="horz" wrap="square" lIns="0" tIns="14585" rIns="0" bIns="0" rtlCol="0">
            <a:spAutoFit/>
          </a:bodyPr>
          <a:lstStyle/>
          <a:p>
            <a:pPr marL="12683">
              <a:lnSpc>
                <a:spcPct val="100000"/>
              </a:lnSpc>
              <a:spcBef>
                <a:spcPts val="114"/>
              </a:spcBef>
            </a:pPr>
            <a:r>
              <a:rPr lang="en-US" sz="4800" b="1" dirty="0" err="1">
                <a:solidFill>
                  <a:schemeClr val="bg1"/>
                </a:solidFill>
                <a:latin typeface="Arial" panose="020B0604020202020204" pitchFamily="34" charset="0"/>
                <a:cs typeface="Arial" panose="020B0604020202020204" pitchFamily="34" charset="0"/>
              </a:rPr>
              <a:t>Français</a:t>
            </a:r>
            <a:r>
              <a:rPr lang="en-US" sz="4800" b="1" dirty="0">
                <a:solidFill>
                  <a:schemeClr val="bg1"/>
                </a:solidFill>
                <a:latin typeface="Arial" panose="020B0604020202020204" pitchFamily="34" charset="0"/>
                <a:cs typeface="Arial" panose="020B0604020202020204" pitchFamily="34" charset="0"/>
              </a:rPr>
              <a:t> </a:t>
            </a:r>
            <a:endParaRPr sz="4800" dirty="0">
              <a:latin typeface="Arial Black" pitchFamily="34" charset="0"/>
              <a:cs typeface="Times New Roman" pitchFamily="18" charset="0"/>
            </a:endParaRPr>
          </a:p>
        </p:txBody>
      </p:sp>
      <p:sp>
        <p:nvSpPr>
          <p:cNvPr id="6" name="object 6"/>
          <p:cNvSpPr/>
          <p:nvPr/>
        </p:nvSpPr>
        <p:spPr>
          <a:xfrm>
            <a:off x="443629" y="1188878"/>
            <a:ext cx="343791" cy="863169"/>
          </a:xfrm>
          <a:custGeom>
            <a:avLst/>
            <a:gdLst/>
            <a:ahLst/>
            <a:cxnLst/>
            <a:rect l="l" t="t" r="r" b="b"/>
            <a:pathLst>
              <a:path w="344170" h="740410">
                <a:moveTo>
                  <a:pt x="343828" y="0"/>
                </a:moveTo>
                <a:lnTo>
                  <a:pt x="0" y="0"/>
                </a:lnTo>
                <a:lnTo>
                  <a:pt x="0" y="740144"/>
                </a:lnTo>
                <a:lnTo>
                  <a:pt x="343828" y="740144"/>
                </a:lnTo>
                <a:lnTo>
                  <a:pt x="343828" y="0"/>
                </a:lnTo>
                <a:close/>
              </a:path>
            </a:pathLst>
          </a:custGeom>
          <a:solidFill>
            <a:srgbClr val="2365C7"/>
          </a:solidFill>
        </p:spPr>
        <p:txBody>
          <a:bodyPr wrap="square" lIns="0" tIns="0" rIns="0" bIns="0" rtlCol="0"/>
          <a:lstStyle/>
          <a:p>
            <a:endParaRPr/>
          </a:p>
        </p:txBody>
      </p:sp>
      <p:sp>
        <p:nvSpPr>
          <p:cNvPr id="7" name="object 7"/>
          <p:cNvSpPr/>
          <p:nvPr/>
        </p:nvSpPr>
        <p:spPr>
          <a:xfrm>
            <a:off x="443629" y="2228749"/>
            <a:ext cx="343791" cy="679721"/>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39598"/>
          </a:solidFill>
        </p:spPr>
        <p:txBody>
          <a:bodyPr wrap="square" lIns="0" tIns="0" rIns="0" bIns="0" rtlCol="0"/>
          <a:lstStyle/>
          <a:p>
            <a:endParaRPr/>
          </a:p>
        </p:txBody>
      </p:sp>
      <p:grpSp>
        <p:nvGrpSpPr>
          <p:cNvPr id="4" name="object 27"/>
          <p:cNvGrpSpPr/>
          <p:nvPr/>
        </p:nvGrpSpPr>
        <p:grpSpPr>
          <a:xfrm>
            <a:off x="4696821" y="228549"/>
            <a:ext cx="633666" cy="633434"/>
            <a:chOff x="4686759" y="212868"/>
            <a:chExt cx="634365" cy="634365"/>
          </a:xfrm>
        </p:grpSpPr>
        <p:sp>
          <p:nvSpPr>
            <p:cNvPr id="28" name="object 28"/>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29" name="object 29"/>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30" name="object 30"/>
          <p:cNvSpPr txBox="1"/>
          <p:nvPr/>
        </p:nvSpPr>
        <p:spPr>
          <a:xfrm>
            <a:off x="4864932" y="248659"/>
            <a:ext cx="374391" cy="361747"/>
          </a:xfrm>
          <a:prstGeom prst="rect">
            <a:avLst/>
          </a:prstGeom>
        </p:spPr>
        <p:txBody>
          <a:bodyPr vert="horz" wrap="square" lIns="0" tIns="15854" rIns="0" bIns="0" rtlCol="0">
            <a:spAutoFit/>
          </a:bodyPr>
          <a:lstStyle/>
          <a:p>
            <a:pPr>
              <a:spcBef>
                <a:spcPts val="125"/>
              </a:spcBef>
            </a:pPr>
            <a:r>
              <a:rPr lang="en-US" sz="2200" dirty="0" smtClean="0">
                <a:solidFill>
                  <a:schemeClr val="bg1"/>
                </a:solidFill>
                <a:latin typeface="Arial"/>
                <a:cs typeface="Arial"/>
              </a:rPr>
              <a:t> 9</a:t>
            </a:r>
            <a:endParaRPr sz="2200" dirty="0">
              <a:solidFill>
                <a:schemeClr val="bg1"/>
              </a:solidFill>
              <a:latin typeface="Arial"/>
              <a:cs typeface="Arial"/>
            </a:endParaRPr>
          </a:p>
        </p:txBody>
      </p:sp>
      <p:sp>
        <p:nvSpPr>
          <p:cNvPr id="31" name="object 31"/>
          <p:cNvSpPr txBox="1"/>
          <p:nvPr/>
        </p:nvSpPr>
        <p:spPr>
          <a:xfrm>
            <a:off x="4751933" y="541157"/>
            <a:ext cx="563331" cy="212221"/>
          </a:xfrm>
          <a:prstGeom prst="rect">
            <a:avLst/>
          </a:prstGeom>
        </p:spPr>
        <p:txBody>
          <a:bodyPr vert="horz" wrap="square" lIns="0" tIns="12049" rIns="0" bIns="0" rtlCol="0">
            <a:spAutoFit/>
          </a:bodyPr>
          <a:lstStyle/>
          <a:p>
            <a:pPr>
              <a:spcBef>
                <a:spcPts val="95"/>
              </a:spcBef>
            </a:pPr>
            <a:r>
              <a:rPr lang="ru-RU" sz="1300" spc="-5" dirty="0" smtClean="0">
                <a:solidFill>
                  <a:srgbClr val="FEFEFE"/>
                </a:solidFill>
                <a:latin typeface="Arial"/>
                <a:cs typeface="Arial"/>
              </a:rPr>
              <a:t> </a:t>
            </a:r>
            <a:r>
              <a:rPr lang="fr-FR" sz="1300" spc="-5" dirty="0" smtClean="0">
                <a:solidFill>
                  <a:srgbClr val="FEFEFE"/>
                </a:solidFill>
                <a:latin typeface="Arial"/>
                <a:cs typeface="Arial"/>
              </a:rPr>
              <a:t>classe</a:t>
            </a:r>
            <a:endParaRPr lang="fr-FR" sz="1300" dirty="0">
              <a:latin typeface="Arial"/>
              <a:cs typeface="Arial"/>
            </a:endParaRPr>
          </a:p>
        </p:txBody>
      </p:sp>
      <p:grpSp>
        <p:nvGrpSpPr>
          <p:cNvPr id="8" name="object 32"/>
          <p:cNvGrpSpPr/>
          <p:nvPr/>
        </p:nvGrpSpPr>
        <p:grpSpPr>
          <a:xfrm>
            <a:off x="350739" y="317911"/>
            <a:ext cx="437033" cy="418485"/>
            <a:chOff x="351125" y="318378"/>
            <a:chExt cx="437515" cy="419100"/>
          </a:xfrm>
        </p:grpSpPr>
        <p:sp>
          <p:nvSpPr>
            <p:cNvPr id="33" name="object 33"/>
            <p:cNvSpPr/>
            <p:nvPr/>
          </p:nvSpPr>
          <p:spPr>
            <a:xfrm>
              <a:off x="351125" y="354807"/>
              <a:ext cx="127505" cy="191260"/>
            </a:xfrm>
            <a:prstGeom prst="rect">
              <a:avLst/>
            </a:prstGeom>
            <a:blipFill>
              <a:blip r:embed="rId2" cstate="print"/>
              <a:stretch>
                <a:fillRect/>
              </a:stretch>
            </a:blipFill>
          </p:spPr>
          <p:txBody>
            <a:bodyPr wrap="square" lIns="0" tIns="0" rIns="0" bIns="0" rtlCol="0"/>
            <a:lstStyle/>
            <a:p>
              <a:endParaRPr/>
            </a:p>
          </p:txBody>
        </p:sp>
        <p:sp>
          <p:nvSpPr>
            <p:cNvPr id="34" name="object 34"/>
            <p:cNvSpPr/>
            <p:nvPr/>
          </p:nvSpPr>
          <p:spPr>
            <a:xfrm>
              <a:off x="505955" y="318378"/>
              <a:ext cx="127504" cy="227689"/>
            </a:xfrm>
            <a:prstGeom prst="rect">
              <a:avLst/>
            </a:prstGeom>
            <a:blipFill>
              <a:blip r:embed="rId3" cstate="print"/>
              <a:stretch>
                <a:fillRect/>
              </a:stretch>
            </a:blipFill>
          </p:spPr>
          <p:txBody>
            <a:bodyPr wrap="square" lIns="0" tIns="0" rIns="0" bIns="0" rtlCol="0"/>
            <a:lstStyle/>
            <a:p>
              <a:endParaRPr/>
            </a:p>
          </p:txBody>
        </p:sp>
        <p:sp>
          <p:nvSpPr>
            <p:cNvPr id="35" name="object 35"/>
            <p:cNvSpPr/>
            <p:nvPr/>
          </p:nvSpPr>
          <p:spPr>
            <a:xfrm>
              <a:off x="660783" y="391239"/>
              <a:ext cx="127505" cy="154828"/>
            </a:xfrm>
            <a:prstGeom prst="rect">
              <a:avLst/>
            </a:prstGeom>
            <a:blipFill>
              <a:blip r:embed="rId4" cstate="print"/>
              <a:stretch>
                <a:fillRect/>
              </a:stretch>
            </a:blipFill>
          </p:spPr>
          <p:txBody>
            <a:bodyPr wrap="square" lIns="0" tIns="0" rIns="0" bIns="0" rtlCol="0"/>
            <a:lstStyle/>
            <a:p>
              <a:endParaRPr/>
            </a:p>
          </p:txBody>
        </p:sp>
        <p:sp>
          <p:nvSpPr>
            <p:cNvPr id="36" name="object 36"/>
            <p:cNvSpPr/>
            <p:nvPr/>
          </p:nvSpPr>
          <p:spPr>
            <a:xfrm>
              <a:off x="469524" y="573389"/>
              <a:ext cx="245902" cy="163935"/>
            </a:xfrm>
            <a:prstGeom prst="rect">
              <a:avLst/>
            </a:prstGeom>
            <a:blipFill>
              <a:blip r:embed="rId5" cstate="print"/>
              <a:stretch>
                <a:fillRect/>
              </a:stretch>
            </a:blipFill>
          </p:spPr>
          <p:txBody>
            <a:bodyPr wrap="square" lIns="0" tIns="0" rIns="0" bIns="0" rtlCol="0"/>
            <a:lstStyle/>
            <a:p>
              <a:endParaRPr/>
            </a:p>
          </p:txBody>
        </p:sp>
      </p:grpSp>
      <p:sp>
        <p:nvSpPr>
          <p:cNvPr id="19" name="object 4"/>
          <p:cNvSpPr txBox="1"/>
          <p:nvPr/>
        </p:nvSpPr>
        <p:spPr>
          <a:xfrm>
            <a:off x="935509" y="1206045"/>
            <a:ext cx="2801472" cy="1040010"/>
          </a:xfrm>
          <a:prstGeom prst="rect">
            <a:avLst/>
          </a:prstGeom>
        </p:spPr>
        <p:txBody>
          <a:bodyPr vert="horz" wrap="square" lIns="0" tIns="13952" rIns="0" bIns="0" rtlCol="0">
            <a:spAutoFit/>
          </a:bodyPr>
          <a:lstStyle/>
          <a:p>
            <a:pPr marL="12680"/>
            <a:r>
              <a:rPr lang="en-US" sz="1400" b="1" spc="5" dirty="0" err="1">
                <a:solidFill>
                  <a:srgbClr val="2365C7"/>
                </a:solidFill>
                <a:latin typeface="Arial"/>
                <a:cs typeface="Arial"/>
              </a:rPr>
              <a:t>Thème</a:t>
            </a:r>
            <a:r>
              <a:rPr lang="en-US" sz="1400" b="1" spc="5" dirty="0">
                <a:solidFill>
                  <a:srgbClr val="2365C7"/>
                </a:solidFill>
                <a:latin typeface="Arial"/>
                <a:cs typeface="Arial"/>
              </a:rPr>
              <a:t> de </a:t>
            </a:r>
            <a:r>
              <a:rPr lang="en-US" sz="1400" b="1" spc="5" dirty="0" smtClean="0">
                <a:solidFill>
                  <a:srgbClr val="2365C7"/>
                </a:solidFill>
                <a:latin typeface="Arial"/>
                <a:cs typeface="Arial"/>
              </a:rPr>
              <a:t>la </a:t>
            </a:r>
            <a:r>
              <a:rPr lang="en-US" sz="1400" b="1" spc="5" dirty="0" err="1" smtClean="0">
                <a:solidFill>
                  <a:srgbClr val="2365C7"/>
                </a:solidFill>
                <a:latin typeface="Arial"/>
                <a:cs typeface="Arial"/>
              </a:rPr>
              <a:t>leçon</a:t>
            </a:r>
            <a:r>
              <a:rPr lang="en-US" sz="1400" b="1" spc="5" dirty="0" smtClean="0">
                <a:solidFill>
                  <a:srgbClr val="2365C7"/>
                </a:solidFill>
                <a:latin typeface="Arial"/>
                <a:cs typeface="Arial"/>
              </a:rPr>
              <a:t>:</a:t>
            </a:r>
            <a:r>
              <a:rPr lang="ru-RU" sz="1400" b="1" spc="5" dirty="0" smtClean="0">
                <a:solidFill>
                  <a:srgbClr val="2365C7"/>
                </a:solidFill>
                <a:latin typeface="Arial"/>
                <a:cs typeface="Arial"/>
              </a:rPr>
              <a:t> </a:t>
            </a:r>
            <a:endParaRPr lang="fr-FR" sz="1400" b="1" spc="5" dirty="0" smtClean="0">
              <a:solidFill>
                <a:srgbClr val="2365C7"/>
              </a:solidFill>
              <a:latin typeface="Arial"/>
              <a:cs typeface="Arial"/>
            </a:endParaRPr>
          </a:p>
          <a:p>
            <a:pPr marL="12680"/>
            <a:r>
              <a:rPr lang="ru-RU" sz="1400" b="1" spc="5" dirty="0" smtClean="0">
                <a:solidFill>
                  <a:srgbClr val="2365C7"/>
                </a:solidFill>
                <a:latin typeface="Arial"/>
                <a:cs typeface="Arial"/>
              </a:rPr>
              <a:t> </a:t>
            </a:r>
            <a:r>
              <a:rPr lang="fr-FR" sz="1600" b="1" dirty="0" smtClean="0">
                <a:solidFill>
                  <a:srgbClr val="373435"/>
                </a:solidFill>
                <a:latin typeface="Arial"/>
                <a:cs typeface="Arial"/>
              </a:rPr>
              <a:t>«</a:t>
            </a:r>
            <a:r>
              <a:rPr lang="fr-FR" sz="1800" b="1" dirty="0" smtClean="0">
                <a:solidFill>
                  <a:srgbClr val="373435"/>
                </a:solidFill>
                <a:latin typeface="Arial"/>
                <a:cs typeface="Arial"/>
              </a:rPr>
              <a:t>Les </a:t>
            </a:r>
            <a:r>
              <a:rPr lang="fr-FR" sz="1800" b="1" dirty="0" smtClean="0">
                <a:solidFill>
                  <a:srgbClr val="373435"/>
                </a:solidFill>
                <a:latin typeface="Arial"/>
                <a:cs typeface="Arial"/>
              </a:rPr>
              <a:t>présidents de la  République Française</a:t>
            </a:r>
            <a:r>
              <a:rPr lang="fr-FR" sz="1600" b="1" dirty="0" smtClean="0">
                <a:solidFill>
                  <a:srgbClr val="373435"/>
                </a:solidFill>
                <a:latin typeface="Arial"/>
                <a:cs typeface="Arial"/>
              </a:rPr>
              <a:t>»</a:t>
            </a:r>
          </a:p>
          <a:p>
            <a:pPr marL="18391">
              <a:lnSpc>
                <a:spcPts val="1947"/>
              </a:lnSpc>
              <a:spcBef>
                <a:spcPts val="110"/>
              </a:spcBef>
            </a:pPr>
            <a:endParaRPr sz="2600" b="1" dirty="0">
              <a:latin typeface="Arial Black" pitchFamily="34" charset="0"/>
              <a:cs typeface="Arial" pitchFamily="34" charset="0"/>
            </a:endParaRPr>
          </a:p>
        </p:txBody>
      </p:sp>
      <p:pic>
        <p:nvPicPr>
          <p:cNvPr id="20" name="Picture 2">
            <a:extLst>
              <a:ext uri="{FF2B5EF4-FFF2-40B4-BE49-F238E27FC236}">
                <a16:creationId xmlns="" xmlns:a16="http://schemas.microsoft.com/office/drawing/2014/main" id="{D0C0EBA1-1519-498A-A801-9F2A0C2A43E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87836" y="1334293"/>
            <a:ext cx="1656185" cy="1365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25699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fr-FR" sz="3600" dirty="0" smtClean="0"/>
              <a:t>C’est le Président </a:t>
            </a:r>
            <a:endParaRPr lang="ru-RU" sz="3600" dirty="0"/>
          </a:p>
        </p:txBody>
      </p:sp>
      <p:sp>
        <p:nvSpPr>
          <p:cNvPr id="3" name="Содержимое 2"/>
          <p:cNvSpPr>
            <a:spLocks noGrp="1"/>
          </p:cNvSpPr>
          <p:nvPr>
            <p:ph sz="half" idx="2"/>
          </p:nvPr>
        </p:nvSpPr>
        <p:spPr>
          <a:xfrm>
            <a:off x="1665278" y="719705"/>
            <a:ext cx="3786215" cy="2154436"/>
          </a:xfrm>
        </p:spPr>
        <p:txBody>
          <a:bodyPr/>
          <a:lstStyle/>
          <a:p>
            <a:r>
              <a:rPr lang="fr-FR" sz="2000" b="1" dirty="0" smtClean="0">
                <a:solidFill>
                  <a:srgbClr val="000000"/>
                </a:solidFill>
                <a:latin typeface="Arial" pitchFamily="34" charset="0"/>
                <a:cs typeface="Arial" pitchFamily="34" charset="0"/>
              </a:rPr>
              <a:t>Mais pour conduire la politique du pays, le gouvernement et le Président doivent collaborer  et avoir la confiance du Parlement, c’est-à-dire obtenir la majorité à l’Assemblée nationale. </a:t>
            </a:r>
            <a:endParaRPr lang="ru-RU" sz="2000" b="1" dirty="0"/>
          </a:p>
        </p:txBody>
      </p:sp>
      <p:pic>
        <p:nvPicPr>
          <p:cNvPr id="5" name="Picture 10">
            <a:extLst>
              <a:ext uri="{FF2B5EF4-FFF2-40B4-BE49-F238E27FC236}">
                <a16:creationId xmlns="" xmlns:a16="http://schemas.microsoft.com/office/drawing/2014/main" id="{DB8CDB34-F41E-41C4-9292-4BE1970EAE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081" y="719705"/>
            <a:ext cx="1331129" cy="928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fr-FR" sz="2800" dirty="0" smtClean="0">
                <a:solidFill>
                  <a:schemeClr val="tx1"/>
                </a:solidFill>
                <a:latin typeface="Arial" pitchFamily="34" charset="0"/>
                <a:cs typeface="Arial" pitchFamily="34" charset="0"/>
              </a:rPr>
              <a:t>Un peu de grammaire</a:t>
            </a:r>
            <a:endParaRPr lang="ru-RU" dirty="0"/>
          </a:p>
        </p:txBody>
      </p:sp>
      <p:sp>
        <p:nvSpPr>
          <p:cNvPr id="3" name="Содержимое 2"/>
          <p:cNvSpPr>
            <a:spLocks noGrp="1"/>
          </p:cNvSpPr>
          <p:nvPr>
            <p:ph sz="half" idx="2"/>
          </p:nvPr>
        </p:nvSpPr>
        <p:spPr>
          <a:xfrm>
            <a:off x="247837" y="619912"/>
            <a:ext cx="5346531" cy="738664"/>
          </a:xfrm>
        </p:spPr>
        <p:txBody>
          <a:bodyPr/>
          <a:lstStyle/>
          <a:p>
            <a:pPr algn="ctr"/>
            <a:r>
              <a:rPr lang="fr-FR" sz="2400" dirty="0" smtClean="0">
                <a:solidFill>
                  <a:srgbClr val="000000"/>
                </a:solidFill>
              </a:rPr>
              <a:t>Les prépositions</a:t>
            </a:r>
          </a:p>
          <a:p>
            <a:pPr algn="ctr"/>
            <a:endParaRPr lang="ru-RU" sz="2000" dirty="0">
              <a:solidFill>
                <a:srgbClr val="000000"/>
              </a:solidFill>
            </a:endParaRPr>
          </a:p>
        </p:txBody>
      </p:sp>
      <p:sp>
        <p:nvSpPr>
          <p:cNvPr id="4" name="TextBox 3">
            <a:extLst>
              <a:ext uri="{FF2B5EF4-FFF2-40B4-BE49-F238E27FC236}">
                <a16:creationId xmlns="" xmlns:a16="http://schemas.microsoft.com/office/drawing/2014/main" id="{1A77BDFB-9A60-42EF-8890-06FDC18AD915}"/>
              </a:ext>
            </a:extLst>
          </p:cNvPr>
          <p:cNvSpPr txBox="1"/>
          <p:nvPr/>
        </p:nvSpPr>
        <p:spPr>
          <a:xfrm>
            <a:off x="247837" y="1262854"/>
            <a:ext cx="845938" cy="424091"/>
          </a:xfrm>
          <a:prstGeom prst="rect">
            <a:avLst/>
          </a:prstGeom>
          <a:solidFill>
            <a:schemeClr val="accent3"/>
          </a:solidFill>
        </p:spPr>
        <p:txBody>
          <a:bodyPr wrap="square" lIns="115189" tIns="57595" rIns="115189" bIns="57595" rtlCol="0" anchor="b" anchorCtr="0">
            <a:spAutoFit/>
          </a:bodyPr>
          <a:lstStyle/>
          <a:p>
            <a:r>
              <a:rPr lang="en-US" sz="2000" dirty="0" smtClean="0">
                <a:solidFill>
                  <a:srgbClr val="FFFFFF"/>
                </a:solidFill>
                <a:latin typeface="Arial" panose="020B0604020202020204" pitchFamily="34" charset="0"/>
                <a:cs typeface="Arial" panose="020B0604020202020204" pitchFamily="34" charset="0"/>
              </a:rPr>
              <a:t>d</a:t>
            </a:r>
            <a:r>
              <a:rPr lang="fr-FR" sz="2000" dirty="0" smtClean="0">
                <a:solidFill>
                  <a:srgbClr val="FFFFFF"/>
                </a:solidFill>
                <a:latin typeface="Arial" panose="020B0604020202020204" pitchFamily="34" charset="0"/>
                <a:cs typeface="Arial" panose="020B0604020202020204" pitchFamily="34" charset="0"/>
              </a:rPr>
              <a:t>ans</a:t>
            </a:r>
            <a:endParaRPr lang="en-US" sz="2000" dirty="0">
              <a:solidFill>
                <a:srgbClr val="FFFFFF"/>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 xmlns:a16="http://schemas.microsoft.com/office/drawing/2014/main" id="{1A77BDFB-9A60-42EF-8890-06FDC18AD915}"/>
              </a:ext>
            </a:extLst>
          </p:cNvPr>
          <p:cNvSpPr txBox="1"/>
          <p:nvPr/>
        </p:nvSpPr>
        <p:spPr>
          <a:xfrm>
            <a:off x="700866" y="2253094"/>
            <a:ext cx="785818" cy="547202"/>
          </a:xfrm>
          <a:prstGeom prst="rect">
            <a:avLst/>
          </a:prstGeom>
          <a:solidFill>
            <a:schemeClr val="accent3"/>
          </a:solidFill>
        </p:spPr>
        <p:txBody>
          <a:bodyPr wrap="square" lIns="115189" tIns="57595" rIns="115189" bIns="57595" rtlCol="0" anchor="b" anchorCtr="0">
            <a:spAutoFit/>
          </a:bodyPr>
          <a:lstStyle/>
          <a:p>
            <a:r>
              <a:rPr lang="fr-FR" sz="2800" dirty="0" smtClean="0">
                <a:latin typeface="Arial" pitchFamily="34" charset="0"/>
                <a:cs typeface="Arial" pitchFamily="34" charset="0"/>
              </a:rPr>
              <a:t>sur</a:t>
            </a:r>
            <a:endParaRPr lang="en-US" sz="2800" dirty="0">
              <a:solidFill>
                <a:srgbClr val="FFFFFF"/>
              </a:solidFill>
              <a:latin typeface="Arial" pitchFamily="34" charset="0"/>
              <a:cs typeface="Arial" pitchFamily="34" charset="0"/>
            </a:endParaRPr>
          </a:p>
        </p:txBody>
      </p:sp>
      <p:sp>
        <p:nvSpPr>
          <p:cNvPr id="6" name="TextBox 5">
            <a:extLst>
              <a:ext uri="{FF2B5EF4-FFF2-40B4-BE49-F238E27FC236}">
                <a16:creationId xmlns="" xmlns:a16="http://schemas.microsoft.com/office/drawing/2014/main" id="{1A77BDFB-9A60-42EF-8890-06FDC18AD915}"/>
              </a:ext>
            </a:extLst>
          </p:cNvPr>
          <p:cNvSpPr txBox="1"/>
          <p:nvPr/>
        </p:nvSpPr>
        <p:spPr>
          <a:xfrm>
            <a:off x="1665279" y="1423529"/>
            <a:ext cx="928694" cy="793423"/>
          </a:xfrm>
          <a:prstGeom prst="rect">
            <a:avLst/>
          </a:prstGeom>
          <a:solidFill>
            <a:schemeClr val="accent3"/>
          </a:solidFill>
        </p:spPr>
        <p:txBody>
          <a:bodyPr wrap="square" lIns="115189" tIns="57595" rIns="115189" bIns="57595" rtlCol="0" anchor="b" anchorCtr="0">
            <a:spAutoFit/>
          </a:bodyPr>
          <a:lstStyle/>
          <a:p>
            <a:r>
              <a:rPr lang="fr-FR" sz="2400" dirty="0" smtClean="0">
                <a:latin typeface="Arial" pitchFamily="34" charset="0"/>
                <a:cs typeface="Arial" pitchFamily="34" charset="0"/>
              </a:rPr>
              <a:t>chez</a:t>
            </a:r>
            <a:r>
              <a:rPr lang="fr-FR" sz="2000" dirty="0" smtClean="0"/>
              <a:t> </a:t>
            </a:r>
            <a:br>
              <a:rPr lang="fr-FR" sz="2000" dirty="0" smtClean="0"/>
            </a:br>
            <a:endParaRPr lang="en-US" sz="2000" dirty="0">
              <a:solidFill>
                <a:srgbClr val="FFFFFF"/>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 xmlns:a16="http://schemas.microsoft.com/office/drawing/2014/main" id="{1A77BDFB-9A60-42EF-8890-06FDC18AD915}"/>
              </a:ext>
            </a:extLst>
          </p:cNvPr>
          <p:cNvSpPr txBox="1"/>
          <p:nvPr/>
        </p:nvSpPr>
        <p:spPr>
          <a:xfrm>
            <a:off x="2593973" y="2216952"/>
            <a:ext cx="741026" cy="793423"/>
          </a:xfrm>
          <a:prstGeom prst="rect">
            <a:avLst/>
          </a:prstGeom>
          <a:solidFill>
            <a:schemeClr val="accent3"/>
          </a:solidFill>
        </p:spPr>
        <p:txBody>
          <a:bodyPr wrap="square" lIns="115189" tIns="57595" rIns="115189" bIns="57595" rtlCol="0" anchor="b" anchorCtr="0">
            <a:spAutoFit/>
          </a:bodyPr>
          <a:lstStyle/>
          <a:p>
            <a:r>
              <a:rPr lang="fr-FR" sz="2400" dirty="0" smtClean="0">
                <a:latin typeface="Arial" pitchFamily="34" charset="0"/>
                <a:cs typeface="Arial" pitchFamily="34" charset="0"/>
              </a:rPr>
              <a:t>de</a:t>
            </a:r>
            <a:r>
              <a:rPr lang="fr-FR" sz="2000" dirty="0" smtClean="0">
                <a:latin typeface="Arial" pitchFamily="34" charset="0"/>
                <a:cs typeface="Arial" pitchFamily="34" charset="0"/>
              </a:rPr>
              <a:t> </a:t>
            </a:r>
            <a:br>
              <a:rPr lang="fr-FR" sz="2000" dirty="0" smtClean="0">
                <a:latin typeface="Arial" pitchFamily="34" charset="0"/>
                <a:cs typeface="Arial" pitchFamily="34" charset="0"/>
              </a:rPr>
            </a:br>
            <a:endParaRPr lang="en-US" sz="2000" dirty="0">
              <a:solidFill>
                <a:srgbClr val="FFFFFF"/>
              </a:solidFill>
              <a:latin typeface="Arial" pitchFamily="34" charset="0"/>
              <a:cs typeface="Arial" pitchFamily="34" charset="0"/>
            </a:endParaRPr>
          </a:p>
        </p:txBody>
      </p:sp>
      <p:sp>
        <p:nvSpPr>
          <p:cNvPr id="8" name="TextBox 7">
            <a:extLst>
              <a:ext uri="{FF2B5EF4-FFF2-40B4-BE49-F238E27FC236}">
                <a16:creationId xmlns="" xmlns:a16="http://schemas.microsoft.com/office/drawing/2014/main" id="{1A77BDFB-9A60-42EF-8890-06FDC18AD915}"/>
              </a:ext>
            </a:extLst>
          </p:cNvPr>
          <p:cNvSpPr txBox="1"/>
          <p:nvPr/>
        </p:nvSpPr>
        <p:spPr>
          <a:xfrm>
            <a:off x="4379923" y="1262854"/>
            <a:ext cx="694218" cy="547202"/>
          </a:xfrm>
          <a:prstGeom prst="rect">
            <a:avLst/>
          </a:prstGeom>
          <a:solidFill>
            <a:schemeClr val="accent3"/>
          </a:solidFill>
        </p:spPr>
        <p:txBody>
          <a:bodyPr wrap="square" lIns="115189" tIns="57595" rIns="115189" bIns="57595" rtlCol="0" anchor="b" anchorCtr="0">
            <a:spAutoFit/>
          </a:bodyPr>
          <a:lstStyle/>
          <a:p>
            <a:r>
              <a:rPr lang="fr-FR" sz="2800" dirty="0" smtClean="0">
                <a:latin typeface="Arial" pitchFamily="34" charset="0"/>
                <a:cs typeface="Arial" pitchFamily="34" charset="0"/>
              </a:rPr>
              <a:t>en</a:t>
            </a:r>
            <a:endParaRPr lang="en-US" sz="2800" dirty="0">
              <a:solidFill>
                <a:srgbClr val="FFFFFF"/>
              </a:solidFill>
              <a:latin typeface="Arial" pitchFamily="34" charset="0"/>
              <a:cs typeface="Arial" pitchFamily="34" charset="0"/>
            </a:endParaRPr>
          </a:p>
        </p:txBody>
      </p:sp>
      <p:sp>
        <p:nvSpPr>
          <p:cNvPr id="9" name="TextBox 8">
            <a:extLst>
              <a:ext uri="{FF2B5EF4-FFF2-40B4-BE49-F238E27FC236}">
                <a16:creationId xmlns="" xmlns:a16="http://schemas.microsoft.com/office/drawing/2014/main" id="{1A77BDFB-9A60-42EF-8890-06FDC18AD915}"/>
              </a:ext>
            </a:extLst>
          </p:cNvPr>
          <p:cNvSpPr txBox="1"/>
          <p:nvPr/>
        </p:nvSpPr>
        <p:spPr>
          <a:xfrm>
            <a:off x="3334999" y="1382566"/>
            <a:ext cx="694218" cy="854979"/>
          </a:xfrm>
          <a:prstGeom prst="rect">
            <a:avLst/>
          </a:prstGeom>
          <a:solidFill>
            <a:schemeClr val="accent3"/>
          </a:solidFill>
        </p:spPr>
        <p:txBody>
          <a:bodyPr wrap="square" lIns="115189" tIns="57595" rIns="115189" bIns="57595" rtlCol="0" anchor="b" anchorCtr="0">
            <a:spAutoFit/>
          </a:bodyPr>
          <a:lstStyle/>
          <a:p>
            <a:r>
              <a:rPr lang="fr-FR" sz="2400" dirty="0" smtClean="0">
                <a:latin typeface="Arial" pitchFamily="34" charset="0"/>
                <a:cs typeface="Arial" pitchFamily="34" charset="0"/>
              </a:rPr>
              <a:t>Où </a:t>
            </a:r>
            <a:br>
              <a:rPr lang="fr-FR" sz="2400" dirty="0" smtClean="0">
                <a:latin typeface="Arial" pitchFamily="34" charset="0"/>
                <a:cs typeface="Arial" pitchFamily="34" charset="0"/>
              </a:rPr>
            </a:br>
            <a:endParaRPr lang="en-US" sz="2400" dirty="0">
              <a:solidFill>
                <a:srgbClr val="FFFFFF"/>
              </a:solidFill>
              <a:latin typeface="Arial" pitchFamily="34" charset="0"/>
              <a:cs typeface="Arial" pitchFamily="34" charset="0"/>
            </a:endParaRPr>
          </a:p>
        </p:txBody>
      </p:sp>
      <p:sp>
        <p:nvSpPr>
          <p:cNvPr id="10" name="TextBox 9">
            <a:extLst>
              <a:ext uri="{FF2B5EF4-FFF2-40B4-BE49-F238E27FC236}">
                <a16:creationId xmlns="" xmlns:a16="http://schemas.microsoft.com/office/drawing/2014/main" id="{1A77BDFB-9A60-42EF-8890-06FDC18AD915}"/>
              </a:ext>
            </a:extLst>
          </p:cNvPr>
          <p:cNvSpPr txBox="1"/>
          <p:nvPr/>
        </p:nvSpPr>
        <p:spPr>
          <a:xfrm>
            <a:off x="4633275" y="2253094"/>
            <a:ext cx="694218" cy="547202"/>
          </a:xfrm>
          <a:prstGeom prst="rect">
            <a:avLst/>
          </a:prstGeom>
          <a:solidFill>
            <a:schemeClr val="accent3"/>
          </a:solidFill>
        </p:spPr>
        <p:txBody>
          <a:bodyPr wrap="square" lIns="115189" tIns="57595" rIns="115189" bIns="57595" rtlCol="0" anchor="b" anchorCtr="0">
            <a:spAutoFit/>
          </a:bodyPr>
          <a:lstStyle/>
          <a:p>
            <a:r>
              <a:rPr lang="fr-FR" sz="2800" dirty="0" smtClean="0">
                <a:latin typeface="Arial" pitchFamily="34" charset="0"/>
                <a:cs typeface="Arial" pitchFamily="34" charset="0"/>
              </a:rPr>
              <a:t>à</a:t>
            </a:r>
            <a:endParaRPr lang="en-US" sz="2800" dirty="0">
              <a:solidFill>
                <a:srgbClr val="FFFFFF"/>
              </a:solidFill>
              <a:latin typeface="Arial" pitchFamily="34" charset="0"/>
              <a:cs typeface="Arial" pitchFamily="34" charset="0"/>
            </a:endParaRPr>
          </a:p>
        </p:txBody>
      </p:sp>
      <p:sp>
        <p:nvSpPr>
          <p:cNvPr id="11" name="TextBox 10">
            <a:extLst>
              <a:ext uri="{FF2B5EF4-FFF2-40B4-BE49-F238E27FC236}">
                <a16:creationId xmlns="" xmlns:a16="http://schemas.microsoft.com/office/drawing/2014/main" id="{1A77BDFB-9A60-42EF-8890-06FDC18AD915}"/>
              </a:ext>
            </a:extLst>
          </p:cNvPr>
          <p:cNvSpPr txBox="1"/>
          <p:nvPr/>
        </p:nvSpPr>
        <p:spPr>
          <a:xfrm>
            <a:off x="3685705" y="2253094"/>
            <a:ext cx="694218" cy="854979"/>
          </a:xfrm>
          <a:prstGeom prst="rect">
            <a:avLst/>
          </a:prstGeom>
          <a:solidFill>
            <a:schemeClr val="accent3"/>
          </a:solidFill>
        </p:spPr>
        <p:txBody>
          <a:bodyPr wrap="square" lIns="115189" tIns="57595" rIns="115189" bIns="57595" rtlCol="0" anchor="b" anchorCtr="0">
            <a:spAutoFit/>
          </a:bodyPr>
          <a:lstStyle/>
          <a:p>
            <a:r>
              <a:rPr lang="fr-FR" sz="2400" dirty="0" smtClean="0">
                <a:latin typeface="Arial" pitchFamily="34" charset="0"/>
                <a:cs typeface="Arial" pitchFamily="34" charset="0"/>
              </a:rPr>
              <a:t>par </a:t>
            </a:r>
            <a:br>
              <a:rPr lang="fr-FR" sz="2400" dirty="0" smtClean="0">
                <a:latin typeface="Arial" pitchFamily="34" charset="0"/>
                <a:cs typeface="Arial" pitchFamily="34" charset="0"/>
              </a:rPr>
            </a:br>
            <a:endParaRPr lang="en-US" sz="2400" dirty="0">
              <a:solidFill>
                <a:srgbClr val="FFFFFF"/>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2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20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20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grpId="0" nodeType="withEffect">
                                  <p:stCondLst>
                                    <p:cond delay="20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20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grpId="0" nodeType="withEffect">
                                  <p:stCondLst>
                                    <p:cond delay="20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par>
                                <p:cTn id="26" presetID="10" presetClass="entr" presetSubtype="0" fill="hold" grpId="0" nodeType="withEffect">
                                  <p:stCondLst>
                                    <p:cond delay="20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3600" dirty="0" smtClean="0"/>
              <a:t>E</a:t>
            </a:r>
            <a:r>
              <a:rPr lang="fr-FR" sz="3600" dirty="0" smtClean="0"/>
              <a:t>xemple </a:t>
            </a:r>
            <a:endParaRPr lang="ru-RU" sz="3600" dirty="0"/>
          </a:p>
        </p:txBody>
      </p:sp>
      <p:sp>
        <p:nvSpPr>
          <p:cNvPr id="3" name="Содержимое 2"/>
          <p:cNvSpPr>
            <a:spLocks noGrp="1"/>
          </p:cNvSpPr>
          <p:nvPr>
            <p:ph sz="half" idx="2"/>
          </p:nvPr>
        </p:nvSpPr>
        <p:spPr>
          <a:xfrm>
            <a:off x="165081" y="518529"/>
            <a:ext cx="5429287" cy="2932927"/>
          </a:xfrm>
        </p:spPr>
        <p:txBody>
          <a:bodyPr/>
          <a:lstStyle/>
          <a:p>
            <a:pPr algn="ctr"/>
            <a:r>
              <a:rPr lang="fr-FR" sz="2400" dirty="0" smtClean="0">
                <a:solidFill>
                  <a:srgbClr val="000000"/>
                </a:solidFill>
              </a:rPr>
              <a:t>Règlement de l’école </a:t>
            </a:r>
          </a:p>
          <a:p>
            <a:pPr>
              <a:buNone/>
            </a:pPr>
            <a:r>
              <a:rPr lang="fr-FR" sz="2000" dirty="0" smtClean="0">
                <a:solidFill>
                  <a:srgbClr val="000000"/>
                </a:solidFill>
              </a:rPr>
              <a:t>Ne pas jeter de papier </a:t>
            </a:r>
            <a:r>
              <a:rPr lang="fr-FR" sz="2000" b="1" dirty="0" smtClean="0">
                <a:solidFill>
                  <a:srgbClr val="000000"/>
                </a:solidFill>
              </a:rPr>
              <a:t>dans</a:t>
            </a:r>
            <a:r>
              <a:rPr lang="fr-FR" sz="2000" dirty="0" smtClean="0">
                <a:solidFill>
                  <a:srgbClr val="000000"/>
                </a:solidFill>
              </a:rPr>
              <a:t> la cour. </a:t>
            </a:r>
          </a:p>
          <a:p>
            <a:pPr>
              <a:buNone/>
            </a:pPr>
            <a:r>
              <a:rPr lang="fr-FR" sz="2000" dirty="0" smtClean="0">
                <a:solidFill>
                  <a:srgbClr val="000000"/>
                </a:solidFill>
              </a:rPr>
              <a:t>Ne pas lancer d’objets </a:t>
            </a:r>
            <a:r>
              <a:rPr lang="fr-FR" sz="2000" b="1" dirty="0" smtClean="0">
                <a:solidFill>
                  <a:srgbClr val="000000"/>
                </a:solidFill>
              </a:rPr>
              <a:t>sur</a:t>
            </a:r>
            <a:r>
              <a:rPr lang="fr-FR" sz="2000" dirty="0" smtClean="0">
                <a:solidFill>
                  <a:srgbClr val="000000"/>
                </a:solidFill>
              </a:rPr>
              <a:t> la route.</a:t>
            </a:r>
          </a:p>
          <a:p>
            <a:pPr>
              <a:buNone/>
            </a:pPr>
            <a:r>
              <a:rPr lang="fr-FR" sz="2000" dirty="0" smtClean="0">
                <a:solidFill>
                  <a:srgbClr val="000000"/>
                </a:solidFill>
              </a:rPr>
              <a:t>Mettre les ordures </a:t>
            </a:r>
            <a:r>
              <a:rPr lang="fr-FR" sz="2000" b="1" dirty="0" smtClean="0">
                <a:solidFill>
                  <a:srgbClr val="000000"/>
                </a:solidFill>
              </a:rPr>
              <a:t>dans</a:t>
            </a:r>
            <a:r>
              <a:rPr lang="fr-FR" sz="2000" dirty="0" smtClean="0">
                <a:solidFill>
                  <a:srgbClr val="000000"/>
                </a:solidFill>
              </a:rPr>
              <a:t> la poubelle.</a:t>
            </a:r>
          </a:p>
          <a:p>
            <a:pPr>
              <a:buNone/>
            </a:pPr>
            <a:r>
              <a:rPr lang="fr-FR" sz="2000" dirty="0" smtClean="0">
                <a:solidFill>
                  <a:srgbClr val="000000"/>
                </a:solidFill>
              </a:rPr>
              <a:t>N’oubliez pas d’aller </a:t>
            </a:r>
            <a:r>
              <a:rPr lang="fr-FR" sz="2000" b="1" dirty="0" smtClean="0">
                <a:solidFill>
                  <a:srgbClr val="000000"/>
                </a:solidFill>
              </a:rPr>
              <a:t>chez</a:t>
            </a:r>
            <a:r>
              <a:rPr lang="fr-FR" sz="2000" dirty="0" smtClean="0">
                <a:solidFill>
                  <a:srgbClr val="000000"/>
                </a:solidFill>
              </a:rPr>
              <a:t> vos amis s’ils sont malades.</a:t>
            </a:r>
          </a:p>
          <a:p>
            <a:pPr>
              <a:buNone/>
            </a:pPr>
            <a:r>
              <a:rPr lang="fr-FR" sz="2000" dirty="0" smtClean="0">
                <a:solidFill>
                  <a:srgbClr val="000000"/>
                </a:solidFill>
              </a:rPr>
              <a:t>Quand vous sortez </a:t>
            </a:r>
            <a:r>
              <a:rPr lang="fr-FR" sz="2000" b="1" dirty="0" smtClean="0">
                <a:solidFill>
                  <a:srgbClr val="000000"/>
                </a:solidFill>
              </a:rPr>
              <a:t>de</a:t>
            </a:r>
            <a:r>
              <a:rPr lang="fr-FR" sz="2000" dirty="0" smtClean="0">
                <a:solidFill>
                  <a:srgbClr val="000000"/>
                </a:solidFill>
              </a:rPr>
              <a:t> l’école, allez </a:t>
            </a:r>
            <a:r>
              <a:rPr lang="fr-FR" sz="2000" b="1" dirty="0" smtClean="0">
                <a:solidFill>
                  <a:srgbClr val="000000"/>
                </a:solidFill>
              </a:rPr>
              <a:t>à</a:t>
            </a:r>
            <a:r>
              <a:rPr lang="fr-FR" sz="2000" dirty="0" smtClean="0">
                <a:solidFill>
                  <a:srgbClr val="000000"/>
                </a:solidFill>
              </a:rPr>
              <a:t> la maison.</a:t>
            </a:r>
            <a:endParaRPr lang="ru-RU" sz="2000" dirty="0">
              <a:solidFill>
                <a:srgbClr val="00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1960" y="119846"/>
            <a:ext cx="4895533" cy="398683"/>
          </a:xfrm>
        </p:spPr>
        <p:txBody>
          <a:bodyPr>
            <a:normAutofit fontScale="90000"/>
          </a:bodyPr>
          <a:lstStyle/>
          <a:p>
            <a:r>
              <a:rPr lang="fr-FR" sz="2800" dirty="0" smtClean="0">
                <a:solidFill>
                  <a:schemeClr val="tx1"/>
                </a:solidFill>
              </a:rPr>
              <a:t/>
            </a:r>
            <a:br>
              <a:rPr lang="fr-FR" sz="2800" dirty="0" smtClean="0">
                <a:solidFill>
                  <a:schemeClr val="tx1"/>
                </a:solidFill>
              </a:rPr>
            </a:br>
            <a:r>
              <a:rPr lang="fr-FR" sz="2800" dirty="0" smtClean="0">
                <a:solidFill>
                  <a:schemeClr val="tx1"/>
                </a:solidFill>
              </a:rPr>
              <a:t>Les prépositions</a:t>
            </a:r>
            <a:r>
              <a:rPr lang="fr-FR" sz="2800" dirty="0" smtClean="0">
                <a:solidFill>
                  <a:srgbClr val="000000"/>
                </a:solidFill>
              </a:rPr>
              <a:t/>
            </a:r>
            <a:br>
              <a:rPr lang="fr-FR" sz="2800" dirty="0" smtClean="0">
                <a:solidFill>
                  <a:srgbClr val="000000"/>
                </a:solidFill>
              </a:rPr>
            </a:br>
            <a:endParaRPr lang="ru-RU" dirty="0"/>
          </a:p>
        </p:txBody>
      </p:sp>
      <p:sp>
        <p:nvSpPr>
          <p:cNvPr id="6" name="Содержимое 2"/>
          <p:cNvSpPr>
            <a:spLocks noGrp="1"/>
          </p:cNvSpPr>
          <p:nvPr>
            <p:ph sz="half" idx="3"/>
          </p:nvPr>
        </p:nvSpPr>
        <p:spPr>
          <a:xfrm>
            <a:off x="165100" y="619125"/>
            <a:ext cx="5500688" cy="2492990"/>
          </a:xfrm>
        </p:spPr>
        <p:txBody>
          <a:bodyPr/>
          <a:lstStyle/>
          <a:p>
            <a:r>
              <a:rPr lang="fr-FR" sz="2000" dirty="0" smtClean="0">
                <a:solidFill>
                  <a:srgbClr val="000000"/>
                </a:solidFill>
                <a:latin typeface="Arial" pitchFamily="34" charset="0"/>
                <a:cs typeface="Arial" pitchFamily="34" charset="0"/>
              </a:rPr>
              <a:t>Les prépositions sont des mots invariables.</a:t>
            </a:r>
          </a:p>
          <a:p>
            <a:pPr>
              <a:buNone/>
            </a:pPr>
            <a:r>
              <a:rPr lang="fr-FR" sz="2000" dirty="0" smtClean="0">
                <a:solidFill>
                  <a:srgbClr val="000000"/>
                </a:solidFill>
                <a:latin typeface="Arial" pitchFamily="34" charset="0"/>
                <a:cs typeface="Arial" pitchFamily="34" charset="0"/>
              </a:rPr>
              <a:t>Elles sont toujours placées devant un mot.</a:t>
            </a:r>
          </a:p>
          <a:p>
            <a:pPr>
              <a:buNone/>
            </a:pPr>
            <a:r>
              <a:rPr lang="fr-FR" sz="2000" dirty="0" smtClean="0">
                <a:solidFill>
                  <a:srgbClr val="000000"/>
                </a:solidFill>
                <a:latin typeface="Arial" pitchFamily="34" charset="0"/>
                <a:cs typeface="Arial" pitchFamily="34" charset="0"/>
              </a:rPr>
              <a:t>Autres prépositions:</a:t>
            </a:r>
          </a:p>
          <a:p>
            <a:pPr>
              <a:buNone/>
            </a:pPr>
            <a:r>
              <a:rPr lang="fr-FR" sz="2000" dirty="0" smtClean="0">
                <a:solidFill>
                  <a:srgbClr val="7030A0"/>
                </a:solidFill>
                <a:latin typeface="Berlin Sans FB Demi" pitchFamily="34" charset="0"/>
                <a:cs typeface="Arial" pitchFamily="34" charset="0"/>
              </a:rPr>
              <a:t>    </a:t>
            </a:r>
            <a:r>
              <a:rPr lang="fr-FR" sz="2200" dirty="0" smtClean="0">
                <a:solidFill>
                  <a:srgbClr val="7030A0"/>
                </a:solidFill>
                <a:latin typeface="Berlin Sans FB Demi" pitchFamily="34" charset="0"/>
                <a:cs typeface="Arial" pitchFamily="34" charset="0"/>
              </a:rPr>
              <a:t>après	     avant	   contre	      derrière	</a:t>
            </a:r>
          </a:p>
          <a:p>
            <a:pPr>
              <a:buNone/>
            </a:pPr>
            <a:r>
              <a:rPr lang="fr-FR" sz="2200" dirty="0" smtClean="0">
                <a:solidFill>
                  <a:srgbClr val="7030A0"/>
                </a:solidFill>
                <a:latin typeface="Berlin Sans FB Demi" pitchFamily="34" charset="0"/>
                <a:cs typeface="Arial" pitchFamily="34" charset="0"/>
              </a:rPr>
              <a:t>   devant      entre	    jusque	      en	                              	par	     parmi	    sous	      vers	</a:t>
            </a:r>
          </a:p>
          <a:p>
            <a:endParaRPr lang="ru-RU" sz="1600" dirty="0">
              <a:solidFill>
                <a:srgbClr val="0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fr-FR" sz="3600" dirty="0" smtClean="0"/>
              <a:t>Attention</a:t>
            </a:r>
            <a:r>
              <a:rPr lang="fr-FR" dirty="0" smtClean="0"/>
              <a:t> </a:t>
            </a:r>
            <a:endParaRPr lang="ru-RU" dirty="0"/>
          </a:p>
        </p:txBody>
      </p:sp>
      <p:sp>
        <p:nvSpPr>
          <p:cNvPr id="4" name="Содержимое 3"/>
          <p:cNvSpPr>
            <a:spLocks noGrp="1"/>
          </p:cNvSpPr>
          <p:nvPr>
            <p:ph sz="half" idx="3"/>
          </p:nvPr>
        </p:nvSpPr>
        <p:spPr>
          <a:xfrm>
            <a:off x="93643" y="518529"/>
            <a:ext cx="5500726" cy="1147823"/>
          </a:xfrm>
        </p:spPr>
        <p:txBody>
          <a:bodyPr/>
          <a:lstStyle/>
          <a:p>
            <a:pPr algn="ctr"/>
            <a:r>
              <a:rPr lang="fr-FR" sz="2000" dirty="0" smtClean="0">
                <a:solidFill>
                  <a:srgbClr val="000000"/>
                </a:solidFill>
                <a:latin typeface="Arial" pitchFamily="34" charset="0"/>
                <a:cs typeface="Arial" pitchFamily="34" charset="0"/>
              </a:rPr>
              <a:t>Ne confondez pas «en» préposition et</a:t>
            </a:r>
          </a:p>
          <a:p>
            <a:pPr algn="ctr">
              <a:buNone/>
            </a:pPr>
            <a:r>
              <a:rPr lang="fr-FR" sz="2000" dirty="0" smtClean="0">
                <a:solidFill>
                  <a:srgbClr val="000000"/>
                </a:solidFill>
                <a:latin typeface="Arial" pitchFamily="34" charset="0"/>
                <a:cs typeface="Arial" pitchFamily="34" charset="0"/>
              </a:rPr>
              <a:t>  «en» pronom:</a:t>
            </a:r>
          </a:p>
          <a:p>
            <a:pPr>
              <a:buNone/>
            </a:pPr>
            <a:endParaRPr lang="ru-RU" sz="2000" dirty="0">
              <a:solidFill>
                <a:srgbClr val="000000"/>
              </a:solidFill>
              <a:latin typeface="Arial" pitchFamily="34" charset="0"/>
              <a:cs typeface="Arial" pitchFamily="34" charset="0"/>
            </a:endParaRPr>
          </a:p>
        </p:txBody>
      </p:sp>
      <p:graphicFrame>
        <p:nvGraphicFramePr>
          <p:cNvPr id="5" name="Таблица 4"/>
          <p:cNvGraphicFramePr>
            <a:graphicFrameLocks noGrp="1"/>
          </p:cNvGraphicFramePr>
          <p:nvPr/>
        </p:nvGraphicFramePr>
        <p:xfrm>
          <a:off x="165081" y="1191416"/>
          <a:ext cx="5500726" cy="1750016"/>
        </p:xfrm>
        <a:graphic>
          <a:graphicData uri="http://schemas.openxmlformats.org/drawingml/2006/table">
            <a:tbl>
              <a:tblPr firstRow="1" bandRow="1">
                <a:tableStyleId>{5C22544A-7EE6-4342-B048-85BDC9FD1C3A}</a:tableStyleId>
              </a:tblPr>
              <a:tblGrid>
                <a:gridCol w="2750363"/>
                <a:gridCol w="2750363"/>
              </a:tblGrid>
              <a:tr h="1750016">
                <a:tc>
                  <a:txBody>
                    <a:bodyPr/>
                    <a:lstStyle/>
                    <a:p>
                      <a:r>
                        <a:rPr lang="fr-FR" sz="1600" b="0" dirty="0" smtClean="0">
                          <a:latin typeface="Arial" pitchFamily="34" charset="0"/>
                          <a:cs typeface="Arial" pitchFamily="34" charset="0"/>
                        </a:rPr>
                        <a:t>La préposition «en»</a:t>
                      </a:r>
                    </a:p>
                    <a:p>
                      <a:r>
                        <a:rPr lang="fr-FR" sz="1600" b="0" dirty="0" smtClean="0">
                          <a:latin typeface="Arial" pitchFamily="34" charset="0"/>
                          <a:cs typeface="Arial" pitchFamily="34" charset="0"/>
                        </a:rPr>
                        <a:t>en + nom = préposition </a:t>
                      </a:r>
                    </a:p>
                    <a:p>
                      <a:endParaRPr lang="fr-FR" sz="1600" b="0" dirty="0" smtClean="0">
                        <a:latin typeface="Arial" pitchFamily="34" charset="0"/>
                        <a:cs typeface="Arial" pitchFamily="34" charset="0"/>
                      </a:endParaRPr>
                    </a:p>
                    <a:p>
                      <a:r>
                        <a:rPr lang="fr-FR" sz="1600" b="0" dirty="0" smtClean="0">
                          <a:latin typeface="Arial" pitchFamily="34" charset="0"/>
                          <a:cs typeface="Arial" pitchFamily="34" charset="0"/>
                        </a:rPr>
                        <a:t>Olim habite </a:t>
                      </a:r>
                      <a:r>
                        <a:rPr lang="fr-FR" sz="1600" b="1" dirty="0" smtClean="0">
                          <a:latin typeface="Arial" pitchFamily="34" charset="0"/>
                          <a:cs typeface="Arial" pitchFamily="34" charset="0"/>
                        </a:rPr>
                        <a:t>en</a:t>
                      </a:r>
                      <a:r>
                        <a:rPr lang="fr-FR" sz="1600" b="0" dirty="0" smtClean="0">
                          <a:latin typeface="Arial" pitchFamily="34" charset="0"/>
                          <a:cs typeface="Arial" pitchFamily="34" charset="0"/>
                        </a:rPr>
                        <a:t> ville.</a:t>
                      </a:r>
                    </a:p>
                    <a:p>
                      <a:r>
                        <a:rPr lang="fr-FR" sz="1600" b="0" dirty="0" smtClean="0">
                          <a:latin typeface="Arial" pitchFamily="34" charset="0"/>
                          <a:cs typeface="Arial" pitchFamily="34" charset="0"/>
                        </a:rPr>
                        <a:t>Olim habite </a:t>
                      </a:r>
                      <a:r>
                        <a:rPr lang="fr-FR" sz="1600" b="1" dirty="0" smtClean="0">
                          <a:latin typeface="Arial" pitchFamily="34" charset="0"/>
                          <a:cs typeface="Arial" pitchFamily="34" charset="0"/>
                        </a:rPr>
                        <a:t>en</a:t>
                      </a:r>
                      <a:r>
                        <a:rPr lang="fr-FR" sz="1600" b="0" dirty="0" smtClean="0">
                          <a:latin typeface="Arial" pitchFamily="34" charset="0"/>
                          <a:cs typeface="Arial" pitchFamily="34" charset="0"/>
                        </a:rPr>
                        <a:t> Ouzbékistan</a:t>
                      </a:r>
                      <a:r>
                        <a:rPr lang="fr-FR" b="0" dirty="0" smtClean="0">
                          <a:latin typeface="Arial" pitchFamily="34" charset="0"/>
                          <a:cs typeface="Arial" pitchFamily="34" charset="0"/>
                        </a:rPr>
                        <a:t>.</a:t>
                      </a:r>
                      <a:endParaRPr lang="ru-RU" b="0" dirty="0">
                        <a:latin typeface="Arial" pitchFamily="34" charset="0"/>
                        <a:cs typeface="Arial" pitchFamily="34" charset="0"/>
                      </a:endParaRPr>
                    </a:p>
                  </a:txBody>
                  <a:tcPr>
                    <a:solidFill>
                      <a:schemeClr val="accent1">
                        <a:alpha val="33000"/>
                      </a:schemeClr>
                    </a:solidFill>
                  </a:tcPr>
                </a:tc>
                <a:tc>
                  <a:txBody>
                    <a:bodyPr/>
                    <a:lstStyle/>
                    <a:p>
                      <a:r>
                        <a:rPr lang="fr-FR" sz="1800" b="0" dirty="0" smtClean="0">
                          <a:latin typeface="Arial" pitchFamily="34" charset="0"/>
                          <a:cs typeface="Arial" pitchFamily="34" charset="0"/>
                        </a:rPr>
                        <a:t>Le pronom «en»</a:t>
                      </a:r>
                    </a:p>
                    <a:p>
                      <a:r>
                        <a:rPr lang="fr-FR" sz="1400" b="0" dirty="0" smtClean="0">
                          <a:latin typeface="Arial" pitchFamily="34" charset="0"/>
                          <a:cs typeface="Arial" pitchFamily="34" charset="0"/>
                        </a:rPr>
                        <a:t>en + verbe conjugué= pronom</a:t>
                      </a:r>
                    </a:p>
                    <a:p>
                      <a:r>
                        <a:rPr lang="fr-FR" sz="1400" b="0" dirty="0" smtClean="0">
                          <a:latin typeface="Arial" pitchFamily="34" charset="0"/>
                          <a:cs typeface="Arial" pitchFamily="34" charset="0"/>
                        </a:rPr>
                        <a:t>en+ participe présent=gérondif</a:t>
                      </a:r>
                    </a:p>
                    <a:p>
                      <a:endParaRPr lang="fr-FR" sz="1400" b="0" dirty="0" smtClean="0">
                        <a:latin typeface="Arial" pitchFamily="34" charset="0"/>
                        <a:cs typeface="Arial" pitchFamily="34" charset="0"/>
                      </a:endParaRPr>
                    </a:p>
                    <a:p>
                      <a:r>
                        <a:rPr lang="fr-FR" sz="1400" b="0" dirty="0" smtClean="0">
                          <a:latin typeface="Arial" pitchFamily="34" charset="0"/>
                          <a:cs typeface="Arial" pitchFamily="34" charset="0"/>
                        </a:rPr>
                        <a:t>Olim sort de la voiture. Il</a:t>
                      </a:r>
                      <a:r>
                        <a:rPr lang="fr-FR" sz="1400" b="0" baseline="0" dirty="0" smtClean="0">
                          <a:latin typeface="Arial" pitchFamily="34" charset="0"/>
                          <a:cs typeface="Arial" pitchFamily="34" charset="0"/>
                        </a:rPr>
                        <a:t> </a:t>
                      </a:r>
                      <a:r>
                        <a:rPr lang="fr-FR" sz="1400" b="1" baseline="0" dirty="0" smtClean="0">
                          <a:latin typeface="Arial" pitchFamily="34" charset="0"/>
                          <a:cs typeface="Arial" pitchFamily="34" charset="0"/>
                        </a:rPr>
                        <a:t>en</a:t>
                      </a:r>
                      <a:r>
                        <a:rPr lang="fr-FR" sz="1400" b="0" baseline="0" dirty="0" smtClean="0">
                          <a:latin typeface="Arial" pitchFamily="34" charset="0"/>
                          <a:cs typeface="Arial" pitchFamily="34" charset="0"/>
                        </a:rPr>
                        <a:t> sort. </a:t>
                      </a:r>
                    </a:p>
                    <a:p>
                      <a:r>
                        <a:rPr lang="fr-FR" sz="1400" b="1" baseline="0" dirty="0" smtClean="0">
                          <a:latin typeface="Arial" pitchFamily="34" charset="0"/>
                          <a:cs typeface="Arial" pitchFamily="34" charset="0"/>
                        </a:rPr>
                        <a:t>En</a:t>
                      </a:r>
                      <a:r>
                        <a:rPr lang="fr-FR" sz="1400" b="0" baseline="0" dirty="0" smtClean="0">
                          <a:latin typeface="Arial" pitchFamily="34" charset="0"/>
                          <a:cs typeface="Arial" pitchFamily="34" charset="0"/>
                        </a:rPr>
                        <a:t> sortant, il prend son manteau. </a:t>
                      </a:r>
                      <a:endParaRPr lang="ru-RU" sz="1400" b="0" dirty="0">
                        <a:latin typeface="Arial" pitchFamily="34" charset="0"/>
                        <a:cs typeface="Arial" pitchFamily="34" charset="0"/>
                      </a:endParaRPr>
                    </a:p>
                  </a:txBody>
                  <a:tcPr>
                    <a:solidFill>
                      <a:schemeClr val="accent1">
                        <a:alpha val="32000"/>
                      </a:schemeClr>
                    </a:solidFill>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fr-FR" sz="3600" dirty="0" smtClean="0"/>
              <a:t>Aller à .../ Venir de...</a:t>
            </a:r>
            <a:endParaRPr lang="ru-RU" sz="3600" dirty="0"/>
          </a:p>
        </p:txBody>
      </p:sp>
      <p:sp>
        <p:nvSpPr>
          <p:cNvPr id="4" name="Содержимое 3"/>
          <p:cNvSpPr>
            <a:spLocks noGrp="1"/>
          </p:cNvSpPr>
          <p:nvPr>
            <p:ph sz="half" idx="3"/>
          </p:nvPr>
        </p:nvSpPr>
        <p:spPr>
          <a:xfrm>
            <a:off x="165081" y="619912"/>
            <a:ext cx="5429288" cy="2191369"/>
          </a:xfrm>
        </p:spPr>
        <p:txBody>
          <a:bodyPr/>
          <a:lstStyle/>
          <a:p>
            <a:r>
              <a:rPr lang="fr-FR" sz="2400" dirty="0" smtClean="0">
                <a:solidFill>
                  <a:srgbClr val="000000"/>
                </a:solidFill>
                <a:latin typeface="Arial" pitchFamily="34" charset="0"/>
                <a:cs typeface="Arial" pitchFamily="34" charset="0"/>
              </a:rPr>
              <a:t>                   </a:t>
            </a:r>
            <a:r>
              <a:rPr lang="fr-FR" sz="3200" dirty="0" smtClean="0">
                <a:solidFill>
                  <a:srgbClr val="000000"/>
                </a:solidFill>
                <a:latin typeface="Arial" pitchFamily="34" charset="0"/>
                <a:cs typeface="Arial" pitchFamily="34" charset="0"/>
              </a:rPr>
              <a:t>à + la = à la maison</a:t>
            </a:r>
            <a:endParaRPr lang="fr-FR" sz="2400" dirty="0" smtClean="0">
              <a:solidFill>
                <a:srgbClr val="000000"/>
              </a:solidFill>
              <a:latin typeface="Arial" pitchFamily="34" charset="0"/>
              <a:cs typeface="Arial" pitchFamily="34" charset="0"/>
            </a:endParaRPr>
          </a:p>
          <a:p>
            <a:pPr>
              <a:buNone/>
            </a:pPr>
            <a:r>
              <a:rPr lang="fr-FR" sz="3200" dirty="0" smtClean="0">
                <a:solidFill>
                  <a:srgbClr val="000000"/>
                </a:solidFill>
                <a:latin typeface="Arial" pitchFamily="34" charset="0"/>
                <a:cs typeface="Arial" pitchFamily="34" charset="0"/>
              </a:rPr>
              <a:t>Aller à    à + le = au cinéma</a:t>
            </a:r>
            <a:endParaRPr lang="fr-FR" sz="2800" dirty="0" smtClean="0">
              <a:solidFill>
                <a:srgbClr val="000000"/>
              </a:solidFill>
              <a:latin typeface="Arial" pitchFamily="34" charset="0"/>
              <a:cs typeface="Arial" pitchFamily="34" charset="0"/>
            </a:endParaRPr>
          </a:p>
          <a:p>
            <a:pPr>
              <a:buNone/>
            </a:pPr>
            <a:r>
              <a:rPr lang="fr-FR" sz="2800" dirty="0" smtClean="0">
                <a:solidFill>
                  <a:srgbClr val="000000"/>
                </a:solidFill>
                <a:latin typeface="Arial" pitchFamily="34" charset="0"/>
                <a:cs typeface="Arial" pitchFamily="34" charset="0"/>
              </a:rPr>
              <a:t>                 </a:t>
            </a:r>
            <a:r>
              <a:rPr lang="fr-FR" sz="3200" dirty="0" smtClean="0">
                <a:solidFill>
                  <a:srgbClr val="000000"/>
                </a:solidFill>
                <a:latin typeface="Arial" pitchFamily="34" charset="0"/>
                <a:cs typeface="Arial" pitchFamily="34" charset="0"/>
              </a:rPr>
              <a:t>à + l’ = à l’aéroport</a:t>
            </a:r>
            <a:endParaRPr lang="fr-FR" sz="2800" dirty="0" smtClean="0">
              <a:solidFill>
                <a:srgbClr val="000000"/>
              </a:solidFill>
              <a:latin typeface="Arial" pitchFamily="34" charset="0"/>
              <a:cs typeface="Arial" pitchFamily="34" charset="0"/>
            </a:endParaRPr>
          </a:p>
          <a:p>
            <a:pPr>
              <a:buNone/>
            </a:pPr>
            <a:r>
              <a:rPr lang="fr-FR" sz="2800" dirty="0" smtClean="0">
                <a:solidFill>
                  <a:srgbClr val="000000"/>
                </a:solidFill>
                <a:latin typeface="Arial" pitchFamily="34" charset="0"/>
                <a:cs typeface="Arial" pitchFamily="34" charset="0"/>
              </a:rPr>
              <a:t>                 à + les = aux champs  </a:t>
            </a:r>
            <a:endParaRPr lang="ru-RU" sz="3200" dirty="0">
              <a:solidFill>
                <a:srgbClr val="000000"/>
              </a:solidFill>
              <a:latin typeface="Arial" pitchFamily="34" charset="0"/>
              <a:cs typeface="Arial" pitchFamily="34" charset="0"/>
            </a:endParaRPr>
          </a:p>
        </p:txBody>
      </p:sp>
      <p:cxnSp>
        <p:nvCxnSpPr>
          <p:cNvPr id="6" name="Прямая со стрелкой 5"/>
          <p:cNvCxnSpPr/>
          <p:nvPr/>
        </p:nvCxnSpPr>
        <p:spPr>
          <a:xfrm rot="5400000" flipH="1" flipV="1">
            <a:off x="1308089" y="1048540"/>
            <a:ext cx="500066" cy="3571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rot="16200000" flipH="1">
            <a:off x="1022337" y="1834358"/>
            <a:ext cx="1071570" cy="3571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fr-FR" sz="3200" dirty="0" smtClean="0"/>
              <a:t>Aller à .../ Venir de...</a:t>
            </a:r>
            <a:endParaRPr lang="ru-RU" sz="2800" dirty="0"/>
          </a:p>
        </p:txBody>
      </p:sp>
      <p:sp>
        <p:nvSpPr>
          <p:cNvPr id="3" name="Содержимое 2"/>
          <p:cNvSpPr>
            <a:spLocks noGrp="1"/>
          </p:cNvSpPr>
          <p:nvPr>
            <p:ph sz="half" idx="2"/>
          </p:nvPr>
        </p:nvSpPr>
        <p:spPr>
          <a:xfrm>
            <a:off x="165081" y="619913"/>
            <a:ext cx="5429287" cy="2486835"/>
          </a:xfrm>
        </p:spPr>
        <p:txBody>
          <a:bodyPr/>
          <a:lstStyle/>
          <a:p>
            <a:pPr>
              <a:buNone/>
            </a:pPr>
            <a:r>
              <a:rPr lang="fr-FR" sz="2800" dirty="0" smtClean="0">
                <a:solidFill>
                  <a:srgbClr val="000000"/>
                </a:solidFill>
              </a:rPr>
              <a:t>                   de + la = de la ville</a:t>
            </a:r>
          </a:p>
          <a:p>
            <a:pPr>
              <a:buNone/>
            </a:pPr>
            <a:r>
              <a:rPr lang="fr-FR" sz="2800" dirty="0" smtClean="0">
                <a:solidFill>
                  <a:srgbClr val="000000"/>
                </a:solidFill>
              </a:rPr>
              <a:t>Venir de      de + le = du musée</a:t>
            </a:r>
          </a:p>
          <a:p>
            <a:pPr>
              <a:buNone/>
            </a:pPr>
            <a:r>
              <a:rPr lang="fr-FR" sz="2800" dirty="0" smtClean="0">
                <a:solidFill>
                  <a:srgbClr val="000000"/>
                </a:solidFill>
              </a:rPr>
              <a:t>                   de + l’ = de l’opéra</a:t>
            </a:r>
          </a:p>
          <a:p>
            <a:pPr>
              <a:buNone/>
            </a:pPr>
            <a:r>
              <a:rPr lang="fr-FR" sz="2800" dirty="0" smtClean="0">
                <a:solidFill>
                  <a:srgbClr val="000000"/>
                </a:solidFill>
              </a:rPr>
              <a:t>                   de + les = des Etats-              								Unis</a:t>
            </a:r>
            <a:endParaRPr lang="ru-RU" sz="3200" dirty="0">
              <a:solidFill>
                <a:srgbClr val="000000"/>
              </a:solidFill>
            </a:endParaRPr>
          </a:p>
        </p:txBody>
      </p:sp>
      <p:cxnSp>
        <p:nvCxnSpPr>
          <p:cNvPr id="6" name="Прямая со стрелкой 5"/>
          <p:cNvCxnSpPr/>
          <p:nvPr/>
        </p:nvCxnSpPr>
        <p:spPr>
          <a:xfrm flipV="1">
            <a:off x="1522402" y="977102"/>
            <a:ext cx="428629"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Прямая со стрелкой 8"/>
          <p:cNvCxnSpPr/>
          <p:nvPr/>
        </p:nvCxnSpPr>
        <p:spPr>
          <a:xfrm rot="16200000" flipH="1">
            <a:off x="1236651" y="1691482"/>
            <a:ext cx="1000132" cy="4286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fr-FR" sz="3200" dirty="0" smtClean="0"/>
              <a:t>Aller «au»... ou Aller «à»</a:t>
            </a:r>
            <a:endParaRPr lang="ru-RU" sz="3200" dirty="0"/>
          </a:p>
        </p:txBody>
      </p:sp>
      <p:sp>
        <p:nvSpPr>
          <p:cNvPr id="4" name="Содержимое 3"/>
          <p:cNvSpPr>
            <a:spLocks noGrp="1"/>
          </p:cNvSpPr>
          <p:nvPr>
            <p:ph sz="half" idx="3"/>
          </p:nvPr>
        </p:nvSpPr>
        <p:spPr>
          <a:xfrm>
            <a:off x="165081" y="619912"/>
            <a:ext cx="5429288" cy="1840504"/>
          </a:xfrm>
        </p:spPr>
        <p:txBody>
          <a:bodyPr/>
          <a:lstStyle/>
          <a:p>
            <a:r>
              <a:rPr lang="fr-FR" sz="2600" dirty="0" smtClean="0">
                <a:solidFill>
                  <a:srgbClr val="000000"/>
                </a:solidFill>
                <a:latin typeface="Arial" pitchFamily="34" charset="0"/>
                <a:cs typeface="Arial" pitchFamily="34" charset="0"/>
              </a:rPr>
              <a:t>Devant le nom de pays féminin: </a:t>
            </a:r>
          </a:p>
          <a:p>
            <a:pPr>
              <a:buNone/>
            </a:pPr>
            <a:r>
              <a:rPr lang="fr-FR" sz="2600" dirty="0" smtClean="0">
                <a:solidFill>
                  <a:srgbClr val="000000"/>
                </a:solidFill>
                <a:latin typeface="Arial" pitchFamily="34" charset="0"/>
                <a:cs typeface="Arial" pitchFamily="34" charset="0"/>
              </a:rPr>
              <a:t>     la France, on dit «</a:t>
            </a:r>
            <a:r>
              <a:rPr lang="fr-FR" sz="2600" b="1" dirty="0" smtClean="0">
                <a:solidFill>
                  <a:srgbClr val="000000"/>
                </a:solidFill>
                <a:latin typeface="Arial" pitchFamily="34" charset="0"/>
                <a:cs typeface="Arial" pitchFamily="34" charset="0"/>
              </a:rPr>
              <a:t>en</a:t>
            </a:r>
            <a:r>
              <a:rPr lang="fr-FR" sz="2600" dirty="0" smtClean="0">
                <a:solidFill>
                  <a:srgbClr val="000000"/>
                </a:solidFill>
                <a:latin typeface="Arial" pitchFamily="34" charset="0"/>
                <a:cs typeface="Arial" pitchFamily="34" charset="0"/>
              </a:rPr>
              <a:t> France»</a:t>
            </a:r>
          </a:p>
          <a:p>
            <a:r>
              <a:rPr lang="fr-FR" sz="2600" dirty="0" smtClean="0">
                <a:solidFill>
                  <a:srgbClr val="000000"/>
                </a:solidFill>
                <a:latin typeface="Arial" pitchFamily="34" charset="0"/>
                <a:cs typeface="Arial" pitchFamily="34" charset="0"/>
              </a:rPr>
              <a:t>Devant un nom de ville féminin:</a:t>
            </a:r>
          </a:p>
          <a:p>
            <a:pPr>
              <a:buNone/>
            </a:pPr>
            <a:r>
              <a:rPr lang="fr-FR" sz="2600" dirty="0" smtClean="0">
                <a:solidFill>
                  <a:srgbClr val="000000"/>
                </a:solidFill>
                <a:latin typeface="Arial" pitchFamily="34" charset="0"/>
                <a:cs typeface="Arial" pitchFamily="34" charset="0"/>
              </a:rPr>
              <a:t>      la Havane, on dit «</a:t>
            </a:r>
            <a:r>
              <a:rPr lang="fr-FR" sz="2600" b="1" dirty="0" smtClean="0">
                <a:solidFill>
                  <a:srgbClr val="000000"/>
                </a:solidFill>
                <a:latin typeface="Arial" pitchFamily="34" charset="0"/>
                <a:cs typeface="Arial" pitchFamily="34" charset="0"/>
              </a:rPr>
              <a:t>à la </a:t>
            </a:r>
            <a:r>
              <a:rPr lang="fr-FR" sz="2600" dirty="0" smtClean="0">
                <a:solidFill>
                  <a:srgbClr val="000000"/>
                </a:solidFill>
                <a:latin typeface="Arial" pitchFamily="34" charset="0"/>
                <a:cs typeface="Arial" pitchFamily="34" charset="0"/>
              </a:rPr>
              <a:t>Havane»</a:t>
            </a:r>
            <a:endParaRPr lang="ru-RU" sz="2600" dirty="0">
              <a:solidFill>
                <a:srgbClr val="000000"/>
              </a:solidFill>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5081" y="132269"/>
            <a:ext cx="5429287" cy="386260"/>
          </a:xfrm>
        </p:spPr>
        <p:txBody>
          <a:bodyPr>
            <a:noAutofit/>
          </a:bodyPr>
          <a:lstStyle/>
          <a:p>
            <a:r>
              <a:rPr lang="fr-FR" sz="2800" dirty="0" smtClean="0"/>
              <a:t>Aller « au » .../  Aller « aux »...</a:t>
            </a:r>
            <a:endParaRPr lang="ru-RU" sz="2800" dirty="0"/>
          </a:p>
        </p:txBody>
      </p:sp>
      <p:sp>
        <p:nvSpPr>
          <p:cNvPr id="4" name="Содержимое 3"/>
          <p:cNvSpPr>
            <a:spLocks noGrp="1"/>
          </p:cNvSpPr>
          <p:nvPr>
            <p:ph sz="half" idx="3"/>
          </p:nvPr>
        </p:nvSpPr>
        <p:spPr>
          <a:xfrm>
            <a:off x="165081" y="619912"/>
            <a:ext cx="5429287" cy="1846659"/>
          </a:xfrm>
        </p:spPr>
        <p:txBody>
          <a:bodyPr/>
          <a:lstStyle/>
          <a:p>
            <a:r>
              <a:rPr lang="fr-FR" sz="2400" dirty="0" smtClean="0">
                <a:solidFill>
                  <a:srgbClr val="000000"/>
                </a:solidFill>
                <a:latin typeface="Arial" pitchFamily="34" charset="0"/>
                <a:cs typeface="Arial" pitchFamily="34" charset="0"/>
              </a:rPr>
              <a:t>Devant un nom de pays masculin: </a:t>
            </a:r>
          </a:p>
          <a:p>
            <a:pPr>
              <a:buNone/>
            </a:pPr>
            <a:r>
              <a:rPr lang="fr-FR" sz="2400" dirty="0" smtClean="0">
                <a:solidFill>
                  <a:srgbClr val="000000"/>
                </a:solidFill>
                <a:latin typeface="Arial" pitchFamily="34" charset="0"/>
                <a:cs typeface="Arial" pitchFamily="34" charset="0"/>
              </a:rPr>
              <a:t>    </a:t>
            </a:r>
            <a:r>
              <a:rPr lang="fr-FR" sz="2800" dirty="0" smtClean="0">
                <a:solidFill>
                  <a:srgbClr val="000000"/>
                </a:solidFill>
                <a:latin typeface="Arial" pitchFamily="34" charset="0"/>
                <a:cs typeface="Arial" pitchFamily="34" charset="0"/>
              </a:rPr>
              <a:t>le Japon, on dit «</a:t>
            </a:r>
            <a:r>
              <a:rPr lang="fr-FR" sz="2800" b="1" dirty="0" smtClean="0">
                <a:solidFill>
                  <a:srgbClr val="000000"/>
                </a:solidFill>
                <a:latin typeface="Arial" pitchFamily="34" charset="0"/>
                <a:cs typeface="Arial" pitchFamily="34" charset="0"/>
              </a:rPr>
              <a:t>au</a:t>
            </a:r>
            <a:r>
              <a:rPr lang="fr-FR" sz="2800" dirty="0" smtClean="0">
                <a:solidFill>
                  <a:srgbClr val="000000"/>
                </a:solidFill>
                <a:latin typeface="Arial" pitchFamily="34" charset="0"/>
                <a:cs typeface="Arial" pitchFamily="34" charset="0"/>
              </a:rPr>
              <a:t> Japon»</a:t>
            </a:r>
            <a:endParaRPr lang="fr-FR" sz="2400" dirty="0" smtClean="0">
              <a:solidFill>
                <a:srgbClr val="000000"/>
              </a:solidFill>
              <a:latin typeface="Arial" pitchFamily="34" charset="0"/>
              <a:cs typeface="Arial" pitchFamily="34" charset="0"/>
            </a:endParaRPr>
          </a:p>
          <a:p>
            <a:r>
              <a:rPr lang="fr-FR" sz="2400" dirty="0" smtClean="0">
                <a:solidFill>
                  <a:srgbClr val="000000"/>
                </a:solidFill>
                <a:latin typeface="Arial" pitchFamily="34" charset="0"/>
                <a:cs typeface="Arial" pitchFamily="34" charset="0"/>
              </a:rPr>
              <a:t>Devant un nom de pays au pluriel:</a:t>
            </a:r>
          </a:p>
          <a:p>
            <a:pPr>
              <a:buNone/>
            </a:pPr>
            <a:r>
              <a:rPr lang="fr-FR" sz="2400" dirty="0" smtClean="0">
                <a:solidFill>
                  <a:srgbClr val="000000"/>
                </a:solidFill>
                <a:latin typeface="Arial" pitchFamily="34" charset="0"/>
                <a:cs typeface="Arial" pitchFamily="34" charset="0"/>
              </a:rPr>
              <a:t>    </a:t>
            </a:r>
            <a:r>
              <a:rPr lang="fr-FR" sz="2800" dirty="0" smtClean="0">
                <a:solidFill>
                  <a:srgbClr val="000000"/>
                </a:solidFill>
                <a:latin typeface="Arial" pitchFamily="34" charset="0"/>
                <a:cs typeface="Arial" pitchFamily="34" charset="0"/>
              </a:rPr>
              <a:t>les Antilles, on dit «</a:t>
            </a:r>
            <a:r>
              <a:rPr lang="fr-FR" sz="2800" b="1" dirty="0" smtClean="0">
                <a:solidFill>
                  <a:srgbClr val="000000"/>
                </a:solidFill>
                <a:latin typeface="Arial" pitchFamily="34" charset="0"/>
                <a:cs typeface="Arial" pitchFamily="34" charset="0"/>
              </a:rPr>
              <a:t>aux</a:t>
            </a:r>
            <a:r>
              <a:rPr lang="fr-FR" sz="2800" dirty="0" smtClean="0">
                <a:solidFill>
                  <a:srgbClr val="000000"/>
                </a:solidFill>
                <a:latin typeface="Arial" pitchFamily="34" charset="0"/>
                <a:cs typeface="Arial" pitchFamily="34" charset="0"/>
              </a:rPr>
              <a:t> Antilles»</a:t>
            </a:r>
            <a:endParaRPr lang="ru-RU" sz="2800" dirty="0">
              <a:solidFill>
                <a:srgbClr val="000000"/>
              </a:solidFill>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643" y="132269"/>
            <a:ext cx="5500725" cy="386260"/>
          </a:xfrm>
        </p:spPr>
        <p:txBody>
          <a:bodyPr>
            <a:noAutofit/>
          </a:bodyPr>
          <a:lstStyle/>
          <a:p>
            <a:r>
              <a:rPr lang="fr-FR" sz="3200" dirty="0" smtClean="0"/>
              <a:t>Travaillez vous-même</a:t>
            </a:r>
            <a:endParaRPr lang="ru-RU" sz="3200" dirty="0"/>
          </a:p>
        </p:txBody>
      </p:sp>
      <p:sp>
        <p:nvSpPr>
          <p:cNvPr id="4" name="Содержимое 3"/>
          <p:cNvSpPr>
            <a:spLocks noGrp="1"/>
          </p:cNvSpPr>
          <p:nvPr>
            <p:ph sz="half" idx="3"/>
          </p:nvPr>
        </p:nvSpPr>
        <p:spPr>
          <a:xfrm>
            <a:off x="165081" y="619912"/>
            <a:ext cx="5429287" cy="1575816"/>
          </a:xfrm>
        </p:spPr>
        <p:txBody>
          <a:bodyPr/>
          <a:lstStyle/>
          <a:p>
            <a:pPr algn="ctr"/>
            <a:r>
              <a:rPr lang="fr-FR" sz="3200" dirty="0" smtClean="0">
                <a:solidFill>
                  <a:srgbClr val="000000"/>
                </a:solidFill>
                <a:latin typeface="Arial" pitchFamily="34" charset="0"/>
                <a:cs typeface="Arial" pitchFamily="34" charset="0"/>
              </a:rPr>
              <a:t>Activité B. Page 20 </a:t>
            </a:r>
          </a:p>
          <a:p>
            <a:pPr algn="ctr"/>
            <a:r>
              <a:rPr lang="fr-FR" sz="3200" smtClean="0">
                <a:solidFill>
                  <a:srgbClr val="000000"/>
                </a:solidFill>
                <a:latin typeface="Arial" pitchFamily="34" charset="0"/>
                <a:cs typeface="Arial" pitchFamily="34" charset="0"/>
              </a:rPr>
              <a:t>Complétez les phrases avec </a:t>
            </a:r>
            <a:r>
              <a:rPr lang="fr-FR" sz="3200" dirty="0" smtClean="0">
                <a:solidFill>
                  <a:srgbClr val="000000"/>
                </a:solidFill>
                <a:latin typeface="Arial" pitchFamily="34" charset="0"/>
                <a:cs typeface="Arial" pitchFamily="34" charset="0"/>
              </a:rPr>
              <a:t>les prépositions</a:t>
            </a:r>
            <a:endParaRPr lang="ru-RU" sz="3200" dirty="0">
              <a:solidFill>
                <a:srgbClr val="000000"/>
              </a:solidFill>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1413" y="119846"/>
            <a:ext cx="5688037" cy="307777"/>
          </a:xfrm>
          <a:prstGeom prst="rect">
            <a:avLst/>
          </a:prstGeom>
        </p:spPr>
        <p:txBody>
          <a:bodyPr wrap="square">
            <a:spAutoFit/>
          </a:bodyPr>
          <a:lstStyle/>
          <a:p>
            <a:pPr algn="ctr"/>
            <a:r>
              <a:rPr lang="fr-FR" sz="1400" b="1" dirty="0" smtClean="0">
                <a:latin typeface="Arial" pitchFamily="34" charset="0"/>
                <a:cs typeface="Arial" pitchFamily="34" charset="0"/>
              </a:rPr>
              <a:t>La Constitution de la V ème République du 4 octobre 1958</a:t>
            </a:r>
            <a:endParaRPr lang="ru-RU" sz="1400" b="1" dirty="0">
              <a:latin typeface="Arial" pitchFamily="34" charset="0"/>
              <a:cs typeface="Arial" pitchFamily="34" charset="0"/>
            </a:endParaRPr>
          </a:p>
        </p:txBody>
      </p:sp>
      <p:sp>
        <p:nvSpPr>
          <p:cNvPr id="5" name="Прямоугольник 4"/>
          <p:cNvSpPr/>
          <p:nvPr/>
        </p:nvSpPr>
        <p:spPr>
          <a:xfrm>
            <a:off x="165081" y="619912"/>
            <a:ext cx="3357586" cy="1938992"/>
          </a:xfrm>
          <a:prstGeom prst="rect">
            <a:avLst/>
          </a:prstGeom>
        </p:spPr>
        <p:txBody>
          <a:bodyPr wrap="square">
            <a:spAutoFit/>
          </a:bodyPr>
          <a:lstStyle/>
          <a:p>
            <a:pPr>
              <a:buNone/>
            </a:pPr>
            <a:r>
              <a:rPr lang="fr-FR" sz="2400" dirty="0" smtClean="0">
                <a:solidFill>
                  <a:srgbClr val="000000"/>
                </a:solidFill>
                <a:latin typeface="Arial" pitchFamily="34" charset="0"/>
                <a:cs typeface="Arial" pitchFamily="34" charset="0"/>
              </a:rPr>
              <a:t>Article 6</a:t>
            </a:r>
          </a:p>
          <a:p>
            <a:pPr>
              <a:buNone/>
            </a:pPr>
            <a:r>
              <a:rPr lang="fr-FR" sz="2400" dirty="0" smtClean="0">
                <a:solidFill>
                  <a:srgbClr val="000000"/>
                </a:solidFill>
                <a:latin typeface="Arial" pitchFamily="34" charset="0"/>
                <a:cs typeface="Arial" pitchFamily="34" charset="0"/>
              </a:rPr>
              <a:t>          Le Président de la République est élu au suffrage universel directe. </a:t>
            </a:r>
            <a:endParaRPr lang="ru-RU" sz="2400" dirty="0">
              <a:solidFill>
                <a:srgbClr val="000000"/>
              </a:solidFill>
              <a:latin typeface="Arial" pitchFamily="34" charset="0"/>
              <a:cs typeface="Arial" pitchFamily="34" charset="0"/>
            </a:endParaRPr>
          </a:p>
        </p:txBody>
      </p:sp>
      <p:pic>
        <p:nvPicPr>
          <p:cNvPr id="7" name="Содержимое 3"/>
          <p:cNvPicPr>
            <a:picLocks noGrp="1" noChangeAspect="1"/>
          </p:cNvPicPr>
          <p:nvPr>
            <p:ph idx="4294967295"/>
          </p:nvPr>
        </p:nvPicPr>
        <p:blipFill rotWithShape="1">
          <a:blip r:embed="rId2">
            <a:extLst>
              <a:ext uri="{28A0092B-C50C-407E-A947-70E740481C1C}">
                <a14:useLocalDpi xmlns:a14="http://schemas.microsoft.com/office/drawing/2010/main" val="0"/>
              </a:ext>
            </a:extLst>
          </a:blip>
          <a:srcRect l="6344" t="18495" r="4624"/>
          <a:stretch/>
        </p:blipFill>
        <p:spPr>
          <a:xfrm>
            <a:off x="3236915" y="691350"/>
            <a:ext cx="2387863" cy="2185987"/>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 xmlns:a16="http://schemas.microsoft.com/office/drawing/2014/main" id="{EE80F0AA-4DF1-4DBF-9AA2-5439157D8912}"/>
              </a:ext>
            </a:extLst>
          </p:cNvPr>
          <p:cNvSpPr/>
          <p:nvPr/>
        </p:nvSpPr>
        <p:spPr>
          <a:xfrm>
            <a:off x="666" y="-12773"/>
            <a:ext cx="5758784" cy="481705"/>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600"/>
          </a:p>
        </p:txBody>
      </p:sp>
      <p:sp>
        <p:nvSpPr>
          <p:cNvPr id="3" name="Прямоугольник 2"/>
          <p:cNvSpPr/>
          <p:nvPr/>
        </p:nvSpPr>
        <p:spPr>
          <a:xfrm>
            <a:off x="778919" y="699586"/>
            <a:ext cx="4260615" cy="1283034"/>
          </a:xfrm>
          <a:prstGeom prst="rect">
            <a:avLst/>
          </a:prstGeom>
        </p:spPr>
        <p:txBody>
          <a:bodyPr wrap="square" lIns="51426" tIns="25713" rIns="51426" bIns="25713">
            <a:spAutoFit/>
          </a:bodyPr>
          <a:lstStyle/>
          <a:p>
            <a:pPr algn="ctr" fontAlgn="base">
              <a:spcBef>
                <a:spcPct val="0"/>
              </a:spcBef>
              <a:spcAft>
                <a:spcPct val="0"/>
              </a:spcAft>
            </a:pPr>
            <a:r>
              <a:rPr lang="fr-FR" sz="4000" b="1" dirty="0" smtClean="0">
                <a:solidFill>
                  <a:schemeClr val="bg1"/>
                </a:solidFill>
                <a:latin typeface="Arial" charset="0"/>
              </a:rPr>
              <a:t>Merci pour votre attention!!!</a:t>
            </a:r>
            <a:endParaRPr lang="ru-RU" sz="4000" b="1" dirty="0">
              <a:solidFill>
                <a:schemeClr val="bg1"/>
              </a:solidFill>
              <a:latin typeface="Arial"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1367" y="107955"/>
            <a:ext cx="5364440" cy="755311"/>
          </a:xfrm>
          <a:prstGeom prst="rect">
            <a:avLst/>
          </a:prstGeom>
        </p:spPr>
        <p:txBody>
          <a:bodyPr vert="horz" wrap="square" lIns="0" tIns="16486" rIns="0" bIns="0" rtlCol="0" anchor="ctr">
            <a:spAutoFit/>
          </a:bodyPr>
          <a:lstStyle/>
          <a:p>
            <a:pPr marL="514350" indent="-514350">
              <a:lnSpc>
                <a:spcPct val="150000"/>
              </a:lnSpc>
            </a:pPr>
            <a:r>
              <a:rPr lang="fr-FR" sz="1800" dirty="0" smtClean="0">
                <a:solidFill>
                  <a:schemeClr val="tx2">
                    <a:lumMod val="75000"/>
                  </a:schemeClr>
                </a:solidFill>
                <a:latin typeface="Arial" pitchFamily="34" charset="0"/>
                <a:cs typeface="Arial" pitchFamily="34" charset="0"/>
              </a:rPr>
              <a:t/>
            </a:r>
            <a:br>
              <a:rPr lang="fr-FR" sz="1800" dirty="0" smtClean="0">
                <a:solidFill>
                  <a:schemeClr val="tx2">
                    <a:lumMod val="75000"/>
                  </a:schemeClr>
                </a:solidFill>
                <a:latin typeface="Arial" pitchFamily="34" charset="0"/>
                <a:cs typeface="Arial" pitchFamily="34" charset="0"/>
              </a:rPr>
            </a:br>
            <a:endParaRPr sz="1400" dirty="0">
              <a:solidFill>
                <a:srgbClr val="000000"/>
              </a:solidFill>
            </a:endParaRPr>
          </a:p>
        </p:txBody>
      </p:sp>
      <p:sp>
        <p:nvSpPr>
          <p:cNvPr id="5" name="Right Arrow 19">
            <a:extLst>
              <a:ext uri="{FF2B5EF4-FFF2-40B4-BE49-F238E27FC236}">
                <a16:creationId xmlns="" xmlns:a16="http://schemas.microsoft.com/office/drawing/2014/main" id="{2997D630-32D6-4842-8286-3F854FA37F31}"/>
              </a:ext>
            </a:extLst>
          </p:cNvPr>
          <p:cNvSpPr/>
          <p:nvPr/>
        </p:nvSpPr>
        <p:spPr>
          <a:xfrm>
            <a:off x="359445" y="2772172"/>
            <a:ext cx="5040560" cy="288032"/>
          </a:xfrm>
          <a:prstGeom prst="rightArrow">
            <a:avLst/>
          </a:prstGeom>
          <a:gradFill>
            <a:gsLst>
              <a:gs pos="0">
                <a:schemeClr val="accent1"/>
              </a:gs>
              <a:gs pos="100000">
                <a:schemeClr val="tx2"/>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512">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p:nvPicPr>
        <p:blipFill>
          <a:blip r:embed="rId2"/>
          <a:srcRect/>
          <a:stretch>
            <a:fillRect/>
          </a:stretch>
        </p:blipFill>
        <p:spPr bwMode="auto">
          <a:xfrm>
            <a:off x="1093775" y="691350"/>
            <a:ext cx="3556156" cy="1975642"/>
          </a:xfrm>
          <a:prstGeom prst="rect">
            <a:avLst/>
          </a:prstGeom>
          <a:noFill/>
          <a:ln w="9525">
            <a:noFill/>
            <a:miter lim="800000"/>
            <a:headEnd/>
            <a:tailEnd/>
          </a:ln>
          <a:effectLst/>
        </p:spPr>
      </p:pic>
      <p:sp>
        <p:nvSpPr>
          <p:cNvPr id="7" name="Прямоугольник 6"/>
          <p:cNvSpPr/>
          <p:nvPr/>
        </p:nvSpPr>
        <p:spPr>
          <a:xfrm>
            <a:off x="93643" y="107955"/>
            <a:ext cx="5572164" cy="400110"/>
          </a:xfrm>
          <a:prstGeom prst="rect">
            <a:avLst/>
          </a:prstGeom>
        </p:spPr>
        <p:txBody>
          <a:bodyPr wrap="square">
            <a:spAutoFit/>
          </a:bodyPr>
          <a:lstStyle/>
          <a:p>
            <a:r>
              <a:rPr lang="fr-FR" sz="2000" b="1" dirty="0" smtClean="0">
                <a:latin typeface="Arial" pitchFamily="34" charset="0"/>
                <a:cs typeface="Arial" pitchFamily="34" charset="0"/>
              </a:rPr>
              <a:t>Les huit présidents de la V ème République</a:t>
            </a:r>
            <a:endParaRPr lang="ru-RU" sz="2000" b="1" dirty="0">
              <a:latin typeface="Arial" pitchFamily="34" charset="0"/>
              <a:cs typeface="Arial" pitchFamily="34" charset="0"/>
            </a:endParaRPr>
          </a:p>
        </p:txBody>
      </p:sp>
    </p:spTree>
    <p:extLst>
      <p:ext uri="{BB962C8B-B14F-4D97-AF65-F5344CB8AC3E}">
        <p14:creationId xmlns:p14="http://schemas.microsoft.com/office/powerpoint/2010/main" val="1992931477"/>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70000" fill="hold" grpId="0" nodeType="withEffect">
                                  <p:stCondLst>
                                    <p:cond delay="4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5081" y="0"/>
            <a:ext cx="5594369" cy="506106"/>
          </a:xfrm>
        </p:spPr>
        <p:txBody>
          <a:bodyPr>
            <a:normAutofit/>
          </a:bodyPr>
          <a:lstStyle/>
          <a:p>
            <a:r>
              <a:rPr lang="fr-FR" sz="2800" dirty="0" smtClean="0"/>
              <a:t>Lisez le dialogue</a:t>
            </a:r>
            <a:endParaRPr lang="ru-RU" sz="2800" dirty="0"/>
          </a:p>
        </p:txBody>
      </p:sp>
      <p:sp>
        <p:nvSpPr>
          <p:cNvPr id="4" name="Содержимое 3"/>
          <p:cNvSpPr>
            <a:spLocks noGrp="1"/>
          </p:cNvSpPr>
          <p:nvPr>
            <p:ph sz="half" idx="3"/>
          </p:nvPr>
        </p:nvSpPr>
        <p:spPr>
          <a:xfrm>
            <a:off x="165082" y="619912"/>
            <a:ext cx="4357718" cy="2923877"/>
          </a:xfrm>
        </p:spPr>
        <p:txBody>
          <a:bodyPr/>
          <a:lstStyle/>
          <a:p>
            <a:r>
              <a:rPr lang="fr-FR" sz="1900" b="1" dirty="0" smtClean="0">
                <a:solidFill>
                  <a:srgbClr val="000000"/>
                </a:solidFill>
                <a:latin typeface="Arial" pitchFamily="34" charset="0"/>
                <a:cs typeface="Arial" pitchFamily="34" charset="0"/>
              </a:rPr>
              <a:t>Lola</a:t>
            </a:r>
            <a:r>
              <a:rPr lang="fr-FR" sz="1900" dirty="0" smtClean="0">
                <a:solidFill>
                  <a:srgbClr val="000000"/>
                </a:solidFill>
                <a:latin typeface="Arial" pitchFamily="34" charset="0"/>
                <a:cs typeface="Arial" pitchFamily="34" charset="0"/>
              </a:rPr>
              <a:t>: Pascaline, qui est à la tête de la République française?</a:t>
            </a:r>
          </a:p>
          <a:p>
            <a:r>
              <a:rPr lang="fr-FR" sz="1900" b="1" dirty="0" smtClean="0">
                <a:solidFill>
                  <a:srgbClr val="000000"/>
                </a:solidFill>
                <a:latin typeface="Arial" pitchFamily="34" charset="0"/>
                <a:cs typeface="Arial" pitchFamily="34" charset="0"/>
              </a:rPr>
              <a:t>Pascaline:</a:t>
            </a:r>
            <a:r>
              <a:rPr lang="fr-FR" sz="1900" dirty="0" smtClean="0">
                <a:solidFill>
                  <a:srgbClr val="000000"/>
                </a:solidFill>
                <a:latin typeface="Arial" pitchFamily="34" charset="0"/>
                <a:cs typeface="Arial" pitchFamily="34" charset="0"/>
              </a:rPr>
              <a:t> Le Président.</a:t>
            </a:r>
          </a:p>
          <a:p>
            <a:r>
              <a:rPr lang="fr-FR" sz="1900" b="1" dirty="0" smtClean="0">
                <a:solidFill>
                  <a:srgbClr val="000000"/>
                </a:solidFill>
                <a:latin typeface="Arial" pitchFamily="34" charset="0"/>
                <a:cs typeface="Arial" pitchFamily="34" charset="0"/>
              </a:rPr>
              <a:t>Lola: </a:t>
            </a:r>
            <a:r>
              <a:rPr lang="fr-FR" sz="1900" dirty="0" smtClean="0">
                <a:solidFill>
                  <a:srgbClr val="000000"/>
                </a:solidFill>
                <a:latin typeface="Arial" pitchFamily="34" charset="0"/>
                <a:cs typeface="Arial" pitchFamily="34" charset="0"/>
              </a:rPr>
              <a:t>Qui est le Président actuel de </a:t>
            </a:r>
          </a:p>
          <a:p>
            <a:pPr>
              <a:buNone/>
            </a:pPr>
            <a:r>
              <a:rPr lang="fr-FR" sz="1900" dirty="0" smtClean="0">
                <a:solidFill>
                  <a:srgbClr val="000000"/>
                </a:solidFill>
                <a:latin typeface="Arial" pitchFamily="34" charset="0"/>
                <a:cs typeface="Arial" pitchFamily="34" charset="0"/>
              </a:rPr>
              <a:t>  la France?</a:t>
            </a:r>
          </a:p>
          <a:p>
            <a:r>
              <a:rPr lang="fr-FR" sz="1900" b="1" dirty="0" smtClean="0">
                <a:solidFill>
                  <a:srgbClr val="000000"/>
                </a:solidFill>
                <a:latin typeface="Arial" pitchFamily="34" charset="0"/>
                <a:cs typeface="Arial" pitchFamily="34" charset="0"/>
              </a:rPr>
              <a:t>Pascaline: </a:t>
            </a:r>
            <a:r>
              <a:rPr lang="fr-FR" sz="1900" dirty="0" smtClean="0">
                <a:solidFill>
                  <a:srgbClr val="000000"/>
                </a:solidFill>
                <a:latin typeface="Arial" pitchFamily="34" charset="0"/>
                <a:cs typeface="Arial" pitchFamily="34" charset="0"/>
              </a:rPr>
              <a:t>Emanuel Macron est le Président de la France depuis 14 mai 2017. </a:t>
            </a:r>
          </a:p>
          <a:p>
            <a:endParaRPr lang="ru-RU" sz="1900" dirty="0">
              <a:solidFill>
                <a:srgbClr val="000000"/>
              </a:solidFill>
              <a:latin typeface="Arial" pitchFamily="34" charset="0"/>
              <a:cs typeface="Arial" pitchFamily="34" charset="0"/>
            </a:endParaRPr>
          </a:p>
        </p:txBody>
      </p:sp>
      <p:pic>
        <p:nvPicPr>
          <p:cNvPr id="5" name="Picture 2"/>
          <p:cNvPicPr>
            <a:picLocks noChangeAspect="1" noChangeArrowheads="1"/>
          </p:cNvPicPr>
          <p:nvPr/>
        </p:nvPicPr>
        <p:blipFill>
          <a:blip r:embed="rId2"/>
          <a:srcRect/>
          <a:stretch>
            <a:fillRect/>
          </a:stretch>
        </p:blipFill>
        <p:spPr bwMode="auto">
          <a:xfrm>
            <a:off x="4665675" y="1191416"/>
            <a:ext cx="1000132" cy="1643074"/>
          </a:xfrm>
          <a:prstGeom prst="rect">
            <a:avLst/>
          </a:prstGeom>
          <a:noFill/>
          <a:ln w="9525">
            <a:noFill/>
            <a:miter lim="800000"/>
            <a:headEnd/>
            <a:tailEnd/>
          </a:ln>
          <a:effectLst/>
        </p:spPr>
      </p:pic>
    </p:spTree>
  </p:cSld>
  <p:clrMapOvr>
    <a:masterClrMapping/>
  </p:clrMapOvr>
  <p:transition>
    <p:split orient="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1366" y="107955"/>
            <a:ext cx="4949139" cy="701002"/>
          </a:xfrm>
          <a:prstGeom prst="rect">
            <a:avLst/>
          </a:prstGeom>
        </p:spPr>
        <p:txBody>
          <a:bodyPr vert="horz" wrap="square" lIns="0" tIns="16486" rIns="0" bIns="0" rtlCol="0" anchor="ctr">
            <a:spAutoFit/>
          </a:bodyPr>
          <a:lstStyle/>
          <a:p>
            <a:pPr marL="12681">
              <a:lnSpc>
                <a:spcPct val="100000"/>
              </a:lnSpc>
              <a:spcBef>
                <a:spcPts val="130"/>
              </a:spcBef>
            </a:pPr>
            <a:r>
              <a:rPr lang="fr-FR" sz="2400" dirty="0" smtClean="0">
                <a:solidFill>
                  <a:schemeClr val="tx2">
                    <a:lumMod val="75000"/>
                  </a:schemeClr>
                </a:solidFill>
              </a:rPr>
              <a:t/>
            </a:r>
            <a:br>
              <a:rPr lang="fr-FR" sz="2400" dirty="0" smtClean="0">
                <a:solidFill>
                  <a:schemeClr val="tx2">
                    <a:lumMod val="75000"/>
                  </a:schemeClr>
                </a:solidFill>
              </a:rPr>
            </a:br>
            <a:endParaRPr sz="2047" dirty="0"/>
          </a:p>
        </p:txBody>
      </p:sp>
      <p:sp>
        <p:nvSpPr>
          <p:cNvPr id="72" name="Rectangle 46">
            <a:extLst>
              <a:ext uri="{FF2B5EF4-FFF2-40B4-BE49-F238E27FC236}">
                <a16:creationId xmlns="" xmlns:a16="http://schemas.microsoft.com/office/drawing/2014/main" id="{D244D6F9-488A-4AC5-8B72-01970E1C449E}"/>
              </a:ext>
            </a:extLst>
          </p:cNvPr>
          <p:cNvSpPr/>
          <p:nvPr/>
        </p:nvSpPr>
        <p:spPr>
          <a:xfrm>
            <a:off x="2514298" y="1219487"/>
            <a:ext cx="758129" cy="109582"/>
          </a:xfrm>
          <a:prstGeom prst="rect">
            <a:avLst/>
          </a:prstGeom>
        </p:spPr>
        <p:txBody>
          <a:bodyPr wrap="square" lIns="0" tIns="0" rIns="0" bIns="0">
            <a:spAutoFit/>
          </a:bodyPr>
          <a:lstStyle/>
          <a:p>
            <a:pPr algn="ctr">
              <a:lnSpc>
                <a:spcPct val="89000"/>
              </a:lnSpc>
            </a:pPr>
            <a:endParaRPr lang="en-US" sz="800" dirty="0">
              <a:solidFill>
                <a:schemeClr val="bg1"/>
              </a:solidFill>
              <a:latin typeface="Arial" panose="020B0604020202020204" pitchFamily="34" charset="0"/>
              <a:cs typeface="Arial" panose="020B0604020202020204" pitchFamily="34" charset="0"/>
            </a:endParaRPr>
          </a:p>
        </p:txBody>
      </p:sp>
      <p:sp>
        <p:nvSpPr>
          <p:cNvPr id="7" name="Прямоугольник 6"/>
          <p:cNvSpPr/>
          <p:nvPr/>
        </p:nvSpPr>
        <p:spPr>
          <a:xfrm>
            <a:off x="165081" y="548474"/>
            <a:ext cx="4214842" cy="2308324"/>
          </a:xfrm>
          <a:prstGeom prst="rect">
            <a:avLst/>
          </a:prstGeom>
        </p:spPr>
        <p:txBody>
          <a:bodyPr wrap="square">
            <a:spAutoFit/>
          </a:bodyPr>
          <a:lstStyle/>
          <a:p>
            <a:r>
              <a:rPr lang="fr-FR" sz="1800" b="1" dirty="0" smtClean="0">
                <a:solidFill>
                  <a:schemeClr val="tx2">
                    <a:lumMod val="50000"/>
                  </a:schemeClr>
                </a:solidFill>
                <a:latin typeface="Arial" pitchFamily="34" charset="0"/>
                <a:cs typeface="Arial" pitchFamily="34" charset="0"/>
              </a:rPr>
              <a:t>La Constitution française, votée en 1958, a défini l’organisation de l’Etat ainsi que les règles du jeu entre les différents pouvoirs législatifs et exécutif. En politique, on utilise le mot «Etat» pour parler d’un pays et de son adminstration. Le Président de la République est le chef de l’Etat.</a:t>
            </a:r>
            <a:endParaRPr lang="ru-RU" sz="1800" b="1" dirty="0">
              <a:latin typeface="Arial" pitchFamily="34" charset="0"/>
              <a:cs typeface="Arial" pitchFamily="34" charset="0"/>
            </a:endParaRPr>
          </a:p>
        </p:txBody>
      </p:sp>
      <p:sp>
        <p:nvSpPr>
          <p:cNvPr id="8" name="Прямоугольник 7"/>
          <p:cNvSpPr/>
          <p:nvPr/>
        </p:nvSpPr>
        <p:spPr>
          <a:xfrm>
            <a:off x="301367" y="1"/>
            <a:ext cx="5293002" cy="646331"/>
          </a:xfrm>
          <a:prstGeom prst="rect">
            <a:avLst/>
          </a:prstGeom>
        </p:spPr>
        <p:txBody>
          <a:bodyPr wrap="square">
            <a:spAutoFit/>
          </a:bodyPr>
          <a:lstStyle/>
          <a:p>
            <a:pPr algn="ctr"/>
            <a:r>
              <a:rPr lang="fr-FR" sz="2400" dirty="0" smtClean="0">
                <a:latin typeface="Arial" pitchFamily="34" charset="0"/>
                <a:cs typeface="Arial" pitchFamily="34" charset="0"/>
              </a:rPr>
              <a:t>    </a:t>
            </a:r>
            <a:r>
              <a:rPr lang="fr-FR" sz="3600" b="1" dirty="0" smtClean="0">
                <a:latin typeface="Arial" pitchFamily="34" charset="0"/>
                <a:cs typeface="Arial" pitchFamily="34" charset="0"/>
              </a:rPr>
              <a:t>Le mot «Etat»</a:t>
            </a:r>
            <a:endParaRPr lang="ru-RU" sz="3600" b="1" dirty="0">
              <a:latin typeface="Arial" pitchFamily="34" charset="0"/>
              <a:cs typeface="Arial" pitchFamily="34" charset="0"/>
            </a:endParaRPr>
          </a:p>
        </p:txBody>
      </p:sp>
      <p:pic>
        <p:nvPicPr>
          <p:cNvPr id="2050" name="Picture 2"/>
          <p:cNvPicPr>
            <a:picLocks noChangeAspect="1" noChangeArrowheads="1"/>
          </p:cNvPicPr>
          <p:nvPr/>
        </p:nvPicPr>
        <p:blipFill>
          <a:blip r:embed="rId2"/>
          <a:srcRect/>
          <a:stretch>
            <a:fillRect/>
          </a:stretch>
        </p:blipFill>
        <p:spPr bwMode="auto">
          <a:xfrm>
            <a:off x="4165609" y="1119978"/>
            <a:ext cx="1500198" cy="1357322"/>
          </a:xfrm>
          <a:prstGeom prst="rect">
            <a:avLst/>
          </a:prstGeom>
          <a:noFill/>
          <a:ln w="9525">
            <a:noFill/>
            <a:miter lim="800000"/>
            <a:headEnd/>
            <a:tailEnd/>
          </a:ln>
          <a:effectLst/>
        </p:spPr>
      </p:pic>
    </p:spTree>
    <p:extLst>
      <p:ext uri="{BB962C8B-B14F-4D97-AF65-F5344CB8AC3E}">
        <p14:creationId xmlns:p14="http://schemas.microsoft.com/office/powerpoint/2010/main" val="625613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72"/>
                                        </p:tgtEl>
                                        <p:attrNameLst>
                                          <p:attrName>style.visibility</p:attrName>
                                        </p:attrNameLst>
                                      </p:cBhvr>
                                      <p:to>
                                        <p:strVal val="visible"/>
                                      </p:to>
                                    </p:set>
                                    <p:animEffect transition="in" filter="fade">
                                      <p:cBhvr>
                                        <p:cTn id="7"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2"/>
          </p:nvPr>
        </p:nvSpPr>
        <p:spPr>
          <a:xfrm>
            <a:off x="165081" y="619913"/>
            <a:ext cx="5500725" cy="2354491"/>
          </a:xfrm>
        </p:spPr>
        <p:txBody>
          <a:bodyPr/>
          <a:lstStyle/>
          <a:p>
            <a:r>
              <a:rPr lang="fr-FR" sz="2000" dirty="0" smtClean="0">
                <a:solidFill>
                  <a:srgbClr val="000000"/>
                </a:solidFill>
                <a:latin typeface="Arial" pitchFamily="34" charset="0"/>
                <a:cs typeface="Arial" pitchFamily="34" charset="0"/>
              </a:rPr>
              <a:t> </a:t>
            </a:r>
            <a:r>
              <a:rPr lang="fr-FR" sz="1900" b="1" dirty="0" smtClean="0">
                <a:solidFill>
                  <a:srgbClr val="000000"/>
                </a:solidFill>
                <a:latin typeface="Arial" pitchFamily="34" charset="0"/>
                <a:cs typeface="Arial" pitchFamily="34" charset="0"/>
              </a:rPr>
              <a:t>Le Président de la République est élu à la majorité absolue des suffrages exprimés(+50</a:t>
            </a:r>
            <a:r>
              <a:rPr lang="en-US" sz="1900" b="1" dirty="0" smtClean="0">
                <a:solidFill>
                  <a:srgbClr val="000000"/>
                </a:solidFill>
                <a:latin typeface="Arial" pitchFamily="34" charset="0"/>
                <a:cs typeface="Arial" pitchFamily="34" charset="0"/>
              </a:rPr>
              <a:t>%</a:t>
            </a:r>
            <a:r>
              <a:rPr lang="fr-FR" sz="1900" b="1" dirty="0" smtClean="0">
                <a:solidFill>
                  <a:srgbClr val="000000"/>
                </a:solidFill>
                <a:latin typeface="Arial" pitchFamily="34" charset="0"/>
                <a:cs typeface="Arial" pitchFamily="34" charset="0"/>
              </a:rPr>
              <a:t>). Si celle-ci n’est pas obtenue au premier tour de scrutin, on procède le dimanche suivant, à un second tour. Seuls peuvent s’y présenter les deux candidats qui se trouvent avoir recuilli le plus grand nombre de suffrages au premier tour. </a:t>
            </a:r>
            <a:endParaRPr lang="ru-RU" sz="1900" b="1" dirty="0"/>
          </a:p>
        </p:txBody>
      </p:sp>
      <p:sp>
        <p:nvSpPr>
          <p:cNvPr id="5" name="Содержимое 3"/>
          <p:cNvSpPr>
            <a:spLocks noGrp="1"/>
          </p:cNvSpPr>
          <p:nvPr>
            <p:ph type="title"/>
          </p:nvPr>
        </p:nvSpPr>
        <p:spPr>
          <a:xfrm>
            <a:off x="93643" y="0"/>
            <a:ext cx="5572163" cy="518529"/>
          </a:xfrm>
        </p:spPr>
        <p:txBody>
          <a:bodyPr>
            <a:normAutofit fontScale="90000"/>
          </a:bodyPr>
          <a:lstStyle/>
          <a:p>
            <a:r>
              <a:rPr lang="fr-FR" dirty="0" smtClean="0"/>
              <a:t>Précisez  les fonctions du Président</a:t>
            </a: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1366" y="107955"/>
            <a:ext cx="4949139" cy="701002"/>
          </a:xfrm>
          <a:prstGeom prst="rect">
            <a:avLst/>
          </a:prstGeom>
        </p:spPr>
        <p:txBody>
          <a:bodyPr vert="horz" wrap="square" lIns="0" tIns="16486" rIns="0" bIns="0" rtlCol="0" anchor="ctr">
            <a:spAutoFit/>
          </a:bodyPr>
          <a:lstStyle/>
          <a:p>
            <a:pPr marL="12681">
              <a:lnSpc>
                <a:spcPct val="100000"/>
              </a:lnSpc>
              <a:spcBef>
                <a:spcPts val="130"/>
              </a:spcBef>
            </a:pPr>
            <a:r>
              <a:rPr lang="fr-FR" sz="2400" dirty="0" smtClean="0">
                <a:solidFill>
                  <a:schemeClr val="tx2">
                    <a:lumMod val="75000"/>
                  </a:schemeClr>
                </a:solidFill>
              </a:rPr>
              <a:t/>
            </a:r>
            <a:br>
              <a:rPr lang="fr-FR" sz="2400" dirty="0" smtClean="0">
                <a:solidFill>
                  <a:schemeClr val="tx2">
                    <a:lumMod val="75000"/>
                  </a:schemeClr>
                </a:solidFill>
              </a:rPr>
            </a:br>
            <a:endParaRPr sz="2047" dirty="0"/>
          </a:p>
        </p:txBody>
      </p:sp>
      <p:sp>
        <p:nvSpPr>
          <p:cNvPr id="72" name="Rectangle 46">
            <a:extLst>
              <a:ext uri="{FF2B5EF4-FFF2-40B4-BE49-F238E27FC236}">
                <a16:creationId xmlns="" xmlns:a16="http://schemas.microsoft.com/office/drawing/2014/main" id="{D244D6F9-488A-4AC5-8B72-01970E1C449E}"/>
              </a:ext>
            </a:extLst>
          </p:cNvPr>
          <p:cNvSpPr/>
          <p:nvPr/>
        </p:nvSpPr>
        <p:spPr>
          <a:xfrm>
            <a:off x="2514298" y="1219487"/>
            <a:ext cx="758129" cy="109582"/>
          </a:xfrm>
          <a:prstGeom prst="rect">
            <a:avLst/>
          </a:prstGeom>
        </p:spPr>
        <p:txBody>
          <a:bodyPr wrap="square" lIns="0" tIns="0" rIns="0" bIns="0">
            <a:spAutoFit/>
          </a:bodyPr>
          <a:lstStyle/>
          <a:p>
            <a:pPr algn="ctr">
              <a:lnSpc>
                <a:spcPct val="89000"/>
              </a:lnSpc>
            </a:pPr>
            <a:endParaRPr lang="en-US" sz="800" dirty="0">
              <a:solidFill>
                <a:schemeClr val="bg1"/>
              </a:solidFill>
              <a:latin typeface="Arial" panose="020B0604020202020204" pitchFamily="34" charset="0"/>
              <a:cs typeface="Arial" panose="020B0604020202020204" pitchFamily="34" charset="0"/>
            </a:endParaRPr>
          </a:p>
        </p:txBody>
      </p:sp>
      <p:sp>
        <p:nvSpPr>
          <p:cNvPr id="7" name="Прямоугольник 6"/>
          <p:cNvSpPr/>
          <p:nvPr/>
        </p:nvSpPr>
        <p:spPr>
          <a:xfrm>
            <a:off x="236519" y="619912"/>
            <a:ext cx="3714778" cy="2246769"/>
          </a:xfrm>
          <a:prstGeom prst="rect">
            <a:avLst/>
          </a:prstGeom>
        </p:spPr>
        <p:txBody>
          <a:bodyPr wrap="square">
            <a:spAutoFit/>
          </a:bodyPr>
          <a:lstStyle/>
          <a:p>
            <a:r>
              <a:rPr lang="fr-FR" sz="2000" b="1" dirty="0" smtClean="0">
                <a:solidFill>
                  <a:schemeClr val="tx2">
                    <a:lumMod val="50000"/>
                  </a:schemeClr>
                </a:solidFill>
                <a:latin typeface="Arial" pitchFamily="34" charset="0"/>
                <a:cs typeface="Arial" pitchFamily="34" charset="0"/>
              </a:rPr>
              <a:t> </a:t>
            </a:r>
            <a:r>
              <a:rPr lang="fr-FR" sz="2000" b="1" dirty="0" smtClean="0">
                <a:solidFill>
                  <a:schemeClr val="bg1"/>
                </a:solidFill>
                <a:latin typeface="Arial" pitchFamily="34" charset="0"/>
                <a:cs typeface="Arial" pitchFamily="34" charset="0"/>
              </a:rPr>
              <a:t>du Président  de la République pour quelque cause que ce soit, les fonctions du Président de la République sont provisoirement exercées par le Président du Sénat.</a:t>
            </a:r>
            <a:endParaRPr lang="ru-RU" sz="1800" b="1" dirty="0">
              <a:solidFill>
                <a:schemeClr val="bg1"/>
              </a:solidFill>
              <a:latin typeface="Arial" pitchFamily="34" charset="0"/>
              <a:cs typeface="Arial" pitchFamily="34" charset="0"/>
            </a:endParaRPr>
          </a:p>
        </p:txBody>
      </p:sp>
      <p:sp>
        <p:nvSpPr>
          <p:cNvPr id="8" name="Прямоугольник 7"/>
          <p:cNvSpPr/>
          <p:nvPr/>
        </p:nvSpPr>
        <p:spPr>
          <a:xfrm>
            <a:off x="301367" y="1"/>
            <a:ext cx="5293002" cy="461665"/>
          </a:xfrm>
          <a:prstGeom prst="rect">
            <a:avLst/>
          </a:prstGeom>
        </p:spPr>
        <p:txBody>
          <a:bodyPr wrap="square">
            <a:spAutoFit/>
          </a:bodyPr>
          <a:lstStyle/>
          <a:p>
            <a:r>
              <a:rPr lang="fr-FR" sz="2400" dirty="0" smtClean="0">
                <a:latin typeface="Arial" pitchFamily="34" charset="0"/>
                <a:cs typeface="Arial" pitchFamily="34" charset="0"/>
              </a:rPr>
              <a:t>    </a:t>
            </a:r>
            <a:endParaRPr lang="ru-RU" sz="2400" b="1" dirty="0">
              <a:latin typeface="Arial" pitchFamily="34" charset="0"/>
              <a:cs typeface="Arial" pitchFamily="34" charset="0"/>
            </a:endParaRPr>
          </a:p>
        </p:txBody>
      </p:sp>
      <p:sp>
        <p:nvSpPr>
          <p:cNvPr id="9" name="Прямоугольник 8"/>
          <p:cNvSpPr/>
          <p:nvPr/>
        </p:nvSpPr>
        <p:spPr>
          <a:xfrm>
            <a:off x="93644" y="2"/>
            <a:ext cx="5665806" cy="461665"/>
          </a:xfrm>
          <a:prstGeom prst="rect">
            <a:avLst/>
          </a:prstGeom>
        </p:spPr>
        <p:txBody>
          <a:bodyPr wrap="square">
            <a:spAutoFit/>
          </a:bodyPr>
          <a:lstStyle/>
          <a:p>
            <a:pPr algn="ctr"/>
            <a:r>
              <a:rPr lang="fr-FR" sz="2400" dirty="0" smtClean="0">
                <a:latin typeface="Arial" pitchFamily="34" charset="0"/>
                <a:cs typeface="Arial" pitchFamily="34" charset="0"/>
              </a:rPr>
              <a:t>En cas de vacant</a:t>
            </a:r>
            <a:endParaRPr lang="ru-RU" sz="2400" dirty="0">
              <a:latin typeface="Arial" pitchFamily="34" charset="0"/>
              <a:cs typeface="Arial" pitchFamily="34" charset="0"/>
            </a:endParaRPr>
          </a:p>
        </p:txBody>
      </p:sp>
      <p:pic>
        <p:nvPicPr>
          <p:cNvPr id="10" name="Picture 2"/>
          <p:cNvPicPr>
            <a:picLocks noGrp="1" noChangeAspect="1" noChangeArrowheads="1"/>
          </p:cNvPicPr>
          <p:nvPr>
            <p:ph sz="half" idx="3"/>
          </p:nvPr>
        </p:nvPicPr>
        <p:blipFill>
          <a:blip r:embed="rId2"/>
          <a:srcRect/>
          <a:stretch>
            <a:fillRect/>
          </a:stretch>
        </p:blipFill>
        <p:spPr bwMode="auto">
          <a:xfrm>
            <a:off x="3951297" y="977102"/>
            <a:ext cx="1643072" cy="1785950"/>
          </a:xfrm>
          <a:prstGeom prst="rect">
            <a:avLst/>
          </a:prstGeom>
          <a:noFill/>
          <a:ln w="9525">
            <a:noFill/>
            <a:miter lim="800000"/>
            <a:headEnd/>
            <a:tailEnd/>
          </a:ln>
          <a:effectLst/>
        </p:spPr>
      </p:pic>
    </p:spTree>
    <p:extLst>
      <p:ext uri="{BB962C8B-B14F-4D97-AF65-F5344CB8AC3E}">
        <p14:creationId xmlns:p14="http://schemas.microsoft.com/office/powerpoint/2010/main" val="625613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72"/>
                                        </p:tgtEl>
                                        <p:attrNameLst>
                                          <p:attrName>style.visibility</p:attrName>
                                        </p:attrNameLst>
                                      </p:cBhvr>
                                      <p:to>
                                        <p:strVal val="visible"/>
                                      </p:to>
                                    </p:set>
                                    <p:animEffect transition="in" filter="fade">
                                      <p:cBhvr>
                                        <p:cTn id="7"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3643" y="107955"/>
            <a:ext cx="5572164" cy="385979"/>
          </a:xfrm>
          <a:prstGeom prst="rect">
            <a:avLst/>
          </a:prstGeom>
        </p:spPr>
        <p:txBody>
          <a:bodyPr vert="horz" wrap="square" lIns="0" tIns="16486" rIns="0" bIns="0" rtlCol="0" anchor="ctr">
            <a:spAutoFit/>
          </a:bodyPr>
          <a:lstStyle/>
          <a:p>
            <a:pPr marL="12681">
              <a:lnSpc>
                <a:spcPct val="100000"/>
              </a:lnSpc>
              <a:spcBef>
                <a:spcPts val="130"/>
              </a:spcBef>
            </a:pPr>
            <a:r>
              <a:rPr lang="fr-FR" sz="2400" dirty="0" smtClean="0">
                <a:solidFill>
                  <a:schemeClr val="tx1"/>
                </a:solidFill>
              </a:rPr>
              <a:t>Depuis 1965 </a:t>
            </a:r>
            <a:endParaRPr sz="2400" dirty="0">
              <a:solidFill>
                <a:schemeClr val="tx1"/>
              </a:solidFill>
            </a:endParaRPr>
          </a:p>
        </p:txBody>
      </p:sp>
      <p:sp>
        <p:nvSpPr>
          <p:cNvPr id="9" name="Freeform 41">
            <a:extLst>
              <a:ext uri="{FF2B5EF4-FFF2-40B4-BE49-F238E27FC236}">
                <a16:creationId xmlns="" xmlns:a16="http://schemas.microsoft.com/office/drawing/2014/main" id="{5D088CEF-C253-4F6E-89A5-9076D49B2449}"/>
              </a:ext>
            </a:extLst>
          </p:cNvPr>
          <p:cNvSpPr>
            <a:spLocks noChangeAspect="1" noEditPoints="1"/>
          </p:cNvSpPr>
          <p:nvPr/>
        </p:nvSpPr>
        <p:spPr bwMode="auto">
          <a:xfrm>
            <a:off x="1054018" y="1977439"/>
            <a:ext cx="255766" cy="309937"/>
          </a:xfrm>
          <a:custGeom>
            <a:avLst/>
            <a:gdLst>
              <a:gd name="T0" fmla="*/ 487 w 800"/>
              <a:gd name="T1" fmla="*/ 761 h 969"/>
              <a:gd name="T2" fmla="*/ 487 w 800"/>
              <a:gd name="T3" fmla="*/ 605 h 969"/>
              <a:gd name="T4" fmla="*/ 136 w 800"/>
              <a:gd name="T5" fmla="*/ 254 h 969"/>
              <a:gd name="T6" fmla="*/ 275 w 800"/>
              <a:gd name="T7" fmla="*/ 254 h 969"/>
              <a:gd name="T8" fmla="*/ 275 w 800"/>
              <a:gd name="T9" fmla="*/ 211 h 969"/>
              <a:gd name="T10" fmla="*/ 64 w 800"/>
              <a:gd name="T11" fmla="*/ 211 h 969"/>
              <a:gd name="T12" fmla="*/ 64 w 800"/>
              <a:gd name="T13" fmla="*/ 423 h 969"/>
              <a:gd name="T14" fmla="*/ 106 w 800"/>
              <a:gd name="T15" fmla="*/ 423 h 969"/>
              <a:gd name="T16" fmla="*/ 106 w 800"/>
              <a:gd name="T17" fmla="*/ 283 h 969"/>
              <a:gd name="T18" fmla="*/ 445 w 800"/>
              <a:gd name="T19" fmla="*/ 622 h 969"/>
              <a:gd name="T20" fmla="*/ 445 w 800"/>
              <a:gd name="T21" fmla="*/ 761 h 969"/>
              <a:gd name="T22" fmla="*/ 360 w 800"/>
              <a:gd name="T23" fmla="*/ 863 h 969"/>
              <a:gd name="T24" fmla="*/ 466 w 800"/>
              <a:gd name="T25" fmla="*/ 969 h 969"/>
              <a:gd name="T26" fmla="*/ 572 w 800"/>
              <a:gd name="T27" fmla="*/ 863 h 969"/>
              <a:gd name="T28" fmla="*/ 487 w 800"/>
              <a:gd name="T29" fmla="*/ 761 h 969"/>
              <a:gd name="T30" fmla="*/ 466 w 800"/>
              <a:gd name="T31" fmla="*/ 931 h 969"/>
              <a:gd name="T32" fmla="*/ 403 w 800"/>
              <a:gd name="T33" fmla="*/ 867 h 969"/>
              <a:gd name="T34" fmla="*/ 466 w 800"/>
              <a:gd name="T35" fmla="*/ 804 h 969"/>
              <a:gd name="T36" fmla="*/ 529 w 800"/>
              <a:gd name="T37" fmla="*/ 867 h 969"/>
              <a:gd name="T38" fmla="*/ 466 w 800"/>
              <a:gd name="T39" fmla="*/ 931 h 969"/>
              <a:gd name="T40" fmla="*/ 178 w 800"/>
              <a:gd name="T41" fmla="*/ 592 h 969"/>
              <a:gd name="T42" fmla="*/ 106 w 800"/>
              <a:gd name="T43" fmla="*/ 668 h 969"/>
              <a:gd name="T44" fmla="*/ 30 w 800"/>
              <a:gd name="T45" fmla="*/ 592 h 969"/>
              <a:gd name="T46" fmla="*/ 0 w 800"/>
              <a:gd name="T47" fmla="*/ 622 h 969"/>
              <a:gd name="T48" fmla="*/ 77 w 800"/>
              <a:gd name="T49" fmla="*/ 698 h 969"/>
              <a:gd name="T50" fmla="*/ 0 w 800"/>
              <a:gd name="T51" fmla="*/ 770 h 969"/>
              <a:gd name="T52" fmla="*/ 30 w 800"/>
              <a:gd name="T53" fmla="*/ 800 h 969"/>
              <a:gd name="T54" fmla="*/ 106 w 800"/>
              <a:gd name="T55" fmla="*/ 728 h 969"/>
              <a:gd name="T56" fmla="*/ 178 w 800"/>
              <a:gd name="T57" fmla="*/ 800 h 969"/>
              <a:gd name="T58" fmla="*/ 208 w 800"/>
              <a:gd name="T59" fmla="*/ 770 h 969"/>
              <a:gd name="T60" fmla="*/ 136 w 800"/>
              <a:gd name="T61" fmla="*/ 698 h 969"/>
              <a:gd name="T62" fmla="*/ 208 w 800"/>
              <a:gd name="T63" fmla="*/ 622 h 969"/>
              <a:gd name="T64" fmla="*/ 178 w 800"/>
              <a:gd name="T65" fmla="*/ 592 h 969"/>
              <a:gd name="T66" fmla="*/ 800 w 800"/>
              <a:gd name="T67" fmla="*/ 325 h 969"/>
              <a:gd name="T68" fmla="*/ 771 w 800"/>
              <a:gd name="T69" fmla="*/ 296 h 969"/>
              <a:gd name="T70" fmla="*/ 699 w 800"/>
              <a:gd name="T71" fmla="*/ 372 h 969"/>
              <a:gd name="T72" fmla="*/ 623 w 800"/>
              <a:gd name="T73" fmla="*/ 296 h 969"/>
              <a:gd name="T74" fmla="*/ 593 w 800"/>
              <a:gd name="T75" fmla="*/ 325 h 969"/>
              <a:gd name="T76" fmla="*/ 669 w 800"/>
              <a:gd name="T77" fmla="*/ 402 h 969"/>
              <a:gd name="T78" fmla="*/ 593 w 800"/>
              <a:gd name="T79" fmla="*/ 474 h 969"/>
              <a:gd name="T80" fmla="*/ 623 w 800"/>
              <a:gd name="T81" fmla="*/ 503 h 969"/>
              <a:gd name="T82" fmla="*/ 699 w 800"/>
              <a:gd name="T83" fmla="*/ 431 h 969"/>
              <a:gd name="T84" fmla="*/ 771 w 800"/>
              <a:gd name="T85" fmla="*/ 503 h 969"/>
              <a:gd name="T86" fmla="*/ 800 w 800"/>
              <a:gd name="T87" fmla="*/ 474 h 969"/>
              <a:gd name="T88" fmla="*/ 729 w 800"/>
              <a:gd name="T89" fmla="*/ 402 h 969"/>
              <a:gd name="T90" fmla="*/ 800 w 800"/>
              <a:gd name="T91" fmla="*/ 325 h 969"/>
              <a:gd name="T92" fmla="*/ 559 w 800"/>
              <a:gd name="T93" fmla="*/ 0 h 969"/>
              <a:gd name="T94" fmla="*/ 487 w 800"/>
              <a:gd name="T95" fmla="*/ 76 h 969"/>
              <a:gd name="T96" fmla="*/ 411 w 800"/>
              <a:gd name="T97" fmla="*/ 0 h 969"/>
              <a:gd name="T98" fmla="*/ 381 w 800"/>
              <a:gd name="T99" fmla="*/ 29 h 969"/>
              <a:gd name="T100" fmla="*/ 458 w 800"/>
              <a:gd name="T101" fmla="*/ 105 h 969"/>
              <a:gd name="T102" fmla="*/ 381 w 800"/>
              <a:gd name="T103" fmla="*/ 177 h 969"/>
              <a:gd name="T104" fmla="*/ 411 w 800"/>
              <a:gd name="T105" fmla="*/ 207 h 969"/>
              <a:gd name="T106" fmla="*/ 487 w 800"/>
              <a:gd name="T107" fmla="*/ 135 h 969"/>
              <a:gd name="T108" fmla="*/ 559 w 800"/>
              <a:gd name="T109" fmla="*/ 207 h 969"/>
              <a:gd name="T110" fmla="*/ 589 w 800"/>
              <a:gd name="T111" fmla="*/ 177 h 969"/>
              <a:gd name="T112" fmla="*/ 517 w 800"/>
              <a:gd name="T113" fmla="*/ 105 h 969"/>
              <a:gd name="T114" fmla="*/ 589 w 800"/>
              <a:gd name="T115" fmla="*/ 29 h 969"/>
              <a:gd name="T116" fmla="*/ 559 w 800"/>
              <a:gd name="T117" fmla="*/ 0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00" h="969">
                <a:moveTo>
                  <a:pt x="487" y="761"/>
                </a:moveTo>
                <a:cubicBezTo>
                  <a:pt x="487" y="605"/>
                  <a:pt x="487" y="605"/>
                  <a:pt x="487" y="605"/>
                </a:cubicBezTo>
                <a:cubicBezTo>
                  <a:pt x="136" y="254"/>
                  <a:pt x="136" y="254"/>
                  <a:pt x="136" y="254"/>
                </a:cubicBezTo>
                <a:cubicBezTo>
                  <a:pt x="275" y="254"/>
                  <a:pt x="275" y="254"/>
                  <a:pt x="275" y="254"/>
                </a:cubicBezTo>
                <a:cubicBezTo>
                  <a:pt x="275" y="211"/>
                  <a:pt x="275" y="211"/>
                  <a:pt x="275" y="211"/>
                </a:cubicBezTo>
                <a:cubicBezTo>
                  <a:pt x="64" y="211"/>
                  <a:pt x="64" y="211"/>
                  <a:pt x="64" y="211"/>
                </a:cubicBezTo>
                <a:cubicBezTo>
                  <a:pt x="64" y="423"/>
                  <a:pt x="64" y="423"/>
                  <a:pt x="64" y="423"/>
                </a:cubicBezTo>
                <a:cubicBezTo>
                  <a:pt x="106" y="423"/>
                  <a:pt x="106" y="423"/>
                  <a:pt x="106" y="423"/>
                </a:cubicBezTo>
                <a:cubicBezTo>
                  <a:pt x="106" y="283"/>
                  <a:pt x="106" y="283"/>
                  <a:pt x="106" y="283"/>
                </a:cubicBezTo>
                <a:cubicBezTo>
                  <a:pt x="445" y="622"/>
                  <a:pt x="445" y="622"/>
                  <a:pt x="445" y="622"/>
                </a:cubicBezTo>
                <a:cubicBezTo>
                  <a:pt x="445" y="761"/>
                  <a:pt x="445" y="761"/>
                  <a:pt x="445" y="761"/>
                </a:cubicBezTo>
                <a:cubicBezTo>
                  <a:pt x="398" y="770"/>
                  <a:pt x="360" y="812"/>
                  <a:pt x="360" y="863"/>
                </a:cubicBezTo>
                <a:cubicBezTo>
                  <a:pt x="360" y="922"/>
                  <a:pt x="407" y="969"/>
                  <a:pt x="466" y="969"/>
                </a:cubicBezTo>
                <a:cubicBezTo>
                  <a:pt x="525" y="969"/>
                  <a:pt x="572" y="922"/>
                  <a:pt x="572" y="863"/>
                </a:cubicBezTo>
                <a:cubicBezTo>
                  <a:pt x="572" y="817"/>
                  <a:pt x="534" y="774"/>
                  <a:pt x="487" y="761"/>
                </a:cubicBezTo>
                <a:close/>
                <a:moveTo>
                  <a:pt x="466" y="931"/>
                </a:moveTo>
                <a:cubicBezTo>
                  <a:pt x="432" y="931"/>
                  <a:pt x="403" y="901"/>
                  <a:pt x="403" y="867"/>
                </a:cubicBezTo>
                <a:cubicBezTo>
                  <a:pt x="403" y="834"/>
                  <a:pt x="428" y="804"/>
                  <a:pt x="466" y="804"/>
                </a:cubicBezTo>
                <a:cubicBezTo>
                  <a:pt x="504" y="804"/>
                  <a:pt x="529" y="834"/>
                  <a:pt x="529" y="867"/>
                </a:cubicBezTo>
                <a:cubicBezTo>
                  <a:pt x="529" y="901"/>
                  <a:pt x="500" y="931"/>
                  <a:pt x="466" y="931"/>
                </a:cubicBezTo>
                <a:close/>
                <a:moveTo>
                  <a:pt x="178" y="592"/>
                </a:moveTo>
                <a:cubicBezTo>
                  <a:pt x="106" y="668"/>
                  <a:pt x="106" y="668"/>
                  <a:pt x="106" y="668"/>
                </a:cubicBezTo>
                <a:cubicBezTo>
                  <a:pt x="30" y="592"/>
                  <a:pt x="30" y="592"/>
                  <a:pt x="30" y="592"/>
                </a:cubicBezTo>
                <a:cubicBezTo>
                  <a:pt x="0" y="622"/>
                  <a:pt x="0" y="622"/>
                  <a:pt x="0" y="622"/>
                </a:cubicBezTo>
                <a:cubicBezTo>
                  <a:pt x="77" y="698"/>
                  <a:pt x="77" y="698"/>
                  <a:pt x="77" y="698"/>
                </a:cubicBezTo>
                <a:cubicBezTo>
                  <a:pt x="0" y="770"/>
                  <a:pt x="0" y="770"/>
                  <a:pt x="0" y="770"/>
                </a:cubicBezTo>
                <a:cubicBezTo>
                  <a:pt x="30" y="800"/>
                  <a:pt x="30" y="800"/>
                  <a:pt x="30" y="800"/>
                </a:cubicBezTo>
                <a:cubicBezTo>
                  <a:pt x="106" y="728"/>
                  <a:pt x="106" y="728"/>
                  <a:pt x="106" y="728"/>
                </a:cubicBezTo>
                <a:cubicBezTo>
                  <a:pt x="178" y="800"/>
                  <a:pt x="178" y="800"/>
                  <a:pt x="178" y="800"/>
                </a:cubicBezTo>
                <a:cubicBezTo>
                  <a:pt x="208" y="770"/>
                  <a:pt x="208" y="770"/>
                  <a:pt x="208" y="770"/>
                </a:cubicBezTo>
                <a:cubicBezTo>
                  <a:pt x="136" y="698"/>
                  <a:pt x="136" y="698"/>
                  <a:pt x="136" y="698"/>
                </a:cubicBezTo>
                <a:cubicBezTo>
                  <a:pt x="208" y="622"/>
                  <a:pt x="208" y="622"/>
                  <a:pt x="208" y="622"/>
                </a:cubicBezTo>
                <a:lnTo>
                  <a:pt x="178" y="592"/>
                </a:lnTo>
                <a:close/>
                <a:moveTo>
                  <a:pt x="800" y="325"/>
                </a:moveTo>
                <a:cubicBezTo>
                  <a:pt x="771" y="296"/>
                  <a:pt x="771" y="296"/>
                  <a:pt x="771" y="296"/>
                </a:cubicBezTo>
                <a:cubicBezTo>
                  <a:pt x="699" y="372"/>
                  <a:pt x="699" y="372"/>
                  <a:pt x="699" y="372"/>
                </a:cubicBezTo>
                <a:cubicBezTo>
                  <a:pt x="623" y="296"/>
                  <a:pt x="623" y="296"/>
                  <a:pt x="623" y="296"/>
                </a:cubicBezTo>
                <a:cubicBezTo>
                  <a:pt x="593" y="325"/>
                  <a:pt x="593" y="325"/>
                  <a:pt x="593" y="325"/>
                </a:cubicBezTo>
                <a:cubicBezTo>
                  <a:pt x="669" y="402"/>
                  <a:pt x="669" y="402"/>
                  <a:pt x="669" y="402"/>
                </a:cubicBezTo>
                <a:cubicBezTo>
                  <a:pt x="593" y="474"/>
                  <a:pt x="593" y="474"/>
                  <a:pt x="593" y="474"/>
                </a:cubicBezTo>
                <a:cubicBezTo>
                  <a:pt x="623" y="503"/>
                  <a:pt x="623" y="503"/>
                  <a:pt x="623" y="503"/>
                </a:cubicBezTo>
                <a:cubicBezTo>
                  <a:pt x="699" y="431"/>
                  <a:pt x="699" y="431"/>
                  <a:pt x="699" y="431"/>
                </a:cubicBezTo>
                <a:cubicBezTo>
                  <a:pt x="771" y="503"/>
                  <a:pt x="771" y="503"/>
                  <a:pt x="771" y="503"/>
                </a:cubicBezTo>
                <a:cubicBezTo>
                  <a:pt x="800" y="474"/>
                  <a:pt x="800" y="474"/>
                  <a:pt x="800" y="474"/>
                </a:cubicBezTo>
                <a:cubicBezTo>
                  <a:pt x="729" y="402"/>
                  <a:pt x="729" y="402"/>
                  <a:pt x="729" y="402"/>
                </a:cubicBezTo>
                <a:lnTo>
                  <a:pt x="800" y="325"/>
                </a:lnTo>
                <a:close/>
                <a:moveTo>
                  <a:pt x="559" y="0"/>
                </a:moveTo>
                <a:cubicBezTo>
                  <a:pt x="487" y="76"/>
                  <a:pt x="487" y="76"/>
                  <a:pt x="487" y="76"/>
                </a:cubicBezTo>
                <a:cubicBezTo>
                  <a:pt x="411" y="0"/>
                  <a:pt x="411" y="0"/>
                  <a:pt x="411" y="0"/>
                </a:cubicBezTo>
                <a:cubicBezTo>
                  <a:pt x="381" y="29"/>
                  <a:pt x="381" y="29"/>
                  <a:pt x="381" y="29"/>
                </a:cubicBezTo>
                <a:cubicBezTo>
                  <a:pt x="458" y="105"/>
                  <a:pt x="458" y="105"/>
                  <a:pt x="458" y="105"/>
                </a:cubicBezTo>
                <a:cubicBezTo>
                  <a:pt x="381" y="177"/>
                  <a:pt x="381" y="177"/>
                  <a:pt x="381" y="177"/>
                </a:cubicBezTo>
                <a:cubicBezTo>
                  <a:pt x="411" y="207"/>
                  <a:pt x="411" y="207"/>
                  <a:pt x="411" y="207"/>
                </a:cubicBezTo>
                <a:cubicBezTo>
                  <a:pt x="487" y="135"/>
                  <a:pt x="487" y="135"/>
                  <a:pt x="487" y="135"/>
                </a:cubicBezTo>
                <a:cubicBezTo>
                  <a:pt x="559" y="207"/>
                  <a:pt x="559" y="207"/>
                  <a:pt x="559" y="207"/>
                </a:cubicBezTo>
                <a:cubicBezTo>
                  <a:pt x="589" y="177"/>
                  <a:pt x="589" y="177"/>
                  <a:pt x="589" y="177"/>
                </a:cubicBezTo>
                <a:cubicBezTo>
                  <a:pt x="517" y="105"/>
                  <a:pt x="517" y="105"/>
                  <a:pt x="517" y="105"/>
                </a:cubicBezTo>
                <a:cubicBezTo>
                  <a:pt x="589" y="29"/>
                  <a:pt x="589" y="29"/>
                  <a:pt x="589" y="29"/>
                </a:cubicBezTo>
                <a:lnTo>
                  <a:pt x="559" y="0"/>
                </a:lnTo>
                <a:close/>
              </a:path>
            </a:pathLst>
          </a:custGeom>
          <a:solidFill>
            <a:srgbClr val="FFFFFF"/>
          </a:solidFill>
          <a:ln>
            <a:noFill/>
          </a:ln>
          <a:effectLst/>
        </p:spPr>
        <p:txBody>
          <a:bodyPr vert="horz" wrap="square" lIns="57595" tIns="28797" rIns="57595" bIns="28797" numCol="1" anchor="t" anchorCtr="0" compatLnSpc="1">
            <a:prstTxWarp prst="textNoShape">
              <a:avLst/>
            </a:prstTxWarp>
          </a:bodyPr>
          <a:lstStyle/>
          <a:p>
            <a:endParaRPr lang="en-US" sz="1512">
              <a:latin typeface="Arial" panose="020B0604020202020204" pitchFamily="34" charset="0"/>
              <a:cs typeface="Arial" panose="020B0604020202020204" pitchFamily="34" charset="0"/>
            </a:endParaRPr>
          </a:p>
        </p:txBody>
      </p:sp>
      <p:sp>
        <p:nvSpPr>
          <p:cNvPr id="10" name="Freeform 147">
            <a:extLst>
              <a:ext uri="{FF2B5EF4-FFF2-40B4-BE49-F238E27FC236}">
                <a16:creationId xmlns="" xmlns:a16="http://schemas.microsoft.com/office/drawing/2014/main" id="{F69AF892-BA2F-4435-8550-1BDFCF2AFA87}"/>
              </a:ext>
            </a:extLst>
          </p:cNvPr>
          <p:cNvSpPr>
            <a:spLocks noChangeAspect="1" noEditPoints="1"/>
          </p:cNvSpPr>
          <p:nvPr/>
        </p:nvSpPr>
        <p:spPr bwMode="auto">
          <a:xfrm>
            <a:off x="1057278" y="751948"/>
            <a:ext cx="245369" cy="309937"/>
          </a:xfrm>
          <a:custGeom>
            <a:avLst/>
            <a:gdLst>
              <a:gd name="T0" fmla="*/ 484 w 800"/>
              <a:gd name="T1" fmla="*/ 0 h 1011"/>
              <a:gd name="T2" fmla="*/ 463 w 800"/>
              <a:gd name="T3" fmla="*/ 990 h 1011"/>
              <a:gd name="T4" fmla="*/ 779 w 800"/>
              <a:gd name="T5" fmla="*/ 1011 h 1011"/>
              <a:gd name="T6" fmla="*/ 800 w 800"/>
              <a:gd name="T7" fmla="*/ 21 h 1011"/>
              <a:gd name="T8" fmla="*/ 758 w 800"/>
              <a:gd name="T9" fmla="*/ 969 h 1011"/>
              <a:gd name="T10" fmla="*/ 505 w 800"/>
              <a:gd name="T11" fmla="*/ 843 h 1011"/>
              <a:gd name="T12" fmla="*/ 589 w 800"/>
              <a:gd name="T13" fmla="*/ 800 h 1011"/>
              <a:gd name="T14" fmla="*/ 505 w 800"/>
              <a:gd name="T15" fmla="*/ 716 h 1011"/>
              <a:gd name="T16" fmla="*/ 589 w 800"/>
              <a:gd name="T17" fmla="*/ 674 h 1011"/>
              <a:gd name="T18" fmla="*/ 505 w 800"/>
              <a:gd name="T19" fmla="*/ 590 h 1011"/>
              <a:gd name="T20" fmla="*/ 589 w 800"/>
              <a:gd name="T21" fmla="*/ 548 h 1011"/>
              <a:gd name="T22" fmla="*/ 505 w 800"/>
              <a:gd name="T23" fmla="*/ 464 h 1011"/>
              <a:gd name="T24" fmla="*/ 589 w 800"/>
              <a:gd name="T25" fmla="*/ 421 h 1011"/>
              <a:gd name="T26" fmla="*/ 505 w 800"/>
              <a:gd name="T27" fmla="*/ 337 h 1011"/>
              <a:gd name="T28" fmla="*/ 589 w 800"/>
              <a:gd name="T29" fmla="*/ 295 h 1011"/>
              <a:gd name="T30" fmla="*/ 505 w 800"/>
              <a:gd name="T31" fmla="*/ 211 h 1011"/>
              <a:gd name="T32" fmla="*/ 589 w 800"/>
              <a:gd name="T33" fmla="*/ 169 h 1011"/>
              <a:gd name="T34" fmla="*/ 505 w 800"/>
              <a:gd name="T35" fmla="*/ 43 h 1011"/>
              <a:gd name="T36" fmla="*/ 758 w 800"/>
              <a:gd name="T37" fmla="*/ 969 h 1011"/>
              <a:gd name="T38" fmla="*/ 130 w 800"/>
              <a:gd name="T39" fmla="*/ 52 h 1011"/>
              <a:gd name="T40" fmla="*/ 0 w 800"/>
              <a:gd name="T41" fmla="*/ 253 h 1011"/>
              <a:gd name="T42" fmla="*/ 105 w 800"/>
              <a:gd name="T43" fmla="*/ 969 h 1011"/>
              <a:gd name="T44" fmla="*/ 295 w 800"/>
              <a:gd name="T45" fmla="*/ 864 h 1011"/>
              <a:gd name="T46" fmla="*/ 291 w 800"/>
              <a:gd name="T47" fmla="*/ 241 h 1011"/>
              <a:gd name="T48" fmla="*/ 147 w 800"/>
              <a:gd name="T49" fmla="*/ 102 h 1011"/>
              <a:gd name="T50" fmla="*/ 117 w 800"/>
              <a:gd name="T51" fmla="*/ 148 h 1011"/>
              <a:gd name="T52" fmla="*/ 42 w 800"/>
              <a:gd name="T53" fmla="*/ 347 h 1011"/>
              <a:gd name="T54" fmla="*/ 84 w 800"/>
              <a:gd name="T55" fmla="*/ 716 h 1011"/>
              <a:gd name="T56" fmla="*/ 42 w 800"/>
              <a:gd name="T57" fmla="*/ 347 h 1011"/>
              <a:gd name="T58" fmla="*/ 189 w 800"/>
              <a:gd name="T59" fmla="*/ 927 h 1011"/>
              <a:gd name="T60" fmla="*/ 42 w 800"/>
              <a:gd name="T61" fmla="*/ 864 h 1011"/>
              <a:gd name="T62" fmla="*/ 253 w 800"/>
              <a:gd name="T63" fmla="*/ 843 h 1011"/>
              <a:gd name="T64" fmla="*/ 253 w 800"/>
              <a:gd name="T65" fmla="*/ 800 h 1011"/>
              <a:gd name="T66" fmla="*/ 42 w 800"/>
              <a:gd name="T67" fmla="*/ 758 h 1011"/>
              <a:gd name="T68" fmla="*/ 253 w 800"/>
              <a:gd name="T69" fmla="*/ 800 h 1011"/>
              <a:gd name="T70" fmla="*/ 126 w 800"/>
              <a:gd name="T71" fmla="*/ 347 h 1011"/>
              <a:gd name="T72" fmla="*/ 168 w 800"/>
              <a:gd name="T73" fmla="*/ 347 h 1011"/>
              <a:gd name="T74" fmla="*/ 126 w 800"/>
              <a:gd name="T75" fmla="*/ 716 h 1011"/>
              <a:gd name="T76" fmla="*/ 211 w 800"/>
              <a:gd name="T77" fmla="*/ 716 h 1011"/>
              <a:gd name="T78" fmla="*/ 253 w 800"/>
              <a:gd name="T79" fmla="*/ 347 h 1011"/>
              <a:gd name="T80" fmla="*/ 253 w 800"/>
              <a:gd name="T81" fmla="*/ 274 h 1011"/>
              <a:gd name="T82" fmla="*/ 168 w 800"/>
              <a:gd name="T83" fmla="*/ 274 h 1011"/>
              <a:gd name="T84" fmla="*/ 126 w 800"/>
              <a:gd name="T85" fmla="*/ 274 h 1011"/>
              <a:gd name="T86" fmla="*/ 42 w 800"/>
              <a:gd name="T87" fmla="*/ 274 h 1011"/>
              <a:gd name="T88" fmla="*/ 88 w 800"/>
              <a:gd name="T89" fmla="*/ 190 h 1011"/>
              <a:gd name="T90" fmla="*/ 253 w 800"/>
              <a:gd name="T91" fmla="*/ 259 h 10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00" h="1011">
                <a:moveTo>
                  <a:pt x="779" y="0"/>
                </a:moveTo>
                <a:cubicBezTo>
                  <a:pt x="484" y="0"/>
                  <a:pt x="484" y="0"/>
                  <a:pt x="484" y="0"/>
                </a:cubicBezTo>
                <a:cubicBezTo>
                  <a:pt x="473" y="0"/>
                  <a:pt x="463" y="10"/>
                  <a:pt x="463" y="21"/>
                </a:cubicBezTo>
                <a:cubicBezTo>
                  <a:pt x="463" y="990"/>
                  <a:pt x="463" y="990"/>
                  <a:pt x="463" y="990"/>
                </a:cubicBezTo>
                <a:cubicBezTo>
                  <a:pt x="463" y="1001"/>
                  <a:pt x="473" y="1011"/>
                  <a:pt x="484" y="1011"/>
                </a:cubicBezTo>
                <a:cubicBezTo>
                  <a:pt x="779" y="1011"/>
                  <a:pt x="779" y="1011"/>
                  <a:pt x="779" y="1011"/>
                </a:cubicBezTo>
                <a:cubicBezTo>
                  <a:pt x="791" y="1011"/>
                  <a:pt x="800" y="1001"/>
                  <a:pt x="800" y="990"/>
                </a:cubicBezTo>
                <a:cubicBezTo>
                  <a:pt x="800" y="21"/>
                  <a:pt x="800" y="21"/>
                  <a:pt x="800" y="21"/>
                </a:cubicBezTo>
                <a:cubicBezTo>
                  <a:pt x="800" y="10"/>
                  <a:pt x="791" y="0"/>
                  <a:pt x="779" y="0"/>
                </a:cubicBezTo>
                <a:close/>
                <a:moveTo>
                  <a:pt x="758" y="969"/>
                </a:moveTo>
                <a:cubicBezTo>
                  <a:pt x="505" y="969"/>
                  <a:pt x="505" y="969"/>
                  <a:pt x="505" y="969"/>
                </a:cubicBezTo>
                <a:cubicBezTo>
                  <a:pt x="505" y="843"/>
                  <a:pt x="505" y="843"/>
                  <a:pt x="505" y="843"/>
                </a:cubicBezTo>
                <a:cubicBezTo>
                  <a:pt x="589" y="843"/>
                  <a:pt x="589" y="843"/>
                  <a:pt x="589" y="843"/>
                </a:cubicBezTo>
                <a:cubicBezTo>
                  <a:pt x="589" y="800"/>
                  <a:pt x="589" y="800"/>
                  <a:pt x="589" y="800"/>
                </a:cubicBezTo>
                <a:cubicBezTo>
                  <a:pt x="505" y="800"/>
                  <a:pt x="505" y="800"/>
                  <a:pt x="505" y="800"/>
                </a:cubicBezTo>
                <a:cubicBezTo>
                  <a:pt x="505" y="716"/>
                  <a:pt x="505" y="716"/>
                  <a:pt x="505" y="716"/>
                </a:cubicBezTo>
                <a:cubicBezTo>
                  <a:pt x="589" y="716"/>
                  <a:pt x="589" y="716"/>
                  <a:pt x="589" y="716"/>
                </a:cubicBezTo>
                <a:cubicBezTo>
                  <a:pt x="589" y="674"/>
                  <a:pt x="589" y="674"/>
                  <a:pt x="589" y="674"/>
                </a:cubicBezTo>
                <a:cubicBezTo>
                  <a:pt x="505" y="674"/>
                  <a:pt x="505" y="674"/>
                  <a:pt x="505" y="674"/>
                </a:cubicBezTo>
                <a:cubicBezTo>
                  <a:pt x="505" y="590"/>
                  <a:pt x="505" y="590"/>
                  <a:pt x="505" y="590"/>
                </a:cubicBezTo>
                <a:cubicBezTo>
                  <a:pt x="589" y="590"/>
                  <a:pt x="589" y="590"/>
                  <a:pt x="589" y="590"/>
                </a:cubicBezTo>
                <a:cubicBezTo>
                  <a:pt x="589" y="548"/>
                  <a:pt x="589" y="548"/>
                  <a:pt x="589" y="548"/>
                </a:cubicBezTo>
                <a:cubicBezTo>
                  <a:pt x="505" y="548"/>
                  <a:pt x="505" y="548"/>
                  <a:pt x="505" y="548"/>
                </a:cubicBezTo>
                <a:cubicBezTo>
                  <a:pt x="505" y="464"/>
                  <a:pt x="505" y="464"/>
                  <a:pt x="505" y="464"/>
                </a:cubicBezTo>
                <a:cubicBezTo>
                  <a:pt x="589" y="464"/>
                  <a:pt x="589" y="464"/>
                  <a:pt x="589" y="464"/>
                </a:cubicBezTo>
                <a:cubicBezTo>
                  <a:pt x="589" y="421"/>
                  <a:pt x="589" y="421"/>
                  <a:pt x="589" y="421"/>
                </a:cubicBezTo>
                <a:cubicBezTo>
                  <a:pt x="505" y="421"/>
                  <a:pt x="505" y="421"/>
                  <a:pt x="505" y="421"/>
                </a:cubicBezTo>
                <a:cubicBezTo>
                  <a:pt x="505" y="337"/>
                  <a:pt x="505" y="337"/>
                  <a:pt x="505" y="337"/>
                </a:cubicBezTo>
                <a:cubicBezTo>
                  <a:pt x="589" y="337"/>
                  <a:pt x="589" y="337"/>
                  <a:pt x="589" y="337"/>
                </a:cubicBezTo>
                <a:cubicBezTo>
                  <a:pt x="589" y="295"/>
                  <a:pt x="589" y="295"/>
                  <a:pt x="589" y="295"/>
                </a:cubicBezTo>
                <a:cubicBezTo>
                  <a:pt x="505" y="295"/>
                  <a:pt x="505" y="295"/>
                  <a:pt x="505" y="295"/>
                </a:cubicBezTo>
                <a:cubicBezTo>
                  <a:pt x="505" y="211"/>
                  <a:pt x="505" y="211"/>
                  <a:pt x="505" y="211"/>
                </a:cubicBezTo>
                <a:cubicBezTo>
                  <a:pt x="589" y="211"/>
                  <a:pt x="589" y="211"/>
                  <a:pt x="589" y="211"/>
                </a:cubicBezTo>
                <a:cubicBezTo>
                  <a:pt x="589" y="169"/>
                  <a:pt x="589" y="169"/>
                  <a:pt x="589" y="169"/>
                </a:cubicBezTo>
                <a:cubicBezTo>
                  <a:pt x="505" y="169"/>
                  <a:pt x="505" y="169"/>
                  <a:pt x="505" y="169"/>
                </a:cubicBezTo>
                <a:cubicBezTo>
                  <a:pt x="505" y="43"/>
                  <a:pt x="505" y="43"/>
                  <a:pt x="505" y="43"/>
                </a:cubicBezTo>
                <a:cubicBezTo>
                  <a:pt x="758" y="43"/>
                  <a:pt x="758" y="43"/>
                  <a:pt x="758" y="43"/>
                </a:cubicBezTo>
                <a:lnTo>
                  <a:pt x="758" y="969"/>
                </a:lnTo>
                <a:close/>
                <a:moveTo>
                  <a:pt x="165" y="52"/>
                </a:moveTo>
                <a:cubicBezTo>
                  <a:pt x="157" y="40"/>
                  <a:pt x="138" y="40"/>
                  <a:pt x="130" y="52"/>
                </a:cubicBezTo>
                <a:cubicBezTo>
                  <a:pt x="4" y="241"/>
                  <a:pt x="4" y="241"/>
                  <a:pt x="4" y="241"/>
                </a:cubicBezTo>
                <a:cubicBezTo>
                  <a:pt x="1" y="245"/>
                  <a:pt x="0" y="249"/>
                  <a:pt x="0" y="253"/>
                </a:cubicBezTo>
                <a:cubicBezTo>
                  <a:pt x="0" y="864"/>
                  <a:pt x="0" y="864"/>
                  <a:pt x="0" y="864"/>
                </a:cubicBezTo>
                <a:cubicBezTo>
                  <a:pt x="0" y="922"/>
                  <a:pt x="47" y="969"/>
                  <a:pt x="105" y="969"/>
                </a:cubicBezTo>
                <a:cubicBezTo>
                  <a:pt x="189" y="969"/>
                  <a:pt x="189" y="969"/>
                  <a:pt x="189" y="969"/>
                </a:cubicBezTo>
                <a:cubicBezTo>
                  <a:pt x="248" y="969"/>
                  <a:pt x="295" y="922"/>
                  <a:pt x="295" y="864"/>
                </a:cubicBezTo>
                <a:cubicBezTo>
                  <a:pt x="295" y="253"/>
                  <a:pt x="295" y="253"/>
                  <a:pt x="295" y="253"/>
                </a:cubicBezTo>
                <a:cubicBezTo>
                  <a:pt x="295" y="249"/>
                  <a:pt x="293" y="245"/>
                  <a:pt x="291" y="241"/>
                </a:cubicBezTo>
                <a:lnTo>
                  <a:pt x="165" y="52"/>
                </a:lnTo>
                <a:close/>
                <a:moveTo>
                  <a:pt x="147" y="102"/>
                </a:moveTo>
                <a:cubicBezTo>
                  <a:pt x="178" y="148"/>
                  <a:pt x="178" y="148"/>
                  <a:pt x="178" y="148"/>
                </a:cubicBezTo>
                <a:cubicBezTo>
                  <a:pt x="117" y="148"/>
                  <a:pt x="117" y="148"/>
                  <a:pt x="117" y="148"/>
                </a:cubicBezTo>
                <a:lnTo>
                  <a:pt x="147" y="102"/>
                </a:lnTo>
                <a:close/>
                <a:moveTo>
                  <a:pt x="42" y="347"/>
                </a:moveTo>
                <a:cubicBezTo>
                  <a:pt x="55" y="354"/>
                  <a:pt x="69" y="358"/>
                  <a:pt x="84" y="358"/>
                </a:cubicBezTo>
                <a:cubicBezTo>
                  <a:pt x="84" y="716"/>
                  <a:pt x="84" y="716"/>
                  <a:pt x="84" y="716"/>
                </a:cubicBezTo>
                <a:cubicBezTo>
                  <a:pt x="42" y="716"/>
                  <a:pt x="42" y="716"/>
                  <a:pt x="42" y="716"/>
                </a:cubicBezTo>
                <a:lnTo>
                  <a:pt x="42" y="347"/>
                </a:lnTo>
                <a:close/>
                <a:moveTo>
                  <a:pt x="253" y="864"/>
                </a:moveTo>
                <a:cubicBezTo>
                  <a:pt x="253" y="898"/>
                  <a:pt x="224" y="927"/>
                  <a:pt x="189" y="927"/>
                </a:cubicBezTo>
                <a:cubicBezTo>
                  <a:pt x="105" y="927"/>
                  <a:pt x="105" y="927"/>
                  <a:pt x="105" y="927"/>
                </a:cubicBezTo>
                <a:cubicBezTo>
                  <a:pt x="70" y="927"/>
                  <a:pt x="42" y="898"/>
                  <a:pt x="42" y="864"/>
                </a:cubicBezTo>
                <a:cubicBezTo>
                  <a:pt x="42" y="843"/>
                  <a:pt x="42" y="843"/>
                  <a:pt x="42" y="843"/>
                </a:cubicBezTo>
                <a:cubicBezTo>
                  <a:pt x="253" y="843"/>
                  <a:pt x="253" y="843"/>
                  <a:pt x="253" y="843"/>
                </a:cubicBezTo>
                <a:lnTo>
                  <a:pt x="253" y="864"/>
                </a:lnTo>
                <a:close/>
                <a:moveTo>
                  <a:pt x="253" y="800"/>
                </a:moveTo>
                <a:cubicBezTo>
                  <a:pt x="42" y="800"/>
                  <a:pt x="42" y="800"/>
                  <a:pt x="42" y="800"/>
                </a:cubicBezTo>
                <a:cubicBezTo>
                  <a:pt x="42" y="758"/>
                  <a:pt x="42" y="758"/>
                  <a:pt x="42" y="758"/>
                </a:cubicBezTo>
                <a:cubicBezTo>
                  <a:pt x="253" y="758"/>
                  <a:pt x="253" y="758"/>
                  <a:pt x="253" y="758"/>
                </a:cubicBezTo>
                <a:lnTo>
                  <a:pt x="253" y="800"/>
                </a:lnTo>
                <a:close/>
                <a:moveTo>
                  <a:pt x="126" y="716"/>
                </a:moveTo>
                <a:cubicBezTo>
                  <a:pt x="126" y="347"/>
                  <a:pt x="126" y="347"/>
                  <a:pt x="126" y="347"/>
                </a:cubicBezTo>
                <a:cubicBezTo>
                  <a:pt x="134" y="342"/>
                  <a:pt x="141" y="337"/>
                  <a:pt x="147" y="330"/>
                </a:cubicBezTo>
                <a:cubicBezTo>
                  <a:pt x="153" y="337"/>
                  <a:pt x="160" y="342"/>
                  <a:pt x="168" y="347"/>
                </a:cubicBezTo>
                <a:cubicBezTo>
                  <a:pt x="168" y="716"/>
                  <a:pt x="168" y="716"/>
                  <a:pt x="168" y="716"/>
                </a:cubicBezTo>
                <a:lnTo>
                  <a:pt x="126" y="716"/>
                </a:lnTo>
                <a:close/>
                <a:moveTo>
                  <a:pt x="253" y="716"/>
                </a:moveTo>
                <a:cubicBezTo>
                  <a:pt x="211" y="716"/>
                  <a:pt x="211" y="716"/>
                  <a:pt x="211" y="716"/>
                </a:cubicBezTo>
                <a:cubicBezTo>
                  <a:pt x="211" y="358"/>
                  <a:pt x="211" y="358"/>
                  <a:pt x="211" y="358"/>
                </a:cubicBezTo>
                <a:cubicBezTo>
                  <a:pt x="226" y="358"/>
                  <a:pt x="240" y="354"/>
                  <a:pt x="253" y="347"/>
                </a:cubicBezTo>
                <a:lnTo>
                  <a:pt x="253" y="716"/>
                </a:lnTo>
                <a:close/>
                <a:moveTo>
                  <a:pt x="253" y="274"/>
                </a:moveTo>
                <a:cubicBezTo>
                  <a:pt x="253" y="297"/>
                  <a:pt x="234" y="316"/>
                  <a:pt x="211" y="316"/>
                </a:cubicBezTo>
                <a:cubicBezTo>
                  <a:pt x="187" y="316"/>
                  <a:pt x="168" y="297"/>
                  <a:pt x="168" y="274"/>
                </a:cubicBezTo>
                <a:cubicBezTo>
                  <a:pt x="168" y="262"/>
                  <a:pt x="159" y="253"/>
                  <a:pt x="147" y="253"/>
                </a:cubicBezTo>
                <a:cubicBezTo>
                  <a:pt x="136" y="253"/>
                  <a:pt x="126" y="262"/>
                  <a:pt x="126" y="274"/>
                </a:cubicBezTo>
                <a:cubicBezTo>
                  <a:pt x="126" y="297"/>
                  <a:pt x="107" y="316"/>
                  <a:pt x="84" y="316"/>
                </a:cubicBezTo>
                <a:cubicBezTo>
                  <a:pt x="61" y="316"/>
                  <a:pt x="42" y="297"/>
                  <a:pt x="42" y="274"/>
                </a:cubicBezTo>
                <a:cubicBezTo>
                  <a:pt x="42" y="259"/>
                  <a:pt x="42" y="259"/>
                  <a:pt x="42" y="259"/>
                </a:cubicBezTo>
                <a:cubicBezTo>
                  <a:pt x="88" y="190"/>
                  <a:pt x="88" y="190"/>
                  <a:pt x="88" y="190"/>
                </a:cubicBezTo>
                <a:cubicBezTo>
                  <a:pt x="206" y="190"/>
                  <a:pt x="206" y="190"/>
                  <a:pt x="206" y="190"/>
                </a:cubicBezTo>
                <a:cubicBezTo>
                  <a:pt x="253" y="259"/>
                  <a:pt x="253" y="259"/>
                  <a:pt x="253" y="259"/>
                </a:cubicBezTo>
                <a:lnTo>
                  <a:pt x="253" y="274"/>
                </a:lnTo>
                <a:close/>
              </a:path>
            </a:pathLst>
          </a:custGeom>
          <a:solidFill>
            <a:srgbClr val="FFFFFF"/>
          </a:solidFill>
          <a:ln>
            <a:noFill/>
          </a:ln>
          <a:effectLst/>
        </p:spPr>
        <p:txBody>
          <a:bodyPr vert="horz" wrap="square" lIns="57595" tIns="28797" rIns="57595" bIns="28797" numCol="1" anchor="t" anchorCtr="0" compatLnSpc="1">
            <a:prstTxWarp prst="textNoShape">
              <a:avLst/>
            </a:prstTxWarp>
          </a:bodyPr>
          <a:lstStyle/>
          <a:p>
            <a:endParaRPr lang="en-US" sz="1512">
              <a:latin typeface="Arial" panose="020B0604020202020204" pitchFamily="34" charset="0"/>
              <a:cs typeface="Arial" panose="020B0604020202020204" pitchFamily="34" charset="0"/>
            </a:endParaRPr>
          </a:p>
        </p:txBody>
      </p:sp>
      <p:sp>
        <p:nvSpPr>
          <p:cNvPr id="11" name="Freeform 33">
            <a:extLst>
              <a:ext uri="{FF2B5EF4-FFF2-40B4-BE49-F238E27FC236}">
                <a16:creationId xmlns="" xmlns:a16="http://schemas.microsoft.com/office/drawing/2014/main" id="{2ED9584C-3EE6-4711-A3A6-806050021CC0}"/>
              </a:ext>
            </a:extLst>
          </p:cNvPr>
          <p:cNvSpPr>
            <a:spLocks noChangeAspect="1" noEditPoints="1"/>
          </p:cNvSpPr>
          <p:nvPr/>
        </p:nvSpPr>
        <p:spPr bwMode="auto">
          <a:xfrm>
            <a:off x="1034173" y="1367541"/>
            <a:ext cx="319069" cy="309938"/>
          </a:xfrm>
          <a:custGeom>
            <a:avLst/>
            <a:gdLst>
              <a:gd name="T0" fmla="*/ 637 w 826"/>
              <a:gd name="T1" fmla="*/ 523 h 802"/>
              <a:gd name="T2" fmla="*/ 663 w 826"/>
              <a:gd name="T3" fmla="*/ 472 h 802"/>
              <a:gd name="T4" fmla="*/ 573 w 826"/>
              <a:gd name="T5" fmla="*/ 536 h 802"/>
              <a:gd name="T6" fmla="*/ 597 w 826"/>
              <a:gd name="T7" fmla="*/ 320 h 802"/>
              <a:gd name="T8" fmla="*/ 765 w 826"/>
              <a:gd name="T9" fmla="*/ 281 h 802"/>
              <a:gd name="T10" fmla="*/ 786 w 826"/>
              <a:gd name="T11" fmla="*/ 91 h 802"/>
              <a:gd name="T12" fmla="*/ 706 w 826"/>
              <a:gd name="T13" fmla="*/ 160 h 802"/>
              <a:gd name="T14" fmla="*/ 654 w 826"/>
              <a:gd name="T15" fmla="*/ 109 h 802"/>
              <a:gd name="T16" fmla="*/ 724 w 826"/>
              <a:gd name="T17" fmla="*/ 28 h 802"/>
              <a:gd name="T18" fmla="*/ 649 w 826"/>
              <a:gd name="T19" fmla="*/ 2 h 802"/>
              <a:gd name="T20" fmla="*/ 494 w 826"/>
              <a:gd name="T21" fmla="*/ 218 h 802"/>
              <a:gd name="T22" fmla="*/ 185 w 826"/>
              <a:gd name="T23" fmla="*/ 148 h 802"/>
              <a:gd name="T24" fmla="*/ 203 w 826"/>
              <a:gd name="T25" fmla="*/ 123 h 802"/>
              <a:gd name="T26" fmla="*/ 95 w 826"/>
              <a:gd name="T27" fmla="*/ 7 h 802"/>
              <a:gd name="T28" fmla="*/ 18 w 826"/>
              <a:gd name="T29" fmla="*/ 58 h 802"/>
              <a:gd name="T30" fmla="*/ 18 w 826"/>
              <a:gd name="T31" fmla="*/ 84 h 802"/>
              <a:gd name="T32" fmla="*/ 134 w 826"/>
              <a:gd name="T33" fmla="*/ 192 h 802"/>
              <a:gd name="T34" fmla="*/ 160 w 826"/>
              <a:gd name="T35" fmla="*/ 174 h 802"/>
              <a:gd name="T36" fmla="*/ 228 w 826"/>
              <a:gd name="T37" fmla="*/ 483 h 802"/>
              <a:gd name="T38" fmla="*/ 61 w 826"/>
              <a:gd name="T39" fmla="*/ 522 h 802"/>
              <a:gd name="T40" fmla="*/ 39 w 826"/>
              <a:gd name="T41" fmla="*/ 713 h 802"/>
              <a:gd name="T42" fmla="*/ 120 w 826"/>
              <a:gd name="T43" fmla="*/ 643 h 802"/>
              <a:gd name="T44" fmla="*/ 171 w 826"/>
              <a:gd name="T45" fmla="*/ 695 h 802"/>
              <a:gd name="T46" fmla="*/ 102 w 826"/>
              <a:gd name="T47" fmla="*/ 775 h 802"/>
              <a:gd name="T48" fmla="*/ 176 w 826"/>
              <a:gd name="T49" fmla="*/ 802 h 802"/>
              <a:gd name="T50" fmla="*/ 331 w 826"/>
              <a:gd name="T51" fmla="*/ 586 h 802"/>
              <a:gd name="T52" fmla="*/ 547 w 826"/>
              <a:gd name="T53" fmla="*/ 562 h 802"/>
              <a:gd name="T54" fmla="*/ 483 w 826"/>
              <a:gd name="T55" fmla="*/ 652 h 802"/>
              <a:gd name="T56" fmla="*/ 509 w 826"/>
              <a:gd name="T57" fmla="*/ 652 h 802"/>
              <a:gd name="T58" fmla="*/ 689 w 826"/>
              <a:gd name="T59" fmla="*/ 780 h 802"/>
              <a:gd name="T60" fmla="*/ 791 w 826"/>
              <a:gd name="T61" fmla="*/ 780 h 802"/>
              <a:gd name="T62" fmla="*/ 791 w 826"/>
              <a:gd name="T63" fmla="*/ 677 h 802"/>
              <a:gd name="T64" fmla="*/ 57 w 826"/>
              <a:gd name="T65" fmla="*/ 71 h 802"/>
              <a:gd name="T66" fmla="*/ 160 w 826"/>
              <a:gd name="T67" fmla="*/ 123 h 802"/>
              <a:gd name="T68" fmla="*/ 297 w 826"/>
              <a:gd name="T69" fmla="*/ 568 h 802"/>
              <a:gd name="T70" fmla="*/ 266 w 826"/>
              <a:gd name="T71" fmla="*/ 728 h 802"/>
              <a:gd name="T72" fmla="*/ 154 w 826"/>
              <a:gd name="T73" fmla="*/ 763 h 802"/>
              <a:gd name="T74" fmla="*/ 207 w 826"/>
              <a:gd name="T75" fmla="*/ 702 h 802"/>
              <a:gd name="T76" fmla="*/ 189 w 826"/>
              <a:gd name="T77" fmla="*/ 607 h 802"/>
              <a:gd name="T78" fmla="*/ 99 w 826"/>
              <a:gd name="T79" fmla="*/ 612 h 802"/>
              <a:gd name="T80" fmla="*/ 86 w 826"/>
              <a:gd name="T81" fmla="*/ 548 h 802"/>
              <a:gd name="T82" fmla="*/ 226 w 826"/>
              <a:gd name="T83" fmla="*/ 521 h 802"/>
              <a:gd name="T84" fmla="*/ 528 w 826"/>
              <a:gd name="T85" fmla="*/ 235 h 802"/>
              <a:gd name="T86" fmla="*/ 559 w 826"/>
              <a:gd name="T87" fmla="*/ 75 h 802"/>
              <a:gd name="T88" fmla="*/ 671 w 826"/>
              <a:gd name="T89" fmla="*/ 40 h 802"/>
              <a:gd name="T90" fmla="*/ 618 w 826"/>
              <a:gd name="T91" fmla="*/ 101 h 802"/>
              <a:gd name="T92" fmla="*/ 636 w 826"/>
              <a:gd name="T93" fmla="*/ 196 h 802"/>
              <a:gd name="T94" fmla="*/ 726 w 826"/>
              <a:gd name="T95" fmla="*/ 191 h 802"/>
              <a:gd name="T96" fmla="*/ 739 w 826"/>
              <a:gd name="T97" fmla="*/ 255 h 802"/>
              <a:gd name="T98" fmla="*/ 599 w 826"/>
              <a:gd name="T99" fmla="*/ 283 h 802"/>
              <a:gd name="T100" fmla="*/ 297 w 826"/>
              <a:gd name="T101" fmla="*/ 568 h 802"/>
              <a:gd name="T102" fmla="*/ 714 w 826"/>
              <a:gd name="T103" fmla="*/ 755 h 802"/>
              <a:gd name="T104" fmla="*/ 611 w 826"/>
              <a:gd name="T105" fmla="*/ 549 h 802"/>
              <a:gd name="T106" fmla="*/ 776 w 826"/>
              <a:gd name="T107" fmla="*/ 729 h 8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26" h="802">
                <a:moveTo>
                  <a:pt x="791" y="677"/>
                </a:moveTo>
                <a:cubicBezTo>
                  <a:pt x="637" y="523"/>
                  <a:pt x="637" y="523"/>
                  <a:pt x="637" y="523"/>
                </a:cubicBezTo>
                <a:cubicBezTo>
                  <a:pt x="663" y="498"/>
                  <a:pt x="663" y="498"/>
                  <a:pt x="663" y="498"/>
                </a:cubicBezTo>
                <a:cubicBezTo>
                  <a:pt x="670" y="490"/>
                  <a:pt x="670" y="479"/>
                  <a:pt x="663" y="472"/>
                </a:cubicBezTo>
                <a:cubicBezTo>
                  <a:pt x="656" y="465"/>
                  <a:pt x="644" y="465"/>
                  <a:pt x="637" y="472"/>
                </a:cubicBezTo>
                <a:cubicBezTo>
                  <a:pt x="573" y="536"/>
                  <a:pt x="573" y="536"/>
                  <a:pt x="573" y="536"/>
                </a:cubicBezTo>
                <a:cubicBezTo>
                  <a:pt x="477" y="440"/>
                  <a:pt x="477" y="440"/>
                  <a:pt x="477" y="440"/>
                </a:cubicBezTo>
                <a:cubicBezTo>
                  <a:pt x="597" y="320"/>
                  <a:pt x="597" y="320"/>
                  <a:pt x="597" y="320"/>
                </a:cubicBezTo>
                <a:cubicBezTo>
                  <a:pt x="614" y="326"/>
                  <a:pt x="631" y="329"/>
                  <a:pt x="649" y="329"/>
                </a:cubicBezTo>
                <a:cubicBezTo>
                  <a:pt x="693" y="329"/>
                  <a:pt x="734" y="312"/>
                  <a:pt x="765" y="281"/>
                </a:cubicBezTo>
                <a:cubicBezTo>
                  <a:pt x="812" y="234"/>
                  <a:pt x="826" y="163"/>
                  <a:pt x="800" y="102"/>
                </a:cubicBezTo>
                <a:cubicBezTo>
                  <a:pt x="797" y="96"/>
                  <a:pt x="792" y="92"/>
                  <a:pt x="786" y="91"/>
                </a:cubicBezTo>
                <a:cubicBezTo>
                  <a:pt x="780" y="90"/>
                  <a:pt x="774" y="92"/>
                  <a:pt x="770" y="96"/>
                </a:cubicBezTo>
                <a:cubicBezTo>
                  <a:pt x="706" y="160"/>
                  <a:pt x="706" y="160"/>
                  <a:pt x="706" y="160"/>
                </a:cubicBezTo>
                <a:cubicBezTo>
                  <a:pt x="654" y="160"/>
                  <a:pt x="654" y="160"/>
                  <a:pt x="654" y="160"/>
                </a:cubicBezTo>
                <a:cubicBezTo>
                  <a:pt x="654" y="109"/>
                  <a:pt x="654" y="109"/>
                  <a:pt x="654" y="109"/>
                </a:cubicBezTo>
                <a:cubicBezTo>
                  <a:pt x="719" y="44"/>
                  <a:pt x="719" y="44"/>
                  <a:pt x="719" y="44"/>
                </a:cubicBezTo>
                <a:cubicBezTo>
                  <a:pt x="723" y="40"/>
                  <a:pt x="725" y="34"/>
                  <a:pt x="724" y="28"/>
                </a:cubicBezTo>
                <a:cubicBezTo>
                  <a:pt x="722" y="22"/>
                  <a:pt x="718" y="17"/>
                  <a:pt x="713" y="15"/>
                </a:cubicBezTo>
                <a:cubicBezTo>
                  <a:pt x="692" y="6"/>
                  <a:pt x="671" y="2"/>
                  <a:pt x="649" y="2"/>
                </a:cubicBezTo>
                <a:cubicBezTo>
                  <a:pt x="605" y="2"/>
                  <a:pt x="564" y="19"/>
                  <a:pt x="533" y="50"/>
                </a:cubicBezTo>
                <a:cubicBezTo>
                  <a:pt x="489" y="94"/>
                  <a:pt x="474" y="159"/>
                  <a:pt x="494" y="218"/>
                </a:cubicBezTo>
                <a:cubicBezTo>
                  <a:pt x="374" y="337"/>
                  <a:pt x="374" y="337"/>
                  <a:pt x="374" y="337"/>
                </a:cubicBezTo>
                <a:cubicBezTo>
                  <a:pt x="185" y="148"/>
                  <a:pt x="185" y="148"/>
                  <a:pt x="185" y="148"/>
                </a:cubicBezTo>
                <a:cubicBezTo>
                  <a:pt x="198" y="136"/>
                  <a:pt x="198" y="136"/>
                  <a:pt x="198" y="136"/>
                </a:cubicBezTo>
                <a:cubicBezTo>
                  <a:pt x="201" y="132"/>
                  <a:pt x="203" y="128"/>
                  <a:pt x="203" y="123"/>
                </a:cubicBezTo>
                <a:cubicBezTo>
                  <a:pt x="203" y="118"/>
                  <a:pt x="201" y="113"/>
                  <a:pt x="198" y="110"/>
                </a:cubicBezTo>
                <a:cubicBezTo>
                  <a:pt x="95" y="7"/>
                  <a:pt x="95" y="7"/>
                  <a:pt x="95" y="7"/>
                </a:cubicBezTo>
                <a:cubicBezTo>
                  <a:pt x="88" y="0"/>
                  <a:pt x="77" y="0"/>
                  <a:pt x="70" y="7"/>
                </a:cubicBezTo>
                <a:cubicBezTo>
                  <a:pt x="18" y="58"/>
                  <a:pt x="18" y="58"/>
                  <a:pt x="18" y="58"/>
                </a:cubicBezTo>
                <a:cubicBezTo>
                  <a:pt x="15" y="62"/>
                  <a:pt x="13" y="66"/>
                  <a:pt x="13" y="71"/>
                </a:cubicBezTo>
                <a:cubicBezTo>
                  <a:pt x="13" y="76"/>
                  <a:pt x="15" y="81"/>
                  <a:pt x="18" y="84"/>
                </a:cubicBezTo>
                <a:cubicBezTo>
                  <a:pt x="121" y="187"/>
                  <a:pt x="121" y="187"/>
                  <a:pt x="121" y="187"/>
                </a:cubicBezTo>
                <a:cubicBezTo>
                  <a:pt x="124" y="191"/>
                  <a:pt x="129" y="192"/>
                  <a:pt x="134" y="192"/>
                </a:cubicBezTo>
                <a:cubicBezTo>
                  <a:pt x="138" y="192"/>
                  <a:pt x="143" y="191"/>
                  <a:pt x="147" y="187"/>
                </a:cubicBezTo>
                <a:cubicBezTo>
                  <a:pt x="160" y="174"/>
                  <a:pt x="160" y="174"/>
                  <a:pt x="160" y="174"/>
                </a:cubicBezTo>
                <a:cubicBezTo>
                  <a:pt x="348" y="363"/>
                  <a:pt x="348" y="363"/>
                  <a:pt x="348" y="363"/>
                </a:cubicBezTo>
                <a:cubicBezTo>
                  <a:pt x="228" y="483"/>
                  <a:pt x="228" y="483"/>
                  <a:pt x="228" y="483"/>
                </a:cubicBezTo>
                <a:cubicBezTo>
                  <a:pt x="212" y="477"/>
                  <a:pt x="194" y="475"/>
                  <a:pt x="176" y="475"/>
                </a:cubicBezTo>
                <a:cubicBezTo>
                  <a:pt x="133" y="475"/>
                  <a:pt x="91" y="492"/>
                  <a:pt x="61" y="522"/>
                </a:cubicBezTo>
                <a:cubicBezTo>
                  <a:pt x="13" y="570"/>
                  <a:pt x="0" y="640"/>
                  <a:pt x="26" y="702"/>
                </a:cubicBezTo>
                <a:cubicBezTo>
                  <a:pt x="28" y="707"/>
                  <a:pt x="33" y="711"/>
                  <a:pt x="39" y="713"/>
                </a:cubicBezTo>
                <a:cubicBezTo>
                  <a:pt x="45" y="714"/>
                  <a:pt x="51" y="712"/>
                  <a:pt x="55" y="708"/>
                </a:cubicBezTo>
                <a:cubicBezTo>
                  <a:pt x="120" y="643"/>
                  <a:pt x="120" y="643"/>
                  <a:pt x="120" y="643"/>
                </a:cubicBezTo>
                <a:cubicBezTo>
                  <a:pt x="171" y="643"/>
                  <a:pt x="171" y="643"/>
                  <a:pt x="171" y="643"/>
                </a:cubicBezTo>
                <a:cubicBezTo>
                  <a:pt x="171" y="695"/>
                  <a:pt x="171" y="695"/>
                  <a:pt x="171" y="695"/>
                </a:cubicBezTo>
                <a:cubicBezTo>
                  <a:pt x="107" y="759"/>
                  <a:pt x="107" y="759"/>
                  <a:pt x="107" y="759"/>
                </a:cubicBezTo>
                <a:cubicBezTo>
                  <a:pt x="102" y="763"/>
                  <a:pt x="101" y="769"/>
                  <a:pt x="102" y="775"/>
                </a:cubicBezTo>
                <a:cubicBezTo>
                  <a:pt x="103" y="781"/>
                  <a:pt x="107" y="786"/>
                  <a:pt x="113" y="789"/>
                </a:cubicBezTo>
                <a:cubicBezTo>
                  <a:pt x="133" y="797"/>
                  <a:pt x="154" y="802"/>
                  <a:pt x="176" y="802"/>
                </a:cubicBezTo>
                <a:cubicBezTo>
                  <a:pt x="220" y="802"/>
                  <a:pt x="261" y="785"/>
                  <a:pt x="292" y="754"/>
                </a:cubicBezTo>
                <a:cubicBezTo>
                  <a:pt x="336" y="709"/>
                  <a:pt x="351" y="645"/>
                  <a:pt x="331" y="586"/>
                </a:cubicBezTo>
                <a:cubicBezTo>
                  <a:pt x="451" y="466"/>
                  <a:pt x="451" y="466"/>
                  <a:pt x="451" y="466"/>
                </a:cubicBezTo>
                <a:cubicBezTo>
                  <a:pt x="547" y="562"/>
                  <a:pt x="547" y="562"/>
                  <a:pt x="547" y="562"/>
                </a:cubicBezTo>
                <a:cubicBezTo>
                  <a:pt x="483" y="626"/>
                  <a:pt x="483" y="626"/>
                  <a:pt x="483" y="626"/>
                </a:cubicBezTo>
                <a:cubicBezTo>
                  <a:pt x="476" y="633"/>
                  <a:pt x="476" y="645"/>
                  <a:pt x="483" y="652"/>
                </a:cubicBezTo>
                <a:cubicBezTo>
                  <a:pt x="486" y="655"/>
                  <a:pt x="491" y="657"/>
                  <a:pt x="496" y="657"/>
                </a:cubicBezTo>
                <a:cubicBezTo>
                  <a:pt x="500" y="657"/>
                  <a:pt x="505" y="655"/>
                  <a:pt x="509" y="652"/>
                </a:cubicBezTo>
                <a:cubicBezTo>
                  <a:pt x="534" y="626"/>
                  <a:pt x="534" y="626"/>
                  <a:pt x="534" y="626"/>
                </a:cubicBezTo>
                <a:cubicBezTo>
                  <a:pt x="689" y="780"/>
                  <a:pt x="689" y="780"/>
                  <a:pt x="689" y="780"/>
                </a:cubicBezTo>
                <a:cubicBezTo>
                  <a:pt x="702" y="794"/>
                  <a:pt x="721" y="802"/>
                  <a:pt x="740" y="802"/>
                </a:cubicBezTo>
                <a:cubicBezTo>
                  <a:pt x="759" y="802"/>
                  <a:pt x="778" y="794"/>
                  <a:pt x="791" y="780"/>
                </a:cubicBezTo>
                <a:cubicBezTo>
                  <a:pt x="805" y="767"/>
                  <a:pt x="813" y="748"/>
                  <a:pt x="813" y="729"/>
                </a:cubicBezTo>
                <a:cubicBezTo>
                  <a:pt x="813" y="709"/>
                  <a:pt x="805" y="691"/>
                  <a:pt x="791" y="677"/>
                </a:cubicBezTo>
                <a:close/>
                <a:moveTo>
                  <a:pt x="134" y="148"/>
                </a:moveTo>
                <a:cubicBezTo>
                  <a:pt x="57" y="71"/>
                  <a:pt x="57" y="71"/>
                  <a:pt x="57" y="71"/>
                </a:cubicBezTo>
                <a:cubicBezTo>
                  <a:pt x="82" y="46"/>
                  <a:pt x="82" y="46"/>
                  <a:pt x="82" y="46"/>
                </a:cubicBezTo>
                <a:cubicBezTo>
                  <a:pt x="160" y="123"/>
                  <a:pt x="160" y="123"/>
                  <a:pt x="160" y="123"/>
                </a:cubicBezTo>
                <a:lnTo>
                  <a:pt x="134" y="148"/>
                </a:lnTo>
                <a:close/>
                <a:moveTo>
                  <a:pt x="297" y="568"/>
                </a:moveTo>
                <a:cubicBezTo>
                  <a:pt x="292" y="574"/>
                  <a:pt x="291" y="582"/>
                  <a:pt x="293" y="588"/>
                </a:cubicBezTo>
                <a:cubicBezTo>
                  <a:pt x="314" y="636"/>
                  <a:pt x="303" y="691"/>
                  <a:pt x="266" y="728"/>
                </a:cubicBezTo>
                <a:cubicBezTo>
                  <a:pt x="242" y="752"/>
                  <a:pt x="210" y="765"/>
                  <a:pt x="176" y="765"/>
                </a:cubicBezTo>
                <a:cubicBezTo>
                  <a:pt x="169" y="765"/>
                  <a:pt x="161" y="765"/>
                  <a:pt x="154" y="763"/>
                </a:cubicBezTo>
                <a:cubicBezTo>
                  <a:pt x="202" y="715"/>
                  <a:pt x="202" y="715"/>
                  <a:pt x="202" y="715"/>
                </a:cubicBezTo>
                <a:cubicBezTo>
                  <a:pt x="205" y="712"/>
                  <a:pt x="207" y="707"/>
                  <a:pt x="207" y="702"/>
                </a:cubicBezTo>
                <a:cubicBezTo>
                  <a:pt x="207" y="625"/>
                  <a:pt x="207" y="625"/>
                  <a:pt x="207" y="625"/>
                </a:cubicBezTo>
                <a:cubicBezTo>
                  <a:pt x="207" y="615"/>
                  <a:pt x="199" y="607"/>
                  <a:pt x="189" y="607"/>
                </a:cubicBezTo>
                <a:cubicBezTo>
                  <a:pt x="112" y="607"/>
                  <a:pt x="112" y="607"/>
                  <a:pt x="112" y="607"/>
                </a:cubicBezTo>
                <a:cubicBezTo>
                  <a:pt x="107" y="607"/>
                  <a:pt x="103" y="609"/>
                  <a:pt x="99" y="612"/>
                </a:cubicBezTo>
                <a:cubicBezTo>
                  <a:pt x="51" y="661"/>
                  <a:pt x="51" y="661"/>
                  <a:pt x="51" y="661"/>
                </a:cubicBezTo>
                <a:cubicBezTo>
                  <a:pt x="44" y="620"/>
                  <a:pt x="56" y="578"/>
                  <a:pt x="86" y="548"/>
                </a:cubicBezTo>
                <a:cubicBezTo>
                  <a:pt x="110" y="524"/>
                  <a:pt x="142" y="511"/>
                  <a:pt x="176" y="511"/>
                </a:cubicBezTo>
                <a:cubicBezTo>
                  <a:pt x="193" y="511"/>
                  <a:pt x="210" y="514"/>
                  <a:pt x="226" y="521"/>
                </a:cubicBezTo>
                <a:cubicBezTo>
                  <a:pt x="233" y="524"/>
                  <a:pt x="241" y="522"/>
                  <a:pt x="246" y="517"/>
                </a:cubicBezTo>
                <a:cubicBezTo>
                  <a:pt x="528" y="235"/>
                  <a:pt x="528" y="235"/>
                  <a:pt x="528" y="235"/>
                </a:cubicBezTo>
                <a:cubicBezTo>
                  <a:pt x="533" y="230"/>
                  <a:pt x="535" y="222"/>
                  <a:pt x="532" y="215"/>
                </a:cubicBezTo>
                <a:cubicBezTo>
                  <a:pt x="512" y="167"/>
                  <a:pt x="522" y="112"/>
                  <a:pt x="559" y="75"/>
                </a:cubicBezTo>
                <a:cubicBezTo>
                  <a:pt x="583" y="51"/>
                  <a:pt x="615" y="38"/>
                  <a:pt x="649" y="38"/>
                </a:cubicBezTo>
                <a:cubicBezTo>
                  <a:pt x="657" y="38"/>
                  <a:pt x="664" y="39"/>
                  <a:pt x="671" y="40"/>
                </a:cubicBezTo>
                <a:cubicBezTo>
                  <a:pt x="623" y="88"/>
                  <a:pt x="623" y="88"/>
                  <a:pt x="623" y="88"/>
                </a:cubicBezTo>
                <a:cubicBezTo>
                  <a:pt x="620" y="92"/>
                  <a:pt x="618" y="96"/>
                  <a:pt x="618" y="101"/>
                </a:cubicBezTo>
                <a:cubicBezTo>
                  <a:pt x="618" y="178"/>
                  <a:pt x="618" y="178"/>
                  <a:pt x="618" y="178"/>
                </a:cubicBezTo>
                <a:cubicBezTo>
                  <a:pt x="618" y="188"/>
                  <a:pt x="626" y="196"/>
                  <a:pt x="636" y="196"/>
                </a:cubicBezTo>
                <a:cubicBezTo>
                  <a:pt x="713" y="196"/>
                  <a:pt x="713" y="196"/>
                  <a:pt x="713" y="196"/>
                </a:cubicBezTo>
                <a:cubicBezTo>
                  <a:pt x="718" y="196"/>
                  <a:pt x="723" y="195"/>
                  <a:pt x="726" y="191"/>
                </a:cubicBezTo>
                <a:cubicBezTo>
                  <a:pt x="774" y="143"/>
                  <a:pt x="774" y="143"/>
                  <a:pt x="774" y="143"/>
                </a:cubicBezTo>
                <a:cubicBezTo>
                  <a:pt x="782" y="183"/>
                  <a:pt x="769" y="225"/>
                  <a:pt x="739" y="255"/>
                </a:cubicBezTo>
                <a:cubicBezTo>
                  <a:pt x="715" y="279"/>
                  <a:pt x="683" y="293"/>
                  <a:pt x="649" y="293"/>
                </a:cubicBezTo>
                <a:cubicBezTo>
                  <a:pt x="632" y="293"/>
                  <a:pt x="615" y="289"/>
                  <a:pt x="599" y="283"/>
                </a:cubicBezTo>
                <a:cubicBezTo>
                  <a:pt x="593" y="280"/>
                  <a:pt x="585" y="281"/>
                  <a:pt x="579" y="286"/>
                </a:cubicBezTo>
                <a:lnTo>
                  <a:pt x="297" y="568"/>
                </a:lnTo>
                <a:close/>
                <a:moveTo>
                  <a:pt x="766" y="755"/>
                </a:moveTo>
                <a:cubicBezTo>
                  <a:pt x="752" y="768"/>
                  <a:pt x="728" y="768"/>
                  <a:pt x="714" y="755"/>
                </a:cubicBezTo>
                <a:cubicBezTo>
                  <a:pt x="560" y="600"/>
                  <a:pt x="560" y="600"/>
                  <a:pt x="560" y="600"/>
                </a:cubicBezTo>
                <a:cubicBezTo>
                  <a:pt x="611" y="549"/>
                  <a:pt x="611" y="549"/>
                  <a:pt x="611" y="549"/>
                </a:cubicBezTo>
                <a:cubicBezTo>
                  <a:pt x="766" y="703"/>
                  <a:pt x="766" y="703"/>
                  <a:pt x="766" y="703"/>
                </a:cubicBezTo>
                <a:cubicBezTo>
                  <a:pt x="773" y="710"/>
                  <a:pt x="776" y="719"/>
                  <a:pt x="776" y="729"/>
                </a:cubicBezTo>
                <a:cubicBezTo>
                  <a:pt x="776" y="739"/>
                  <a:pt x="773" y="748"/>
                  <a:pt x="766" y="755"/>
                </a:cubicBezTo>
                <a:close/>
              </a:path>
            </a:pathLst>
          </a:custGeom>
          <a:solidFill>
            <a:srgbClr val="FFFFFF"/>
          </a:solidFill>
          <a:ln>
            <a:noFill/>
          </a:ln>
          <a:effectLst/>
        </p:spPr>
        <p:txBody>
          <a:bodyPr vert="horz" wrap="square" lIns="57595" tIns="28797" rIns="57595" bIns="28797" numCol="1" anchor="t" anchorCtr="0" compatLnSpc="1">
            <a:prstTxWarp prst="textNoShape">
              <a:avLst/>
            </a:prstTxWarp>
          </a:bodyPr>
          <a:lstStyle/>
          <a:p>
            <a:endParaRPr lang="en-US" sz="1512">
              <a:latin typeface="Arial" panose="020B0604020202020204" pitchFamily="34" charset="0"/>
              <a:cs typeface="Arial" panose="020B0604020202020204" pitchFamily="34" charset="0"/>
            </a:endParaRPr>
          </a:p>
        </p:txBody>
      </p:sp>
      <p:sp>
        <p:nvSpPr>
          <p:cNvPr id="12" name="Freeform 21">
            <a:extLst>
              <a:ext uri="{FF2B5EF4-FFF2-40B4-BE49-F238E27FC236}">
                <a16:creationId xmlns="" xmlns:a16="http://schemas.microsoft.com/office/drawing/2014/main" id="{9ABCCB2B-6DB1-4F97-9A3A-EDEE44775B72}"/>
              </a:ext>
            </a:extLst>
          </p:cNvPr>
          <p:cNvSpPr>
            <a:spLocks noEditPoints="1"/>
          </p:cNvSpPr>
          <p:nvPr/>
        </p:nvSpPr>
        <p:spPr bwMode="auto">
          <a:xfrm>
            <a:off x="1037177" y="2587831"/>
            <a:ext cx="309486" cy="308949"/>
          </a:xfrm>
          <a:custGeom>
            <a:avLst/>
            <a:gdLst>
              <a:gd name="T0" fmla="*/ 350 w 800"/>
              <a:gd name="T1" fmla="*/ 639 h 798"/>
              <a:gd name="T2" fmla="*/ 270 w 800"/>
              <a:gd name="T3" fmla="*/ 719 h 798"/>
              <a:gd name="T4" fmla="*/ 350 w 800"/>
              <a:gd name="T5" fmla="*/ 798 h 798"/>
              <a:gd name="T6" fmla="*/ 430 w 800"/>
              <a:gd name="T7" fmla="*/ 719 h 798"/>
              <a:gd name="T8" fmla="*/ 350 w 800"/>
              <a:gd name="T9" fmla="*/ 639 h 798"/>
              <a:gd name="T10" fmla="*/ 350 w 800"/>
              <a:gd name="T11" fmla="*/ 763 h 798"/>
              <a:gd name="T12" fmla="*/ 306 w 800"/>
              <a:gd name="T13" fmla="*/ 719 h 798"/>
              <a:gd name="T14" fmla="*/ 350 w 800"/>
              <a:gd name="T15" fmla="*/ 674 h 798"/>
              <a:gd name="T16" fmla="*/ 394 w 800"/>
              <a:gd name="T17" fmla="*/ 719 h 798"/>
              <a:gd name="T18" fmla="*/ 350 w 800"/>
              <a:gd name="T19" fmla="*/ 763 h 798"/>
              <a:gd name="T20" fmla="*/ 600 w 800"/>
              <a:gd name="T21" fmla="*/ 639 h 798"/>
              <a:gd name="T22" fmla="*/ 520 w 800"/>
              <a:gd name="T23" fmla="*/ 719 h 798"/>
              <a:gd name="T24" fmla="*/ 600 w 800"/>
              <a:gd name="T25" fmla="*/ 798 h 798"/>
              <a:gd name="T26" fmla="*/ 680 w 800"/>
              <a:gd name="T27" fmla="*/ 719 h 798"/>
              <a:gd name="T28" fmla="*/ 600 w 800"/>
              <a:gd name="T29" fmla="*/ 639 h 798"/>
              <a:gd name="T30" fmla="*/ 600 w 800"/>
              <a:gd name="T31" fmla="*/ 763 h 798"/>
              <a:gd name="T32" fmla="*/ 556 w 800"/>
              <a:gd name="T33" fmla="*/ 719 h 798"/>
              <a:gd name="T34" fmla="*/ 600 w 800"/>
              <a:gd name="T35" fmla="*/ 674 h 798"/>
              <a:gd name="T36" fmla="*/ 645 w 800"/>
              <a:gd name="T37" fmla="*/ 719 h 798"/>
              <a:gd name="T38" fmla="*/ 600 w 800"/>
              <a:gd name="T39" fmla="*/ 763 h 798"/>
              <a:gd name="T40" fmla="*/ 796 w 800"/>
              <a:gd name="T41" fmla="*/ 202 h 798"/>
              <a:gd name="T42" fmla="*/ 782 w 800"/>
              <a:gd name="T43" fmla="*/ 195 h 798"/>
              <a:gd name="T44" fmla="*/ 182 w 800"/>
              <a:gd name="T45" fmla="*/ 195 h 798"/>
              <a:gd name="T46" fmla="*/ 132 w 800"/>
              <a:gd name="T47" fmla="*/ 13 h 798"/>
              <a:gd name="T48" fmla="*/ 132 w 800"/>
              <a:gd name="T49" fmla="*/ 12 h 798"/>
              <a:gd name="T50" fmla="*/ 130 w 800"/>
              <a:gd name="T51" fmla="*/ 8 h 798"/>
              <a:gd name="T52" fmla="*/ 128 w 800"/>
              <a:gd name="T53" fmla="*/ 6 h 798"/>
              <a:gd name="T54" fmla="*/ 126 w 800"/>
              <a:gd name="T55" fmla="*/ 3 h 798"/>
              <a:gd name="T56" fmla="*/ 123 w 800"/>
              <a:gd name="T57" fmla="*/ 2 h 798"/>
              <a:gd name="T58" fmla="*/ 120 w 800"/>
              <a:gd name="T59" fmla="*/ 0 h 798"/>
              <a:gd name="T60" fmla="*/ 116 w 800"/>
              <a:gd name="T61" fmla="*/ 0 h 798"/>
              <a:gd name="T62" fmla="*/ 115 w 800"/>
              <a:gd name="T63" fmla="*/ 0 h 798"/>
              <a:gd name="T64" fmla="*/ 17 w 800"/>
              <a:gd name="T65" fmla="*/ 0 h 798"/>
              <a:gd name="T66" fmla="*/ 0 w 800"/>
              <a:gd name="T67" fmla="*/ 17 h 798"/>
              <a:gd name="T68" fmla="*/ 17 w 800"/>
              <a:gd name="T69" fmla="*/ 35 h 798"/>
              <a:gd name="T70" fmla="*/ 102 w 800"/>
              <a:gd name="T71" fmla="*/ 35 h 798"/>
              <a:gd name="T72" fmla="*/ 151 w 800"/>
              <a:gd name="T73" fmla="*/ 217 h 798"/>
              <a:gd name="T74" fmla="*/ 240 w 800"/>
              <a:gd name="T75" fmla="*/ 576 h 798"/>
              <a:gd name="T76" fmla="*/ 257 w 800"/>
              <a:gd name="T77" fmla="*/ 590 h 798"/>
              <a:gd name="T78" fmla="*/ 693 w 800"/>
              <a:gd name="T79" fmla="*/ 590 h 798"/>
              <a:gd name="T80" fmla="*/ 710 w 800"/>
              <a:gd name="T81" fmla="*/ 576 h 798"/>
              <a:gd name="T82" fmla="*/ 799 w 800"/>
              <a:gd name="T83" fmla="*/ 217 h 798"/>
              <a:gd name="T84" fmla="*/ 796 w 800"/>
              <a:gd name="T85" fmla="*/ 202 h 798"/>
              <a:gd name="T86" fmla="*/ 679 w 800"/>
              <a:gd name="T87" fmla="*/ 554 h 798"/>
              <a:gd name="T88" fmla="*/ 271 w 800"/>
              <a:gd name="T89" fmla="*/ 554 h 798"/>
              <a:gd name="T90" fmla="*/ 191 w 800"/>
              <a:gd name="T91" fmla="*/ 230 h 798"/>
              <a:gd name="T92" fmla="*/ 759 w 800"/>
              <a:gd name="T93" fmla="*/ 230 h 798"/>
              <a:gd name="T94" fmla="*/ 679 w 800"/>
              <a:gd name="T95" fmla="*/ 554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800" h="798">
                <a:moveTo>
                  <a:pt x="350" y="639"/>
                </a:moveTo>
                <a:cubicBezTo>
                  <a:pt x="306" y="639"/>
                  <a:pt x="270" y="675"/>
                  <a:pt x="270" y="719"/>
                </a:cubicBezTo>
                <a:cubicBezTo>
                  <a:pt x="270" y="763"/>
                  <a:pt x="306" y="798"/>
                  <a:pt x="350" y="798"/>
                </a:cubicBezTo>
                <a:cubicBezTo>
                  <a:pt x="394" y="798"/>
                  <a:pt x="430" y="763"/>
                  <a:pt x="430" y="719"/>
                </a:cubicBezTo>
                <a:cubicBezTo>
                  <a:pt x="430" y="675"/>
                  <a:pt x="394" y="639"/>
                  <a:pt x="350" y="639"/>
                </a:cubicBezTo>
                <a:close/>
                <a:moveTo>
                  <a:pt x="350" y="763"/>
                </a:moveTo>
                <a:cubicBezTo>
                  <a:pt x="325" y="763"/>
                  <a:pt x="306" y="743"/>
                  <a:pt x="306" y="719"/>
                </a:cubicBezTo>
                <a:cubicBezTo>
                  <a:pt x="306" y="694"/>
                  <a:pt x="325" y="674"/>
                  <a:pt x="350" y="674"/>
                </a:cubicBezTo>
                <a:cubicBezTo>
                  <a:pt x="374" y="674"/>
                  <a:pt x="394" y="694"/>
                  <a:pt x="394" y="719"/>
                </a:cubicBezTo>
                <a:cubicBezTo>
                  <a:pt x="394" y="743"/>
                  <a:pt x="374" y="763"/>
                  <a:pt x="350" y="763"/>
                </a:cubicBezTo>
                <a:close/>
                <a:moveTo>
                  <a:pt x="600" y="639"/>
                </a:moveTo>
                <a:cubicBezTo>
                  <a:pt x="556" y="639"/>
                  <a:pt x="520" y="675"/>
                  <a:pt x="520" y="719"/>
                </a:cubicBezTo>
                <a:cubicBezTo>
                  <a:pt x="520" y="763"/>
                  <a:pt x="556" y="798"/>
                  <a:pt x="600" y="798"/>
                </a:cubicBezTo>
                <a:cubicBezTo>
                  <a:pt x="644" y="798"/>
                  <a:pt x="680" y="763"/>
                  <a:pt x="680" y="719"/>
                </a:cubicBezTo>
                <a:cubicBezTo>
                  <a:pt x="680" y="675"/>
                  <a:pt x="644" y="639"/>
                  <a:pt x="600" y="639"/>
                </a:cubicBezTo>
                <a:close/>
                <a:moveTo>
                  <a:pt x="600" y="763"/>
                </a:moveTo>
                <a:cubicBezTo>
                  <a:pt x="576" y="763"/>
                  <a:pt x="556" y="743"/>
                  <a:pt x="556" y="719"/>
                </a:cubicBezTo>
                <a:cubicBezTo>
                  <a:pt x="556" y="694"/>
                  <a:pt x="576" y="674"/>
                  <a:pt x="600" y="674"/>
                </a:cubicBezTo>
                <a:cubicBezTo>
                  <a:pt x="625" y="674"/>
                  <a:pt x="645" y="694"/>
                  <a:pt x="645" y="719"/>
                </a:cubicBezTo>
                <a:cubicBezTo>
                  <a:pt x="645" y="743"/>
                  <a:pt x="625" y="763"/>
                  <a:pt x="600" y="763"/>
                </a:cubicBezTo>
                <a:close/>
                <a:moveTo>
                  <a:pt x="796" y="202"/>
                </a:moveTo>
                <a:cubicBezTo>
                  <a:pt x="793" y="197"/>
                  <a:pt x="787" y="195"/>
                  <a:pt x="782" y="195"/>
                </a:cubicBezTo>
                <a:cubicBezTo>
                  <a:pt x="182" y="195"/>
                  <a:pt x="182" y="195"/>
                  <a:pt x="182" y="195"/>
                </a:cubicBezTo>
                <a:cubicBezTo>
                  <a:pt x="132" y="13"/>
                  <a:pt x="132" y="13"/>
                  <a:pt x="132" y="13"/>
                </a:cubicBezTo>
                <a:cubicBezTo>
                  <a:pt x="132" y="12"/>
                  <a:pt x="132" y="12"/>
                  <a:pt x="132" y="12"/>
                </a:cubicBezTo>
                <a:cubicBezTo>
                  <a:pt x="131" y="10"/>
                  <a:pt x="131" y="9"/>
                  <a:pt x="130" y="8"/>
                </a:cubicBezTo>
                <a:cubicBezTo>
                  <a:pt x="130" y="7"/>
                  <a:pt x="129" y="6"/>
                  <a:pt x="128" y="6"/>
                </a:cubicBezTo>
                <a:cubicBezTo>
                  <a:pt x="128" y="5"/>
                  <a:pt x="127" y="4"/>
                  <a:pt x="126" y="3"/>
                </a:cubicBezTo>
                <a:cubicBezTo>
                  <a:pt x="125" y="3"/>
                  <a:pt x="124" y="2"/>
                  <a:pt x="123" y="2"/>
                </a:cubicBezTo>
                <a:cubicBezTo>
                  <a:pt x="122" y="1"/>
                  <a:pt x="121" y="1"/>
                  <a:pt x="120" y="0"/>
                </a:cubicBezTo>
                <a:cubicBezTo>
                  <a:pt x="119" y="0"/>
                  <a:pt x="118" y="0"/>
                  <a:pt x="116" y="0"/>
                </a:cubicBezTo>
                <a:cubicBezTo>
                  <a:pt x="116" y="0"/>
                  <a:pt x="116" y="0"/>
                  <a:pt x="115" y="0"/>
                </a:cubicBezTo>
                <a:cubicBezTo>
                  <a:pt x="17" y="0"/>
                  <a:pt x="17" y="0"/>
                  <a:pt x="17" y="0"/>
                </a:cubicBezTo>
                <a:cubicBezTo>
                  <a:pt x="8" y="0"/>
                  <a:pt x="0" y="8"/>
                  <a:pt x="0" y="17"/>
                </a:cubicBezTo>
                <a:cubicBezTo>
                  <a:pt x="0" y="27"/>
                  <a:pt x="8" y="35"/>
                  <a:pt x="17" y="35"/>
                </a:cubicBezTo>
                <a:cubicBezTo>
                  <a:pt x="102" y="35"/>
                  <a:pt x="102" y="35"/>
                  <a:pt x="102" y="35"/>
                </a:cubicBezTo>
                <a:cubicBezTo>
                  <a:pt x="151" y="217"/>
                  <a:pt x="151" y="217"/>
                  <a:pt x="151" y="217"/>
                </a:cubicBezTo>
                <a:cubicBezTo>
                  <a:pt x="240" y="576"/>
                  <a:pt x="240" y="576"/>
                  <a:pt x="240" y="576"/>
                </a:cubicBezTo>
                <a:cubicBezTo>
                  <a:pt x="242" y="584"/>
                  <a:pt x="249" y="590"/>
                  <a:pt x="257" y="590"/>
                </a:cubicBezTo>
                <a:cubicBezTo>
                  <a:pt x="693" y="590"/>
                  <a:pt x="693" y="590"/>
                  <a:pt x="693" y="590"/>
                </a:cubicBezTo>
                <a:cubicBezTo>
                  <a:pt x="701" y="590"/>
                  <a:pt x="708" y="584"/>
                  <a:pt x="710" y="576"/>
                </a:cubicBezTo>
                <a:cubicBezTo>
                  <a:pt x="799" y="217"/>
                  <a:pt x="799" y="217"/>
                  <a:pt x="799" y="217"/>
                </a:cubicBezTo>
                <a:cubicBezTo>
                  <a:pt x="800" y="212"/>
                  <a:pt x="799" y="206"/>
                  <a:pt x="796" y="202"/>
                </a:cubicBezTo>
                <a:close/>
                <a:moveTo>
                  <a:pt x="679" y="554"/>
                </a:moveTo>
                <a:cubicBezTo>
                  <a:pt x="271" y="554"/>
                  <a:pt x="271" y="554"/>
                  <a:pt x="271" y="554"/>
                </a:cubicBezTo>
                <a:cubicBezTo>
                  <a:pt x="191" y="230"/>
                  <a:pt x="191" y="230"/>
                  <a:pt x="191" y="230"/>
                </a:cubicBezTo>
                <a:cubicBezTo>
                  <a:pt x="759" y="230"/>
                  <a:pt x="759" y="230"/>
                  <a:pt x="759" y="230"/>
                </a:cubicBezTo>
                <a:lnTo>
                  <a:pt x="679" y="554"/>
                </a:lnTo>
                <a:close/>
              </a:path>
            </a:pathLst>
          </a:custGeom>
          <a:solidFill>
            <a:srgbClr val="FFFFFF"/>
          </a:solidFill>
          <a:ln>
            <a:noFill/>
          </a:ln>
          <a:effectLst/>
        </p:spPr>
        <p:txBody>
          <a:bodyPr vert="horz" wrap="square" lIns="57595" tIns="28797" rIns="57595" bIns="28797" numCol="1" anchor="t" anchorCtr="0" compatLnSpc="1">
            <a:prstTxWarp prst="textNoShape">
              <a:avLst/>
            </a:prstTxWarp>
          </a:bodyPr>
          <a:lstStyle/>
          <a:p>
            <a:endParaRPr lang="en-US" sz="1512">
              <a:latin typeface="Arial" panose="020B0604020202020204" pitchFamily="34" charset="0"/>
              <a:cs typeface="Arial" panose="020B0604020202020204" pitchFamily="34" charset="0"/>
            </a:endParaRPr>
          </a:p>
        </p:txBody>
      </p:sp>
      <p:sp>
        <p:nvSpPr>
          <p:cNvPr id="13" name="Rectangle 23">
            <a:extLst>
              <a:ext uri="{FF2B5EF4-FFF2-40B4-BE49-F238E27FC236}">
                <a16:creationId xmlns="" xmlns:a16="http://schemas.microsoft.com/office/drawing/2014/main" id="{E95D9141-5ABF-44CA-9DBB-1A3E713D1A3D}"/>
              </a:ext>
            </a:extLst>
          </p:cNvPr>
          <p:cNvSpPr/>
          <p:nvPr/>
        </p:nvSpPr>
        <p:spPr>
          <a:xfrm>
            <a:off x="3112316" y="1339209"/>
            <a:ext cx="942023" cy="36362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Ins="172784" rtlCol="0" anchor="ctr">
            <a:spAutoFit/>
          </a:bodyPr>
          <a:lstStyle/>
          <a:p>
            <a:pPr algn="r"/>
            <a:r>
              <a:rPr lang="en-US" sz="1763" dirty="0">
                <a:solidFill>
                  <a:srgbClr val="FFFFFF"/>
                </a:solidFill>
                <a:latin typeface="Arial" panose="020B0604020202020204" pitchFamily="34" charset="0"/>
                <a:cs typeface="Arial" panose="020B0604020202020204" pitchFamily="34" charset="0"/>
              </a:rPr>
              <a:t>65%</a:t>
            </a:r>
          </a:p>
        </p:txBody>
      </p:sp>
      <p:sp>
        <p:nvSpPr>
          <p:cNvPr id="14" name="Rectangle 24">
            <a:extLst>
              <a:ext uri="{FF2B5EF4-FFF2-40B4-BE49-F238E27FC236}">
                <a16:creationId xmlns="" xmlns:a16="http://schemas.microsoft.com/office/drawing/2014/main" id="{78A29CFB-C9CE-40AF-9728-B69DEE2B52BD}"/>
              </a:ext>
            </a:extLst>
          </p:cNvPr>
          <p:cNvSpPr/>
          <p:nvPr/>
        </p:nvSpPr>
        <p:spPr>
          <a:xfrm>
            <a:off x="3458229" y="1951770"/>
            <a:ext cx="942023" cy="36362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Ins="172784" rtlCol="0" anchor="ctr">
            <a:spAutoFit/>
          </a:bodyPr>
          <a:lstStyle/>
          <a:p>
            <a:pPr algn="r"/>
            <a:r>
              <a:rPr lang="en-US" sz="1763" dirty="0">
                <a:solidFill>
                  <a:srgbClr val="FFFFFF"/>
                </a:solidFill>
                <a:latin typeface="Arial" panose="020B0604020202020204" pitchFamily="34" charset="0"/>
                <a:cs typeface="Arial" panose="020B0604020202020204" pitchFamily="34" charset="0"/>
              </a:rPr>
              <a:t>75%</a:t>
            </a:r>
          </a:p>
        </p:txBody>
      </p:sp>
      <p:sp>
        <p:nvSpPr>
          <p:cNvPr id="15" name="Rectangle 25">
            <a:extLst>
              <a:ext uri="{FF2B5EF4-FFF2-40B4-BE49-F238E27FC236}">
                <a16:creationId xmlns="" xmlns:a16="http://schemas.microsoft.com/office/drawing/2014/main" id="{D60430BD-2A06-4ADF-B059-9C07635DD8E3}"/>
              </a:ext>
            </a:extLst>
          </p:cNvPr>
          <p:cNvSpPr/>
          <p:nvPr/>
        </p:nvSpPr>
        <p:spPr>
          <a:xfrm>
            <a:off x="4141010" y="2564334"/>
            <a:ext cx="942023" cy="36362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Ins="172784" rtlCol="0" anchor="ctr">
            <a:spAutoFit/>
          </a:bodyPr>
          <a:lstStyle/>
          <a:p>
            <a:pPr algn="r"/>
            <a:r>
              <a:rPr lang="en-US" sz="1763" dirty="0">
                <a:solidFill>
                  <a:srgbClr val="FFFFFF"/>
                </a:solidFill>
                <a:latin typeface="Arial" panose="020B0604020202020204" pitchFamily="34" charset="0"/>
                <a:cs typeface="Arial" panose="020B0604020202020204" pitchFamily="34" charset="0"/>
              </a:rPr>
              <a:t>90%</a:t>
            </a:r>
          </a:p>
        </p:txBody>
      </p:sp>
      <p:sp>
        <p:nvSpPr>
          <p:cNvPr id="16" name="Rectangle 26">
            <a:extLst>
              <a:ext uri="{FF2B5EF4-FFF2-40B4-BE49-F238E27FC236}">
                <a16:creationId xmlns="" xmlns:a16="http://schemas.microsoft.com/office/drawing/2014/main" id="{AC58152B-3734-4489-9B87-625B98250DFB}"/>
              </a:ext>
            </a:extLst>
          </p:cNvPr>
          <p:cNvSpPr/>
          <p:nvPr/>
        </p:nvSpPr>
        <p:spPr>
          <a:xfrm>
            <a:off x="2415648" y="734285"/>
            <a:ext cx="942023" cy="36362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Ins="172784" rtlCol="0" anchor="ctr">
            <a:spAutoFit/>
          </a:bodyPr>
          <a:lstStyle/>
          <a:p>
            <a:pPr algn="r"/>
            <a:r>
              <a:rPr lang="en-US" sz="1763" dirty="0">
                <a:solidFill>
                  <a:srgbClr val="FFFFFF"/>
                </a:solidFill>
                <a:latin typeface="Arial" panose="020B0604020202020204" pitchFamily="34" charset="0"/>
                <a:cs typeface="Arial" panose="020B0604020202020204" pitchFamily="34" charset="0"/>
              </a:rPr>
              <a:t>40%</a:t>
            </a:r>
          </a:p>
        </p:txBody>
      </p:sp>
      <p:sp>
        <p:nvSpPr>
          <p:cNvPr id="17" name="Rectangle 27">
            <a:extLst>
              <a:ext uri="{FF2B5EF4-FFF2-40B4-BE49-F238E27FC236}">
                <a16:creationId xmlns="" xmlns:a16="http://schemas.microsoft.com/office/drawing/2014/main" id="{B023F572-0592-4164-A3B1-BAD7A8BB8EED}"/>
              </a:ext>
            </a:extLst>
          </p:cNvPr>
          <p:cNvSpPr/>
          <p:nvPr/>
        </p:nvSpPr>
        <p:spPr>
          <a:xfrm>
            <a:off x="1475569" y="762341"/>
            <a:ext cx="1444765" cy="315151"/>
          </a:xfrm>
          <a:prstGeom prst="rect">
            <a:avLst/>
          </a:prstGeom>
        </p:spPr>
        <p:txBody>
          <a:bodyPr wrap="square" lIns="0" rIns="0">
            <a:spAutoFit/>
          </a:bodyPr>
          <a:lstStyle/>
          <a:p>
            <a:pPr>
              <a:lnSpc>
                <a:spcPct val="85000"/>
              </a:lnSpc>
            </a:pPr>
            <a:r>
              <a:rPr lang="en-US" sz="1008" dirty="0">
                <a:solidFill>
                  <a:srgbClr val="FFFFFF"/>
                </a:solidFill>
                <a:latin typeface="Arial" panose="020B0604020202020204" pitchFamily="34" charset="0"/>
                <a:cs typeface="Arial" panose="020B0604020202020204" pitchFamily="34" charset="0"/>
              </a:rPr>
              <a:t>Creative</a:t>
            </a:r>
          </a:p>
          <a:p>
            <a:pPr>
              <a:lnSpc>
                <a:spcPct val="85000"/>
              </a:lnSpc>
            </a:pPr>
            <a:r>
              <a:rPr lang="en-US" sz="693" dirty="0">
                <a:solidFill>
                  <a:srgbClr val="FFFFFF"/>
                </a:solidFill>
                <a:latin typeface="Arial" panose="020B0604020202020204" pitchFamily="34" charset="0"/>
                <a:cs typeface="Arial" panose="020B0604020202020204" pitchFamily="34" charset="0"/>
              </a:rPr>
              <a:t>Lorem ipsum dolor sit amet</a:t>
            </a:r>
          </a:p>
        </p:txBody>
      </p:sp>
      <p:sp>
        <p:nvSpPr>
          <p:cNvPr id="18" name="Rectangle 28">
            <a:extLst>
              <a:ext uri="{FF2B5EF4-FFF2-40B4-BE49-F238E27FC236}">
                <a16:creationId xmlns="" xmlns:a16="http://schemas.microsoft.com/office/drawing/2014/main" id="{6273297A-8B0D-4E23-A89A-3F6D210E3368}"/>
              </a:ext>
            </a:extLst>
          </p:cNvPr>
          <p:cNvSpPr/>
          <p:nvPr/>
        </p:nvSpPr>
        <p:spPr>
          <a:xfrm>
            <a:off x="1475569" y="1370472"/>
            <a:ext cx="1444765" cy="315151"/>
          </a:xfrm>
          <a:prstGeom prst="rect">
            <a:avLst/>
          </a:prstGeom>
        </p:spPr>
        <p:txBody>
          <a:bodyPr wrap="square" lIns="0" rIns="0">
            <a:spAutoFit/>
          </a:bodyPr>
          <a:lstStyle/>
          <a:p>
            <a:pPr>
              <a:lnSpc>
                <a:spcPct val="85000"/>
              </a:lnSpc>
            </a:pPr>
            <a:r>
              <a:rPr lang="en-US" sz="1008" dirty="0">
                <a:solidFill>
                  <a:srgbClr val="FFFFFF"/>
                </a:solidFill>
                <a:latin typeface="Arial" panose="020B0604020202020204" pitchFamily="34" charset="0"/>
                <a:cs typeface="Arial" panose="020B0604020202020204" pitchFamily="34" charset="0"/>
              </a:rPr>
              <a:t>Creative</a:t>
            </a:r>
          </a:p>
          <a:p>
            <a:pPr>
              <a:lnSpc>
                <a:spcPct val="85000"/>
              </a:lnSpc>
            </a:pPr>
            <a:r>
              <a:rPr lang="en-US" sz="693" dirty="0">
                <a:solidFill>
                  <a:srgbClr val="FFFFFF"/>
                </a:solidFill>
                <a:latin typeface="Arial" panose="020B0604020202020204" pitchFamily="34" charset="0"/>
                <a:cs typeface="Arial" panose="020B0604020202020204" pitchFamily="34" charset="0"/>
              </a:rPr>
              <a:t>Lorem ipsum dolor sit amet</a:t>
            </a:r>
          </a:p>
        </p:txBody>
      </p:sp>
      <p:sp>
        <p:nvSpPr>
          <p:cNvPr id="19" name="Rectangle 29">
            <a:extLst>
              <a:ext uri="{FF2B5EF4-FFF2-40B4-BE49-F238E27FC236}">
                <a16:creationId xmlns="" xmlns:a16="http://schemas.microsoft.com/office/drawing/2014/main" id="{9DD78122-0DC1-430D-B6B9-A6A26C205750}"/>
              </a:ext>
            </a:extLst>
          </p:cNvPr>
          <p:cNvSpPr/>
          <p:nvPr/>
        </p:nvSpPr>
        <p:spPr>
          <a:xfrm>
            <a:off x="1475569" y="1984299"/>
            <a:ext cx="1444765" cy="315151"/>
          </a:xfrm>
          <a:prstGeom prst="rect">
            <a:avLst/>
          </a:prstGeom>
        </p:spPr>
        <p:txBody>
          <a:bodyPr wrap="square" lIns="0" rIns="0">
            <a:spAutoFit/>
          </a:bodyPr>
          <a:lstStyle/>
          <a:p>
            <a:pPr>
              <a:lnSpc>
                <a:spcPct val="85000"/>
              </a:lnSpc>
            </a:pPr>
            <a:r>
              <a:rPr lang="en-US" sz="1008" dirty="0">
                <a:solidFill>
                  <a:srgbClr val="FFFFFF"/>
                </a:solidFill>
                <a:latin typeface="Arial" panose="020B0604020202020204" pitchFamily="34" charset="0"/>
                <a:cs typeface="Arial" panose="020B0604020202020204" pitchFamily="34" charset="0"/>
              </a:rPr>
              <a:t>Creative</a:t>
            </a:r>
          </a:p>
          <a:p>
            <a:pPr>
              <a:lnSpc>
                <a:spcPct val="85000"/>
              </a:lnSpc>
            </a:pPr>
            <a:r>
              <a:rPr lang="en-US" sz="693" dirty="0">
                <a:solidFill>
                  <a:srgbClr val="FFFFFF"/>
                </a:solidFill>
                <a:latin typeface="Arial" panose="020B0604020202020204" pitchFamily="34" charset="0"/>
                <a:cs typeface="Arial" panose="020B0604020202020204" pitchFamily="34" charset="0"/>
              </a:rPr>
              <a:t>Lorem ipsum dolor sit amet</a:t>
            </a:r>
          </a:p>
        </p:txBody>
      </p:sp>
      <p:sp>
        <p:nvSpPr>
          <p:cNvPr id="31" name="Прямоугольник 30"/>
          <p:cNvSpPr/>
          <p:nvPr/>
        </p:nvSpPr>
        <p:spPr>
          <a:xfrm>
            <a:off x="165081" y="687172"/>
            <a:ext cx="3975929" cy="2246769"/>
          </a:xfrm>
          <a:prstGeom prst="rect">
            <a:avLst/>
          </a:prstGeom>
        </p:spPr>
        <p:txBody>
          <a:bodyPr wrap="square">
            <a:spAutoFit/>
          </a:bodyPr>
          <a:lstStyle/>
          <a:p>
            <a:r>
              <a:rPr lang="fr-FR" sz="2000" b="1" dirty="0" smtClean="0">
                <a:solidFill>
                  <a:srgbClr val="000000"/>
                </a:solidFill>
                <a:latin typeface="Arial" pitchFamily="34" charset="0"/>
                <a:cs typeface="Arial" pitchFamily="34" charset="0"/>
              </a:rPr>
              <a:t>Le Président  était élu au suffrage universal direct pour 7 ans (septennant) mais depuis 2002 pour 5 ans (quinquennat).  Ses pouvoirs sont définis par la Constitution.  Il est le chef des années.</a:t>
            </a:r>
            <a:endParaRPr lang="ru-RU" sz="2000" b="1" dirty="0">
              <a:solidFill>
                <a:srgbClr val="000000"/>
              </a:solidFill>
              <a:latin typeface="Arial" pitchFamily="34" charset="0"/>
              <a:cs typeface="Arial" pitchFamily="34" charset="0"/>
            </a:endParaRPr>
          </a:p>
        </p:txBody>
      </p:sp>
      <p:pic>
        <p:nvPicPr>
          <p:cNvPr id="2050" name="Picture 2"/>
          <p:cNvPicPr>
            <a:picLocks noChangeAspect="1" noChangeArrowheads="1"/>
          </p:cNvPicPr>
          <p:nvPr/>
        </p:nvPicPr>
        <p:blipFill>
          <a:blip r:embed="rId2"/>
          <a:srcRect/>
          <a:stretch>
            <a:fillRect/>
          </a:stretch>
        </p:blipFill>
        <p:spPr bwMode="auto">
          <a:xfrm>
            <a:off x="4074256" y="971972"/>
            <a:ext cx="1469765" cy="1512168"/>
          </a:xfrm>
          <a:prstGeom prst="rect">
            <a:avLst/>
          </a:prstGeom>
          <a:noFill/>
          <a:ln w="9525">
            <a:noFill/>
            <a:miter lim="800000"/>
            <a:headEnd/>
            <a:tailEnd/>
          </a:ln>
          <a:effectLst/>
        </p:spPr>
      </p:pic>
    </p:spTree>
    <p:extLst>
      <p:ext uri="{BB962C8B-B14F-4D97-AF65-F5344CB8AC3E}">
        <p14:creationId xmlns:p14="http://schemas.microsoft.com/office/powerpoint/2010/main" val="28018920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fr-FR" dirty="0" smtClean="0"/>
              <a:t>C’est le Président </a:t>
            </a:r>
            <a:endParaRPr lang="ru-RU" dirty="0"/>
          </a:p>
        </p:txBody>
      </p:sp>
      <p:sp>
        <p:nvSpPr>
          <p:cNvPr id="4" name="Содержимое 3"/>
          <p:cNvSpPr>
            <a:spLocks noGrp="1"/>
          </p:cNvSpPr>
          <p:nvPr>
            <p:ph sz="half" idx="3"/>
          </p:nvPr>
        </p:nvSpPr>
        <p:spPr>
          <a:xfrm>
            <a:off x="165081" y="619912"/>
            <a:ext cx="5429288" cy="2154436"/>
          </a:xfrm>
        </p:spPr>
        <p:txBody>
          <a:bodyPr/>
          <a:lstStyle/>
          <a:p>
            <a:r>
              <a:rPr lang="fr-FR" sz="2000" b="1" dirty="0" smtClean="0">
                <a:solidFill>
                  <a:srgbClr val="000000"/>
                </a:solidFill>
                <a:latin typeface="Arial" pitchFamily="34" charset="0"/>
                <a:cs typeface="Arial" pitchFamily="34" charset="0"/>
              </a:rPr>
              <a:t>Qui peut seul décider de l’utilisation de l’arme nucléaire. Il négocie et signe les traités. Il reçoit les chefs d’Etats étrangers et nomme les ambasadeurs français à l’étranger. Enfin, il a hérité d’un droit qui appartenait aux rois de France, le droit de racier les condamnés. </a:t>
            </a:r>
            <a:endParaRPr lang="ru-RU" sz="2000" b="1" dirty="0">
              <a:solidFill>
                <a:srgbClr val="00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i9_Aqua Teal Dark">
      <a:dk1>
        <a:srgbClr val="FFFFFF"/>
      </a:dk1>
      <a:lt1>
        <a:srgbClr val="2B2B2D"/>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0.xml><?xml version="1.0" encoding="utf-8"?>
<a:theme xmlns:a="http://schemas.openxmlformats.org/drawingml/2006/main" name="9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3.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4.xml><?xml version="1.0" encoding="utf-8"?>
<a:theme xmlns:a="http://schemas.openxmlformats.org/drawingml/2006/main" name="3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5.xml><?xml version="1.0" encoding="utf-8"?>
<a:theme xmlns:a="http://schemas.openxmlformats.org/drawingml/2006/main" name="4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6.xml><?xml version="1.0" encoding="utf-8"?>
<a:theme xmlns:a="http://schemas.openxmlformats.org/drawingml/2006/main" name="5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7.xml><?xml version="1.0" encoding="utf-8"?>
<a:theme xmlns:a="http://schemas.openxmlformats.org/drawingml/2006/main" name="6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8.xml><?xml version="1.0" encoding="utf-8"?>
<a:theme xmlns:a="http://schemas.openxmlformats.org/drawingml/2006/main" name="7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9.xml><?xml version="1.0" encoding="utf-8"?>
<a:theme xmlns:a="http://schemas.openxmlformats.org/drawingml/2006/main" name="8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docProps/app.xml><?xml version="1.0" encoding="utf-8"?>
<Properties xmlns="http://schemas.openxmlformats.org/officeDocument/2006/extended-properties" xmlns:vt="http://schemas.openxmlformats.org/officeDocument/2006/docPropsVTypes">
  <Template/>
  <TotalTime>152033</TotalTime>
  <Words>747</Words>
  <Application>Microsoft Office PowerPoint</Application>
  <PresentationFormat>Произвольный</PresentationFormat>
  <Paragraphs>102</Paragraphs>
  <Slides>20</Slides>
  <Notes>0</Notes>
  <HiddenSlides>0</HiddenSlides>
  <MMClips>0</MMClips>
  <ScaleCrop>false</ScaleCrop>
  <HeadingPairs>
    <vt:vector size="4" baseType="variant">
      <vt:variant>
        <vt:lpstr>Тема</vt:lpstr>
      </vt:variant>
      <vt:variant>
        <vt:i4>10</vt:i4>
      </vt:variant>
      <vt:variant>
        <vt:lpstr>Заголовки слайдов</vt:lpstr>
      </vt:variant>
      <vt:variant>
        <vt:i4>20</vt:i4>
      </vt:variant>
    </vt:vector>
  </HeadingPairs>
  <TitlesOfParts>
    <vt:vector size="30" baseType="lpstr">
      <vt:lpstr>Office Theme</vt:lpstr>
      <vt:lpstr>1_Office Theme</vt:lpstr>
      <vt:lpstr>2_Office Theme</vt:lpstr>
      <vt:lpstr>3_Office Theme</vt:lpstr>
      <vt:lpstr>4_Office Theme</vt:lpstr>
      <vt:lpstr>5_Office Theme</vt:lpstr>
      <vt:lpstr>6_Office Theme</vt:lpstr>
      <vt:lpstr>7_Office Theme</vt:lpstr>
      <vt:lpstr>8_Office Theme</vt:lpstr>
      <vt:lpstr>9_Office Theme</vt:lpstr>
      <vt:lpstr>Français </vt:lpstr>
      <vt:lpstr>Презентация PowerPoint</vt:lpstr>
      <vt:lpstr> </vt:lpstr>
      <vt:lpstr>Lisez le dialogue</vt:lpstr>
      <vt:lpstr> </vt:lpstr>
      <vt:lpstr>Précisez  les fonctions du Président</vt:lpstr>
      <vt:lpstr> </vt:lpstr>
      <vt:lpstr>Depuis 1965 </vt:lpstr>
      <vt:lpstr>C’est le Président </vt:lpstr>
      <vt:lpstr>C’est le Président </vt:lpstr>
      <vt:lpstr>Un peu de grammaire</vt:lpstr>
      <vt:lpstr>Exemple </vt:lpstr>
      <vt:lpstr> Les prépositions </vt:lpstr>
      <vt:lpstr>Attention </vt:lpstr>
      <vt:lpstr>Aller à .../ Venir de...</vt:lpstr>
      <vt:lpstr>Aller à .../ Venir de...</vt:lpstr>
      <vt:lpstr>Aller «au»... ou Aller «à»</vt:lpstr>
      <vt:lpstr>Aller « au » .../  Aller « aux »...</vt:lpstr>
      <vt:lpstr>Travaillez vous-même</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Admin</cp:lastModifiedBy>
  <cp:revision>1593</cp:revision>
  <dcterms:created xsi:type="dcterms:W3CDTF">2014-10-08T23:03:32Z</dcterms:created>
  <dcterms:modified xsi:type="dcterms:W3CDTF">2020-09-25T17:35:30Z</dcterms:modified>
</cp:coreProperties>
</file>