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3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4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5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6.xml" ContentType="application/vnd.openxmlformats-officedocument.theme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8.xml" ContentType="application/vnd.openxmlformats-officedocument.theme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27"/>
  </p:notesMasterIdLst>
  <p:sldIdLst>
    <p:sldId id="1435" r:id="rId10"/>
    <p:sldId id="1519" r:id="rId11"/>
    <p:sldId id="1574" r:id="rId12"/>
    <p:sldId id="1575" r:id="rId13"/>
    <p:sldId id="1576" r:id="rId14"/>
    <p:sldId id="1591" r:id="rId15"/>
    <p:sldId id="1592" r:id="rId16"/>
    <p:sldId id="1578" r:id="rId17"/>
    <p:sldId id="1589" r:id="rId18"/>
    <p:sldId id="1577" r:id="rId19"/>
    <p:sldId id="1579" r:id="rId20"/>
    <p:sldId id="1580" r:id="rId21"/>
    <p:sldId id="1583" r:id="rId22"/>
    <p:sldId id="1581" r:id="rId23"/>
    <p:sldId id="1584" r:id="rId24"/>
    <p:sldId id="1585" r:id="rId25"/>
    <p:sldId id="1586" r:id="rId26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519"/>
            <p14:sldId id="1574"/>
            <p14:sldId id="1575"/>
            <p14:sldId id="1576"/>
            <p14:sldId id="1591"/>
            <p14:sldId id="1592"/>
            <p14:sldId id="1578"/>
            <p14:sldId id="1589"/>
            <p14:sldId id="1577"/>
            <p14:sldId id="1579"/>
            <p14:sldId id="1580"/>
            <p14:sldId id="1583"/>
            <p14:sldId id="1581"/>
            <p14:sldId id="1584"/>
            <p14:sldId id="1585"/>
            <p14:sldId id="158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0066"/>
    <a:srgbClr val="328682"/>
    <a:srgbClr val="FFFFFF"/>
    <a:srgbClr val="DDDDDD"/>
    <a:srgbClr val="B2B2B2"/>
    <a:srgbClr val="808080"/>
    <a:srgbClr val="5F5F5F"/>
    <a:srgbClr val="C0C0C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50" d="100"/>
          <a:sy n="150" d="100"/>
        </p:scale>
        <p:origin x="-378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E1D3385D-1FD3-4774-A22D-16C39BC2799C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958BAE6A-B32F-4354-99B4-5FCB191E7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hyperlink" Target="https://twitter.com/" TargetMode="Externa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facebook.com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42" Type="http://schemas.openxmlformats.org/officeDocument/2006/relationships/slideLayout" Target="../slideLayouts/slideLayout101.xml"/><Relationship Id="rId47" Type="http://schemas.openxmlformats.org/officeDocument/2006/relationships/slideLayout" Target="../slideLayouts/slideLayout106.xml"/><Relationship Id="rId50" Type="http://schemas.openxmlformats.org/officeDocument/2006/relationships/slideLayout" Target="../slideLayouts/slideLayout109.xml"/><Relationship Id="rId55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41" Type="http://schemas.openxmlformats.org/officeDocument/2006/relationships/slideLayout" Target="../slideLayouts/slideLayout100.xml"/><Relationship Id="rId54" Type="http://schemas.openxmlformats.org/officeDocument/2006/relationships/slideLayout" Target="../slideLayouts/slideLayout11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40" Type="http://schemas.openxmlformats.org/officeDocument/2006/relationships/slideLayout" Target="../slideLayouts/slideLayout99.xml"/><Relationship Id="rId45" Type="http://schemas.openxmlformats.org/officeDocument/2006/relationships/slideLayout" Target="../slideLayouts/slideLayout104.xml"/><Relationship Id="rId53" Type="http://schemas.openxmlformats.org/officeDocument/2006/relationships/slideLayout" Target="../slideLayouts/slideLayout112.xml"/><Relationship Id="rId58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49" Type="http://schemas.openxmlformats.org/officeDocument/2006/relationships/slideLayout" Target="../slideLayouts/slideLayout108.xml"/><Relationship Id="rId57" Type="http://schemas.openxmlformats.org/officeDocument/2006/relationships/slideLayout" Target="../slideLayouts/slideLayout11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4" Type="http://schemas.openxmlformats.org/officeDocument/2006/relationships/slideLayout" Target="../slideLayouts/slideLayout103.xml"/><Relationship Id="rId52" Type="http://schemas.openxmlformats.org/officeDocument/2006/relationships/slideLayout" Target="../slideLayouts/slideLayout11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102.xml"/><Relationship Id="rId48" Type="http://schemas.openxmlformats.org/officeDocument/2006/relationships/slideLayout" Target="../slideLayouts/slideLayout107.xml"/><Relationship Id="rId56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67.xml"/><Relationship Id="rId51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Relationship Id="rId46" Type="http://schemas.openxmlformats.org/officeDocument/2006/relationships/slideLayout" Target="../slideLayouts/slideLayout105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9" Type="http://schemas.openxmlformats.org/officeDocument/2006/relationships/slideLayout" Target="../slideLayouts/slideLayout156.xml"/><Relationship Id="rId21" Type="http://schemas.openxmlformats.org/officeDocument/2006/relationships/slideLayout" Target="../slideLayouts/slideLayout138.xml"/><Relationship Id="rId34" Type="http://schemas.openxmlformats.org/officeDocument/2006/relationships/slideLayout" Target="../slideLayouts/slideLayout151.xml"/><Relationship Id="rId42" Type="http://schemas.openxmlformats.org/officeDocument/2006/relationships/slideLayout" Target="../slideLayouts/slideLayout159.xml"/><Relationship Id="rId47" Type="http://schemas.openxmlformats.org/officeDocument/2006/relationships/slideLayout" Target="../slideLayouts/slideLayout164.xml"/><Relationship Id="rId50" Type="http://schemas.openxmlformats.org/officeDocument/2006/relationships/slideLayout" Target="../slideLayouts/slideLayout167.xml"/><Relationship Id="rId55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46.xml"/><Relationship Id="rId41" Type="http://schemas.openxmlformats.org/officeDocument/2006/relationships/slideLayout" Target="../slideLayouts/slideLayout158.xml"/><Relationship Id="rId54" Type="http://schemas.openxmlformats.org/officeDocument/2006/relationships/slideLayout" Target="../slideLayouts/slideLayout17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32" Type="http://schemas.openxmlformats.org/officeDocument/2006/relationships/slideLayout" Target="../slideLayouts/slideLayout149.xml"/><Relationship Id="rId37" Type="http://schemas.openxmlformats.org/officeDocument/2006/relationships/slideLayout" Target="../slideLayouts/slideLayout154.xml"/><Relationship Id="rId40" Type="http://schemas.openxmlformats.org/officeDocument/2006/relationships/slideLayout" Target="../slideLayouts/slideLayout157.xml"/><Relationship Id="rId45" Type="http://schemas.openxmlformats.org/officeDocument/2006/relationships/slideLayout" Target="../slideLayouts/slideLayout162.xml"/><Relationship Id="rId53" Type="http://schemas.openxmlformats.org/officeDocument/2006/relationships/slideLayout" Target="../slideLayouts/slideLayout170.xml"/><Relationship Id="rId58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36" Type="http://schemas.openxmlformats.org/officeDocument/2006/relationships/slideLayout" Target="../slideLayouts/slideLayout153.xml"/><Relationship Id="rId49" Type="http://schemas.openxmlformats.org/officeDocument/2006/relationships/slideLayout" Target="../slideLayouts/slideLayout166.xml"/><Relationship Id="rId57" Type="http://schemas.openxmlformats.org/officeDocument/2006/relationships/slideLayout" Target="../slideLayouts/slideLayout17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31" Type="http://schemas.openxmlformats.org/officeDocument/2006/relationships/slideLayout" Target="../slideLayouts/slideLayout148.xml"/><Relationship Id="rId44" Type="http://schemas.openxmlformats.org/officeDocument/2006/relationships/slideLayout" Target="../slideLayouts/slideLayout161.xml"/><Relationship Id="rId52" Type="http://schemas.openxmlformats.org/officeDocument/2006/relationships/slideLayout" Target="../slideLayouts/slideLayout16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slideLayout" Target="../slideLayouts/slideLayout147.xml"/><Relationship Id="rId35" Type="http://schemas.openxmlformats.org/officeDocument/2006/relationships/slideLayout" Target="../slideLayouts/slideLayout152.xml"/><Relationship Id="rId43" Type="http://schemas.openxmlformats.org/officeDocument/2006/relationships/slideLayout" Target="../slideLayouts/slideLayout160.xml"/><Relationship Id="rId48" Type="http://schemas.openxmlformats.org/officeDocument/2006/relationships/slideLayout" Target="../slideLayouts/slideLayout165.xml"/><Relationship Id="rId56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25.xml"/><Relationship Id="rId51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50.xml"/><Relationship Id="rId38" Type="http://schemas.openxmlformats.org/officeDocument/2006/relationships/slideLayout" Target="../slideLayouts/slideLayout155.xml"/><Relationship Id="rId46" Type="http://schemas.openxmlformats.org/officeDocument/2006/relationships/slideLayout" Target="../slideLayouts/slideLayout163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8.xml"/><Relationship Id="rId18" Type="http://schemas.openxmlformats.org/officeDocument/2006/relationships/slideLayout" Target="../slideLayouts/slideLayout193.xml"/><Relationship Id="rId26" Type="http://schemas.openxmlformats.org/officeDocument/2006/relationships/slideLayout" Target="../slideLayouts/slideLayout201.xml"/><Relationship Id="rId39" Type="http://schemas.openxmlformats.org/officeDocument/2006/relationships/slideLayout" Target="../slideLayouts/slideLayout214.xml"/><Relationship Id="rId21" Type="http://schemas.openxmlformats.org/officeDocument/2006/relationships/slideLayout" Target="../slideLayouts/slideLayout196.xml"/><Relationship Id="rId34" Type="http://schemas.openxmlformats.org/officeDocument/2006/relationships/slideLayout" Target="../slideLayouts/slideLayout209.xml"/><Relationship Id="rId42" Type="http://schemas.openxmlformats.org/officeDocument/2006/relationships/slideLayout" Target="../slideLayouts/slideLayout217.xml"/><Relationship Id="rId47" Type="http://schemas.openxmlformats.org/officeDocument/2006/relationships/slideLayout" Target="../slideLayouts/slideLayout222.xml"/><Relationship Id="rId50" Type="http://schemas.openxmlformats.org/officeDocument/2006/relationships/slideLayout" Target="../slideLayouts/slideLayout225.xml"/><Relationship Id="rId55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20" Type="http://schemas.openxmlformats.org/officeDocument/2006/relationships/slideLayout" Target="../slideLayouts/slideLayout195.xml"/><Relationship Id="rId29" Type="http://schemas.openxmlformats.org/officeDocument/2006/relationships/slideLayout" Target="../slideLayouts/slideLayout204.xml"/><Relationship Id="rId41" Type="http://schemas.openxmlformats.org/officeDocument/2006/relationships/slideLayout" Target="../slideLayouts/slideLayout216.xml"/><Relationship Id="rId54" Type="http://schemas.openxmlformats.org/officeDocument/2006/relationships/slideLayout" Target="../slideLayouts/slideLayout22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24" Type="http://schemas.openxmlformats.org/officeDocument/2006/relationships/slideLayout" Target="../slideLayouts/slideLayout199.xml"/><Relationship Id="rId32" Type="http://schemas.openxmlformats.org/officeDocument/2006/relationships/slideLayout" Target="../slideLayouts/slideLayout207.xml"/><Relationship Id="rId37" Type="http://schemas.openxmlformats.org/officeDocument/2006/relationships/slideLayout" Target="../slideLayouts/slideLayout212.xml"/><Relationship Id="rId40" Type="http://schemas.openxmlformats.org/officeDocument/2006/relationships/slideLayout" Target="../slideLayouts/slideLayout215.xml"/><Relationship Id="rId45" Type="http://schemas.openxmlformats.org/officeDocument/2006/relationships/slideLayout" Target="../slideLayouts/slideLayout220.xml"/><Relationship Id="rId53" Type="http://schemas.openxmlformats.org/officeDocument/2006/relationships/slideLayout" Target="../slideLayouts/slideLayout228.xml"/><Relationship Id="rId58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23" Type="http://schemas.openxmlformats.org/officeDocument/2006/relationships/slideLayout" Target="../slideLayouts/slideLayout198.xml"/><Relationship Id="rId28" Type="http://schemas.openxmlformats.org/officeDocument/2006/relationships/slideLayout" Target="../slideLayouts/slideLayout203.xml"/><Relationship Id="rId36" Type="http://schemas.openxmlformats.org/officeDocument/2006/relationships/slideLayout" Target="../slideLayouts/slideLayout211.xml"/><Relationship Id="rId49" Type="http://schemas.openxmlformats.org/officeDocument/2006/relationships/slideLayout" Target="../slideLayouts/slideLayout224.xml"/><Relationship Id="rId57" Type="http://schemas.openxmlformats.org/officeDocument/2006/relationships/slideLayout" Target="../slideLayouts/slideLayout23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5.xml"/><Relationship Id="rId19" Type="http://schemas.openxmlformats.org/officeDocument/2006/relationships/slideLayout" Target="../slideLayouts/slideLayout194.xml"/><Relationship Id="rId31" Type="http://schemas.openxmlformats.org/officeDocument/2006/relationships/slideLayout" Target="../slideLayouts/slideLayout206.xml"/><Relationship Id="rId44" Type="http://schemas.openxmlformats.org/officeDocument/2006/relationships/slideLayout" Target="../slideLayouts/slideLayout219.xml"/><Relationship Id="rId52" Type="http://schemas.openxmlformats.org/officeDocument/2006/relationships/slideLayout" Target="../slideLayouts/slideLayout22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Relationship Id="rId22" Type="http://schemas.openxmlformats.org/officeDocument/2006/relationships/slideLayout" Target="../slideLayouts/slideLayout197.xml"/><Relationship Id="rId27" Type="http://schemas.openxmlformats.org/officeDocument/2006/relationships/slideLayout" Target="../slideLayouts/slideLayout202.xml"/><Relationship Id="rId30" Type="http://schemas.openxmlformats.org/officeDocument/2006/relationships/slideLayout" Target="../slideLayouts/slideLayout205.xml"/><Relationship Id="rId35" Type="http://schemas.openxmlformats.org/officeDocument/2006/relationships/slideLayout" Target="../slideLayouts/slideLayout210.xml"/><Relationship Id="rId43" Type="http://schemas.openxmlformats.org/officeDocument/2006/relationships/slideLayout" Target="../slideLayouts/slideLayout218.xml"/><Relationship Id="rId48" Type="http://schemas.openxmlformats.org/officeDocument/2006/relationships/slideLayout" Target="../slideLayouts/slideLayout223.xml"/><Relationship Id="rId56" Type="http://schemas.openxmlformats.org/officeDocument/2006/relationships/slideLayout" Target="../slideLayouts/slideLayout231.xml"/><Relationship Id="rId8" Type="http://schemas.openxmlformats.org/officeDocument/2006/relationships/slideLayout" Target="../slideLayouts/slideLayout183.xml"/><Relationship Id="rId51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7.xml"/><Relationship Id="rId17" Type="http://schemas.openxmlformats.org/officeDocument/2006/relationships/slideLayout" Target="../slideLayouts/slideLayout192.xml"/><Relationship Id="rId25" Type="http://schemas.openxmlformats.org/officeDocument/2006/relationships/slideLayout" Target="../slideLayouts/slideLayout200.xml"/><Relationship Id="rId33" Type="http://schemas.openxmlformats.org/officeDocument/2006/relationships/slideLayout" Target="../slideLayouts/slideLayout208.xml"/><Relationship Id="rId38" Type="http://schemas.openxmlformats.org/officeDocument/2006/relationships/slideLayout" Target="../slideLayouts/slideLayout213.xml"/><Relationship Id="rId46" Type="http://schemas.openxmlformats.org/officeDocument/2006/relationships/slideLayout" Target="../slideLayouts/slideLayout221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6.xml"/><Relationship Id="rId18" Type="http://schemas.openxmlformats.org/officeDocument/2006/relationships/slideLayout" Target="../slideLayouts/slideLayout251.xml"/><Relationship Id="rId26" Type="http://schemas.openxmlformats.org/officeDocument/2006/relationships/slideLayout" Target="../slideLayouts/slideLayout259.xml"/><Relationship Id="rId39" Type="http://schemas.openxmlformats.org/officeDocument/2006/relationships/slideLayout" Target="../slideLayouts/slideLayout272.xml"/><Relationship Id="rId21" Type="http://schemas.openxmlformats.org/officeDocument/2006/relationships/slideLayout" Target="../slideLayouts/slideLayout254.xml"/><Relationship Id="rId34" Type="http://schemas.openxmlformats.org/officeDocument/2006/relationships/slideLayout" Target="../slideLayouts/slideLayout267.xml"/><Relationship Id="rId42" Type="http://schemas.openxmlformats.org/officeDocument/2006/relationships/slideLayout" Target="../slideLayouts/slideLayout275.xml"/><Relationship Id="rId47" Type="http://schemas.openxmlformats.org/officeDocument/2006/relationships/slideLayout" Target="../slideLayouts/slideLayout280.xml"/><Relationship Id="rId50" Type="http://schemas.openxmlformats.org/officeDocument/2006/relationships/slideLayout" Target="../slideLayouts/slideLayout283.xml"/><Relationship Id="rId55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249.xml"/><Relationship Id="rId20" Type="http://schemas.openxmlformats.org/officeDocument/2006/relationships/slideLayout" Target="../slideLayouts/slideLayout253.xml"/><Relationship Id="rId29" Type="http://schemas.openxmlformats.org/officeDocument/2006/relationships/slideLayout" Target="../slideLayouts/slideLayout262.xml"/><Relationship Id="rId41" Type="http://schemas.openxmlformats.org/officeDocument/2006/relationships/slideLayout" Target="../slideLayouts/slideLayout274.xml"/><Relationship Id="rId54" Type="http://schemas.openxmlformats.org/officeDocument/2006/relationships/slideLayout" Target="../slideLayouts/slideLayout28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24" Type="http://schemas.openxmlformats.org/officeDocument/2006/relationships/slideLayout" Target="../slideLayouts/slideLayout257.xml"/><Relationship Id="rId32" Type="http://schemas.openxmlformats.org/officeDocument/2006/relationships/slideLayout" Target="../slideLayouts/slideLayout265.xml"/><Relationship Id="rId37" Type="http://schemas.openxmlformats.org/officeDocument/2006/relationships/slideLayout" Target="../slideLayouts/slideLayout270.xml"/><Relationship Id="rId40" Type="http://schemas.openxmlformats.org/officeDocument/2006/relationships/slideLayout" Target="../slideLayouts/slideLayout273.xml"/><Relationship Id="rId45" Type="http://schemas.openxmlformats.org/officeDocument/2006/relationships/slideLayout" Target="../slideLayouts/slideLayout278.xml"/><Relationship Id="rId53" Type="http://schemas.openxmlformats.org/officeDocument/2006/relationships/slideLayout" Target="../slideLayouts/slideLayout286.xml"/><Relationship Id="rId58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38.xml"/><Relationship Id="rId15" Type="http://schemas.openxmlformats.org/officeDocument/2006/relationships/slideLayout" Target="../slideLayouts/slideLayout248.xml"/><Relationship Id="rId23" Type="http://schemas.openxmlformats.org/officeDocument/2006/relationships/slideLayout" Target="../slideLayouts/slideLayout256.xml"/><Relationship Id="rId28" Type="http://schemas.openxmlformats.org/officeDocument/2006/relationships/slideLayout" Target="../slideLayouts/slideLayout261.xml"/><Relationship Id="rId36" Type="http://schemas.openxmlformats.org/officeDocument/2006/relationships/slideLayout" Target="../slideLayouts/slideLayout269.xml"/><Relationship Id="rId49" Type="http://schemas.openxmlformats.org/officeDocument/2006/relationships/slideLayout" Target="../slideLayouts/slideLayout282.xml"/><Relationship Id="rId57" Type="http://schemas.openxmlformats.org/officeDocument/2006/relationships/slideLayout" Target="../slideLayouts/slideLayout29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3.xml"/><Relationship Id="rId19" Type="http://schemas.openxmlformats.org/officeDocument/2006/relationships/slideLayout" Target="../slideLayouts/slideLayout252.xml"/><Relationship Id="rId31" Type="http://schemas.openxmlformats.org/officeDocument/2006/relationships/slideLayout" Target="../slideLayouts/slideLayout264.xml"/><Relationship Id="rId44" Type="http://schemas.openxmlformats.org/officeDocument/2006/relationships/slideLayout" Target="../slideLayouts/slideLayout277.xml"/><Relationship Id="rId52" Type="http://schemas.openxmlformats.org/officeDocument/2006/relationships/slideLayout" Target="../slideLayouts/slideLayout28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slideLayout" Target="../slideLayouts/slideLayout247.xml"/><Relationship Id="rId22" Type="http://schemas.openxmlformats.org/officeDocument/2006/relationships/slideLayout" Target="../slideLayouts/slideLayout255.xml"/><Relationship Id="rId27" Type="http://schemas.openxmlformats.org/officeDocument/2006/relationships/slideLayout" Target="../slideLayouts/slideLayout260.xml"/><Relationship Id="rId30" Type="http://schemas.openxmlformats.org/officeDocument/2006/relationships/slideLayout" Target="../slideLayouts/slideLayout263.xml"/><Relationship Id="rId35" Type="http://schemas.openxmlformats.org/officeDocument/2006/relationships/slideLayout" Target="../slideLayouts/slideLayout268.xml"/><Relationship Id="rId43" Type="http://schemas.openxmlformats.org/officeDocument/2006/relationships/slideLayout" Target="../slideLayouts/slideLayout276.xml"/><Relationship Id="rId48" Type="http://schemas.openxmlformats.org/officeDocument/2006/relationships/slideLayout" Target="../slideLayouts/slideLayout281.xml"/><Relationship Id="rId56" Type="http://schemas.openxmlformats.org/officeDocument/2006/relationships/slideLayout" Target="../slideLayouts/slideLayout289.xml"/><Relationship Id="rId8" Type="http://schemas.openxmlformats.org/officeDocument/2006/relationships/slideLayout" Target="../slideLayouts/slideLayout241.xml"/><Relationship Id="rId51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5.xml"/><Relationship Id="rId17" Type="http://schemas.openxmlformats.org/officeDocument/2006/relationships/slideLayout" Target="../slideLayouts/slideLayout250.xml"/><Relationship Id="rId25" Type="http://schemas.openxmlformats.org/officeDocument/2006/relationships/slideLayout" Target="../slideLayouts/slideLayout258.xml"/><Relationship Id="rId33" Type="http://schemas.openxmlformats.org/officeDocument/2006/relationships/slideLayout" Target="../slideLayouts/slideLayout266.xml"/><Relationship Id="rId38" Type="http://schemas.openxmlformats.org/officeDocument/2006/relationships/slideLayout" Target="../slideLayouts/slideLayout271.xml"/><Relationship Id="rId46" Type="http://schemas.openxmlformats.org/officeDocument/2006/relationships/slideLayout" Target="../slideLayouts/slideLayout279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4.xml"/><Relationship Id="rId18" Type="http://schemas.openxmlformats.org/officeDocument/2006/relationships/slideLayout" Target="../slideLayouts/slideLayout309.xml"/><Relationship Id="rId26" Type="http://schemas.openxmlformats.org/officeDocument/2006/relationships/slideLayout" Target="../slideLayouts/slideLayout317.xml"/><Relationship Id="rId39" Type="http://schemas.openxmlformats.org/officeDocument/2006/relationships/slideLayout" Target="../slideLayouts/slideLayout330.xml"/><Relationship Id="rId21" Type="http://schemas.openxmlformats.org/officeDocument/2006/relationships/slideLayout" Target="../slideLayouts/slideLayout312.xml"/><Relationship Id="rId34" Type="http://schemas.openxmlformats.org/officeDocument/2006/relationships/slideLayout" Target="../slideLayouts/slideLayout325.xml"/><Relationship Id="rId42" Type="http://schemas.openxmlformats.org/officeDocument/2006/relationships/slideLayout" Target="../slideLayouts/slideLayout333.xml"/><Relationship Id="rId47" Type="http://schemas.openxmlformats.org/officeDocument/2006/relationships/slideLayout" Target="../slideLayouts/slideLayout338.xml"/><Relationship Id="rId50" Type="http://schemas.openxmlformats.org/officeDocument/2006/relationships/slideLayout" Target="../slideLayouts/slideLayout341.xml"/><Relationship Id="rId55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3.xml"/><Relationship Id="rId16" Type="http://schemas.openxmlformats.org/officeDocument/2006/relationships/slideLayout" Target="../slideLayouts/slideLayout307.xml"/><Relationship Id="rId20" Type="http://schemas.openxmlformats.org/officeDocument/2006/relationships/slideLayout" Target="../slideLayouts/slideLayout311.xml"/><Relationship Id="rId29" Type="http://schemas.openxmlformats.org/officeDocument/2006/relationships/slideLayout" Target="../slideLayouts/slideLayout320.xml"/><Relationship Id="rId41" Type="http://schemas.openxmlformats.org/officeDocument/2006/relationships/slideLayout" Target="../slideLayouts/slideLayout332.xml"/><Relationship Id="rId54" Type="http://schemas.openxmlformats.org/officeDocument/2006/relationships/slideLayout" Target="../slideLayouts/slideLayout34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24" Type="http://schemas.openxmlformats.org/officeDocument/2006/relationships/slideLayout" Target="../slideLayouts/slideLayout315.xml"/><Relationship Id="rId32" Type="http://schemas.openxmlformats.org/officeDocument/2006/relationships/slideLayout" Target="../slideLayouts/slideLayout323.xml"/><Relationship Id="rId37" Type="http://schemas.openxmlformats.org/officeDocument/2006/relationships/slideLayout" Target="../slideLayouts/slideLayout328.xml"/><Relationship Id="rId40" Type="http://schemas.openxmlformats.org/officeDocument/2006/relationships/slideLayout" Target="../slideLayouts/slideLayout331.xml"/><Relationship Id="rId45" Type="http://schemas.openxmlformats.org/officeDocument/2006/relationships/slideLayout" Target="../slideLayouts/slideLayout336.xml"/><Relationship Id="rId53" Type="http://schemas.openxmlformats.org/officeDocument/2006/relationships/slideLayout" Target="../slideLayouts/slideLayout344.xml"/><Relationship Id="rId58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296.xml"/><Relationship Id="rId15" Type="http://schemas.openxmlformats.org/officeDocument/2006/relationships/slideLayout" Target="../slideLayouts/slideLayout306.xml"/><Relationship Id="rId23" Type="http://schemas.openxmlformats.org/officeDocument/2006/relationships/slideLayout" Target="../slideLayouts/slideLayout314.xml"/><Relationship Id="rId28" Type="http://schemas.openxmlformats.org/officeDocument/2006/relationships/slideLayout" Target="../slideLayouts/slideLayout319.xml"/><Relationship Id="rId36" Type="http://schemas.openxmlformats.org/officeDocument/2006/relationships/slideLayout" Target="../slideLayouts/slideLayout327.xml"/><Relationship Id="rId49" Type="http://schemas.openxmlformats.org/officeDocument/2006/relationships/slideLayout" Target="../slideLayouts/slideLayout340.xml"/><Relationship Id="rId57" Type="http://schemas.openxmlformats.org/officeDocument/2006/relationships/slideLayout" Target="../slideLayouts/slideLayout34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1.xml"/><Relationship Id="rId19" Type="http://schemas.openxmlformats.org/officeDocument/2006/relationships/slideLayout" Target="../slideLayouts/slideLayout310.xml"/><Relationship Id="rId31" Type="http://schemas.openxmlformats.org/officeDocument/2006/relationships/slideLayout" Target="../slideLayouts/slideLayout322.xml"/><Relationship Id="rId44" Type="http://schemas.openxmlformats.org/officeDocument/2006/relationships/slideLayout" Target="../slideLayouts/slideLayout335.xml"/><Relationship Id="rId52" Type="http://schemas.openxmlformats.org/officeDocument/2006/relationships/slideLayout" Target="../slideLayouts/slideLayout34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Relationship Id="rId14" Type="http://schemas.openxmlformats.org/officeDocument/2006/relationships/slideLayout" Target="../slideLayouts/slideLayout305.xml"/><Relationship Id="rId22" Type="http://schemas.openxmlformats.org/officeDocument/2006/relationships/slideLayout" Target="../slideLayouts/slideLayout313.xml"/><Relationship Id="rId27" Type="http://schemas.openxmlformats.org/officeDocument/2006/relationships/slideLayout" Target="../slideLayouts/slideLayout318.xml"/><Relationship Id="rId30" Type="http://schemas.openxmlformats.org/officeDocument/2006/relationships/slideLayout" Target="../slideLayouts/slideLayout321.xml"/><Relationship Id="rId35" Type="http://schemas.openxmlformats.org/officeDocument/2006/relationships/slideLayout" Target="../slideLayouts/slideLayout326.xml"/><Relationship Id="rId43" Type="http://schemas.openxmlformats.org/officeDocument/2006/relationships/slideLayout" Target="../slideLayouts/slideLayout334.xml"/><Relationship Id="rId48" Type="http://schemas.openxmlformats.org/officeDocument/2006/relationships/slideLayout" Target="../slideLayouts/slideLayout339.xml"/><Relationship Id="rId56" Type="http://schemas.openxmlformats.org/officeDocument/2006/relationships/slideLayout" Target="../slideLayouts/slideLayout347.xml"/><Relationship Id="rId8" Type="http://schemas.openxmlformats.org/officeDocument/2006/relationships/slideLayout" Target="../slideLayouts/slideLayout299.xml"/><Relationship Id="rId51" Type="http://schemas.openxmlformats.org/officeDocument/2006/relationships/slideLayout" Target="../slideLayouts/slideLayout342.xml"/><Relationship Id="rId3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303.xml"/><Relationship Id="rId17" Type="http://schemas.openxmlformats.org/officeDocument/2006/relationships/slideLayout" Target="../slideLayouts/slideLayout308.xml"/><Relationship Id="rId25" Type="http://schemas.openxmlformats.org/officeDocument/2006/relationships/slideLayout" Target="../slideLayouts/slideLayout316.xml"/><Relationship Id="rId33" Type="http://schemas.openxmlformats.org/officeDocument/2006/relationships/slideLayout" Target="../slideLayouts/slideLayout324.xml"/><Relationship Id="rId38" Type="http://schemas.openxmlformats.org/officeDocument/2006/relationships/slideLayout" Target="../slideLayouts/slideLayout329.xml"/><Relationship Id="rId46" Type="http://schemas.openxmlformats.org/officeDocument/2006/relationships/slideLayout" Target="../slideLayouts/slideLayout337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2.xml"/><Relationship Id="rId18" Type="http://schemas.openxmlformats.org/officeDocument/2006/relationships/slideLayout" Target="../slideLayouts/slideLayout367.xml"/><Relationship Id="rId26" Type="http://schemas.openxmlformats.org/officeDocument/2006/relationships/slideLayout" Target="../slideLayouts/slideLayout375.xml"/><Relationship Id="rId39" Type="http://schemas.openxmlformats.org/officeDocument/2006/relationships/slideLayout" Target="../slideLayouts/slideLayout388.xml"/><Relationship Id="rId21" Type="http://schemas.openxmlformats.org/officeDocument/2006/relationships/slideLayout" Target="../slideLayouts/slideLayout370.xml"/><Relationship Id="rId34" Type="http://schemas.openxmlformats.org/officeDocument/2006/relationships/slideLayout" Target="../slideLayouts/slideLayout383.xml"/><Relationship Id="rId42" Type="http://schemas.openxmlformats.org/officeDocument/2006/relationships/slideLayout" Target="../slideLayouts/slideLayout391.xml"/><Relationship Id="rId47" Type="http://schemas.openxmlformats.org/officeDocument/2006/relationships/slideLayout" Target="../slideLayouts/slideLayout396.xml"/><Relationship Id="rId50" Type="http://schemas.openxmlformats.org/officeDocument/2006/relationships/slideLayout" Target="../slideLayouts/slideLayout399.xml"/><Relationship Id="rId55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51.xml"/><Relationship Id="rId16" Type="http://schemas.openxmlformats.org/officeDocument/2006/relationships/slideLayout" Target="../slideLayouts/slideLayout365.xml"/><Relationship Id="rId20" Type="http://schemas.openxmlformats.org/officeDocument/2006/relationships/slideLayout" Target="../slideLayouts/slideLayout369.xml"/><Relationship Id="rId29" Type="http://schemas.openxmlformats.org/officeDocument/2006/relationships/slideLayout" Target="../slideLayouts/slideLayout378.xml"/><Relationship Id="rId41" Type="http://schemas.openxmlformats.org/officeDocument/2006/relationships/slideLayout" Target="../slideLayouts/slideLayout390.xml"/><Relationship Id="rId54" Type="http://schemas.openxmlformats.org/officeDocument/2006/relationships/slideLayout" Target="../slideLayouts/slideLayout40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5.xml"/><Relationship Id="rId11" Type="http://schemas.openxmlformats.org/officeDocument/2006/relationships/slideLayout" Target="../slideLayouts/slideLayout360.xml"/><Relationship Id="rId24" Type="http://schemas.openxmlformats.org/officeDocument/2006/relationships/slideLayout" Target="../slideLayouts/slideLayout373.xml"/><Relationship Id="rId32" Type="http://schemas.openxmlformats.org/officeDocument/2006/relationships/slideLayout" Target="../slideLayouts/slideLayout381.xml"/><Relationship Id="rId37" Type="http://schemas.openxmlformats.org/officeDocument/2006/relationships/slideLayout" Target="../slideLayouts/slideLayout386.xml"/><Relationship Id="rId40" Type="http://schemas.openxmlformats.org/officeDocument/2006/relationships/slideLayout" Target="../slideLayouts/slideLayout389.xml"/><Relationship Id="rId45" Type="http://schemas.openxmlformats.org/officeDocument/2006/relationships/slideLayout" Target="../slideLayouts/slideLayout394.xml"/><Relationship Id="rId53" Type="http://schemas.openxmlformats.org/officeDocument/2006/relationships/slideLayout" Target="../slideLayouts/slideLayout402.xml"/><Relationship Id="rId58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354.xml"/><Relationship Id="rId15" Type="http://schemas.openxmlformats.org/officeDocument/2006/relationships/slideLayout" Target="../slideLayouts/slideLayout364.xml"/><Relationship Id="rId23" Type="http://schemas.openxmlformats.org/officeDocument/2006/relationships/slideLayout" Target="../slideLayouts/slideLayout372.xml"/><Relationship Id="rId28" Type="http://schemas.openxmlformats.org/officeDocument/2006/relationships/slideLayout" Target="../slideLayouts/slideLayout377.xml"/><Relationship Id="rId36" Type="http://schemas.openxmlformats.org/officeDocument/2006/relationships/slideLayout" Target="../slideLayouts/slideLayout385.xml"/><Relationship Id="rId49" Type="http://schemas.openxmlformats.org/officeDocument/2006/relationships/slideLayout" Target="../slideLayouts/slideLayout398.xml"/><Relationship Id="rId57" Type="http://schemas.openxmlformats.org/officeDocument/2006/relationships/slideLayout" Target="../slideLayouts/slideLayout40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9.xml"/><Relationship Id="rId19" Type="http://schemas.openxmlformats.org/officeDocument/2006/relationships/slideLayout" Target="../slideLayouts/slideLayout368.xml"/><Relationship Id="rId31" Type="http://schemas.openxmlformats.org/officeDocument/2006/relationships/slideLayout" Target="../slideLayouts/slideLayout380.xml"/><Relationship Id="rId44" Type="http://schemas.openxmlformats.org/officeDocument/2006/relationships/slideLayout" Target="../slideLayouts/slideLayout393.xml"/><Relationship Id="rId52" Type="http://schemas.openxmlformats.org/officeDocument/2006/relationships/slideLayout" Target="../slideLayouts/slideLayout40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3.xml"/><Relationship Id="rId9" Type="http://schemas.openxmlformats.org/officeDocument/2006/relationships/slideLayout" Target="../slideLayouts/slideLayout358.xml"/><Relationship Id="rId14" Type="http://schemas.openxmlformats.org/officeDocument/2006/relationships/slideLayout" Target="../slideLayouts/slideLayout363.xml"/><Relationship Id="rId22" Type="http://schemas.openxmlformats.org/officeDocument/2006/relationships/slideLayout" Target="../slideLayouts/slideLayout371.xml"/><Relationship Id="rId27" Type="http://schemas.openxmlformats.org/officeDocument/2006/relationships/slideLayout" Target="../slideLayouts/slideLayout376.xml"/><Relationship Id="rId30" Type="http://schemas.openxmlformats.org/officeDocument/2006/relationships/slideLayout" Target="../slideLayouts/slideLayout379.xml"/><Relationship Id="rId35" Type="http://schemas.openxmlformats.org/officeDocument/2006/relationships/slideLayout" Target="../slideLayouts/slideLayout384.xml"/><Relationship Id="rId43" Type="http://schemas.openxmlformats.org/officeDocument/2006/relationships/slideLayout" Target="../slideLayouts/slideLayout392.xml"/><Relationship Id="rId48" Type="http://schemas.openxmlformats.org/officeDocument/2006/relationships/slideLayout" Target="../slideLayouts/slideLayout397.xml"/><Relationship Id="rId56" Type="http://schemas.openxmlformats.org/officeDocument/2006/relationships/slideLayout" Target="../slideLayouts/slideLayout405.xml"/><Relationship Id="rId8" Type="http://schemas.openxmlformats.org/officeDocument/2006/relationships/slideLayout" Target="../slideLayouts/slideLayout357.xml"/><Relationship Id="rId51" Type="http://schemas.openxmlformats.org/officeDocument/2006/relationships/slideLayout" Target="../slideLayouts/slideLayout400.xml"/><Relationship Id="rId3" Type="http://schemas.openxmlformats.org/officeDocument/2006/relationships/slideLayout" Target="../slideLayouts/slideLayout352.xml"/><Relationship Id="rId12" Type="http://schemas.openxmlformats.org/officeDocument/2006/relationships/slideLayout" Target="../slideLayouts/slideLayout361.xml"/><Relationship Id="rId17" Type="http://schemas.openxmlformats.org/officeDocument/2006/relationships/slideLayout" Target="../slideLayouts/slideLayout366.xml"/><Relationship Id="rId25" Type="http://schemas.openxmlformats.org/officeDocument/2006/relationships/slideLayout" Target="../slideLayouts/slideLayout374.xml"/><Relationship Id="rId33" Type="http://schemas.openxmlformats.org/officeDocument/2006/relationships/slideLayout" Target="../slideLayouts/slideLayout382.xml"/><Relationship Id="rId38" Type="http://schemas.openxmlformats.org/officeDocument/2006/relationships/slideLayout" Target="../slideLayouts/slideLayout387.xml"/><Relationship Id="rId46" Type="http://schemas.openxmlformats.org/officeDocument/2006/relationships/slideLayout" Target="../slideLayouts/slideLayout395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0.xml"/><Relationship Id="rId18" Type="http://schemas.openxmlformats.org/officeDocument/2006/relationships/slideLayout" Target="../slideLayouts/slideLayout425.xml"/><Relationship Id="rId26" Type="http://schemas.openxmlformats.org/officeDocument/2006/relationships/slideLayout" Target="../slideLayouts/slideLayout433.xml"/><Relationship Id="rId39" Type="http://schemas.openxmlformats.org/officeDocument/2006/relationships/slideLayout" Target="../slideLayouts/slideLayout446.xml"/><Relationship Id="rId21" Type="http://schemas.openxmlformats.org/officeDocument/2006/relationships/slideLayout" Target="../slideLayouts/slideLayout428.xml"/><Relationship Id="rId34" Type="http://schemas.openxmlformats.org/officeDocument/2006/relationships/slideLayout" Target="../slideLayouts/slideLayout441.xml"/><Relationship Id="rId42" Type="http://schemas.openxmlformats.org/officeDocument/2006/relationships/slideLayout" Target="../slideLayouts/slideLayout449.xml"/><Relationship Id="rId47" Type="http://schemas.openxmlformats.org/officeDocument/2006/relationships/slideLayout" Target="../slideLayouts/slideLayout454.xml"/><Relationship Id="rId50" Type="http://schemas.openxmlformats.org/officeDocument/2006/relationships/slideLayout" Target="../slideLayouts/slideLayout457.xml"/><Relationship Id="rId55" Type="http://schemas.openxmlformats.org/officeDocument/2006/relationships/slideLayout" Target="../slideLayouts/slideLayout462.xml"/><Relationship Id="rId7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09.xml"/><Relationship Id="rId16" Type="http://schemas.openxmlformats.org/officeDocument/2006/relationships/slideLayout" Target="../slideLayouts/slideLayout423.xml"/><Relationship Id="rId20" Type="http://schemas.openxmlformats.org/officeDocument/2006/relationships/slideLayout" Target="../slideLayouts/slideLayout427.xml"/><Relationship Id="rId29" Type="http://schemas.openxmlformats.org/officeDocument/2006/relationships/slideLayout" Target="../slideLayouts/slideLayout436.xml"/><Relationship Id="rId41" Type="http://schemas.openxmlformats.org/officeDocument/2006/relationships/slideLayout" Target="../slideLayouts/slideLayout448.xml"/><Relationship Id="rId54" Type="http://schemas.openxmlformats.org/officeDocument/2006/relationships/slideLayout" Target="../slideLayouts/slideLayout46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24" Type="http://schemas.openxmlformats.org/officeDocument/2006/relationships/slideLayout" Target="../slideLayouts/slideLayout431.xml"/><Relationship Id="rId32" Type="http://schemas.openxmlformats.org/officeDocument/2006/relationships/slideLayout" Target="../slideLayouts/slideLayout439.xml"/><Relationship Id="rId37" Type="http://schemas.openxmlformats.org/officeDocument/2006/relationships/slideLayout" Target="../slideLayouts/slideLayout444.xml"/><Relationship Id="rId40" Type="http://schemas.openxmlformats.org/officeDocument/2006/relationships/slideLayout" Target="../slideLayouts/slideLayout447.xml"/><Relationship Id="rId45" Type="http://schemas.openxmlformats.org/officeDocument/2006/relationships/slideLayout" Target="../slideLayouts/slideLayout452.xml"/><Relationship Id="rId53" Type="http://schemas.openxmlformats.org/officeDocument/2006/relationships/slideLayout" Target="../slideLayouts/slideLayout460.xml"/><Relationship Id="rId58" Type="http://schemas.openxmlformats.org/officeDocument/2006/relationships/slideLayout" Target="../slideLayouts/slideLayout465.xml"/><Relationship Id="rId5" Type="http://schemas.openxmlformats.org/officeDocument/2006/relationships/slideLayout" Target="../slideLayouts/slideLayout412.xml"/><Relationship Id="rId15" Type="http://schemas.openxmlformats.org/officeDocument/2006/relationships/slideLayout" Target="../slideLayouts/slideLayout422.xml"/><Relationship Id="rId23" Type="http://schemas.openxmlformats.org/officeDocument/2006/relationships/slideLayout" Target="../slideLayouts/slideLayout430.xml"/><Relationship Id="rId28" Type="http://schemas.openxmlformats.org/officeDocument/2006/relationships/slideLayout" Target="../slideLayouts/slideLayout435.xml"/><Relationship Id="rId36" Type="http://schemas.openxmlformats.org/officeDocument/2006/relationships/slideLayout" Target="../slideLayouts/slideLayout443.xml"/><Relationship Id="rId49" Type="http://schemas.openxmlformats.org/officeDocument/2006/relationships/slideLayout" Target="../slideLayouts/slideLayout456.xml"/><Relationship Id="rId57" Type="http://schemas.openxmlformats.org/officeDocument/2006/relationships/slideLayout" Target="../slideLayouts/slideLayout46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7.xml"/><Relationship Id="rId19" Type="http://schemas.openxmlformats.org/officeDocument/2006/relationships/slideLayout" Target="../slideLayouts/slideLayout426.xml"/><Relationship Id="rId31" Type="http://schemas.openxmlformats.org/officeDocument/2006/relationships/slideLayout" Target="../slideLayouts/slideLayout438.xml"/><Relationship Id="rId44" Type="http://schemas.openxmlformats.org/officeDocument/2006/relationships/slideLayout" Target="../slideLayouts/slideLayout451.xml"/><Relationship Id="rId52" Type="http://schemas.openxmlformats.org/officeDocument/2006/relationships/slideLayout" Target="../slideLayouts/slideLayout45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Relationship Id="rId14" Type="http://schemas.openxmlformats.org/officeDocument/2006/relationships/slideLayout" Target="../slideLayouts/slideLayout421.xml"/><Relationship Id="rId22" Type="http://schemas.openxmlformats.org/officeDocument/2006/relationships/slideLayout" Target="../slideLayouts/slideLayout429.xml"/><Relationship Id="rId27" Type="http://schemas.openxmlformats.org/officeDocument/2006/relationships/slideLayout" Target="../slideLayouts/slideLayout434.xml"/><Relationship Id="rId30" Type="http://schemas.openxmlformats.org/officeDocument/2006/relationships/slideLayout" Target="../slideLayouts/slideLayout437.xml"/><Relationship Id="rId35" Type="http://schemas.openxmlformats.org/officeDocument/2006/relationships/slideLayout" Target="../slideLayouts/slideLayout442.xml"/><Relationship Id="rId43" Type="http://schemas.openxmlformats.org/officeDocument/2006/relationships/slideLayout" Target="../slideLayouts/slideLayout450.xml"/><Relationship Id="rId48" Type="http://schemas.openxmlformats.org/officeDocument/2006/relationships/slideLayout" Target="../slideLayouts/slideLayout455.xml"/><Relationship Id="rId56" Type="http://schemas.openxmlformats.org/officeDocument/2006/relationships/slideLayout" Target="../slideLayouts/slideLayout463.xml"/><Relationship Id="rId8" Type="http://schemas.openxmlformats.org/officeDocument/2006/relationships/slideLayout" Target="../slideLayouts/slideLayout415.xml"/><Relationship Id="rId51" Type="http://schemas.openxmlformats.org/officeDocument/2006/relationships/slideLayout" Target="../slideLayouts/slideLayout458.xml"/><Relationship Id="rId3" Type="http://schemas.openxmlformats.org/officeDocument/2006/relationships/slideLayout" Target="../slideLayouts/slideLayout410.xml"/><Relationship Id="rId12" Type="http://schemas.openxmlformats.org/officeDocument/2006/relationships/slideLayout" Target="../slideLayouts/slideLayout419.xml"/><Relationship Id="rId17" Type="http://schemas.openxmlformats.org/officeDocument/2006/relationships/slideLayout" Target="../slideLayouts/slideLayout424.xml"/><Relationship Id="rId25" Type="http://schemas.openxmlformats.org/officeDocument/2006/relationships/slideLayout" Target="../slideLayouts/slideLayout432.xml"/><Relationship Id="rId33" Type="http://schemas.openxmlformats.org/officeDocument/2006/relationships/slideLayout" Target="../slideLayouts/slideLayout440.xml"/><Relationship Id="rId38" Type="http://schemas.openxmlformats.org/officeDocument/2006/relationships/slideLayout" Target="../slideLayouts/slideLayout445.xml"/><Relationship Id="rId46" Type="http://schemas.openxmlformats.org/officeDocument/2006/relationships/slideLayout" Target="../slideLayouts/slideLayout453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8.xml"/><Relationship Id="rId18" Type="http://schemas.openxmlformats.org/officeDocument/2006/relationships/slideLayout" Target="../slideLayouts/slideLayout483.xml"/><Relationship Id="rId26" Type="http://schemas.openxmlformats.org/officeDocument/2006/relationships/slideLayout" Target="../slideLayouts/slideLayout491.xml"/><Relationship Id="rId39" Type="http://schemas.openxmlformats.org/officeDocument/2006/relationships/slideLayout" Target="../slideLayouts/slideLayout504.xml"/><Relationship Id="rId21" Type="http://schemas.openxmlformats.org/officeDocument/2006/relationships/slideLayout" Target="../slideLayouts/slideLayout486.xml"/><Relationship Id="rId34" Type="http://schemas.openxmlformats.org/officeDocument/2006/relationships/slideLayout" Target="../slideLayouts/slideLayout499.xml"/><Relationship Id="rId42" Type="http://schemas.openxmlformats.org/officeDocument/2006/relationships/slideLayout" Target="../slideLayouts/slideLayout507.xml"/><Relationship Id="rId47" Type="http://schemas.openxmlformats.org/officeDocument/2006/relationships/slideLayout" Target="../slideLayouts/slideLayout512.xml"/><Relationship Id="rId50" Type="http://schemas.openxmlformats.org/officeDocument/2006/relationships/slideLayout" Target="../slideLayouts/slideLayout515.xml"/><Relationship Id="rId55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472.xml"/><Relationship Id="rId2" Type="http://schemas.openxmlformats.org/officeDocument/2006/relationships/slideLayout" Target="../slideLayouts/slideLayout467.xml"/><Relationship Id="rId16" Type="http://schemas.openxmlformats.org/officeDocument/2006/relationships/slideLayout" Target="../slideLayouts/slideLayout481.xml"/><Relationship Id="rId20" Type="http://schemas.openxmlformats.org/officeDocument/2006/relationships/slideLayout" Target="../slideLayouts/slideLayout485.xml"/><Relationship Id="rId29" Type="http://schemas.openxmlformats.org/officeDocument/2006/relationships/slideLayout" Target="../slideLayouts/slideLayout494.xml"/><Relationship Id="rId41" Type="http://schemas.openxmlformats.org/officeDocument/2006/relationships/slideLayout" Target="../slideLayouts/slideLayout506.xml"/><Relationship Id="rId54" Type="http://schemas.openxmlformats.org/officeDocument/2006/relationships/slideLayout" Target="../slideLayouts/slideLayout51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6.xml"/><Relationship Id="rId6" Type="http://schemas.openxmlformats.org/officeDocument/2006/relationships/slideLayout" Target="../slideLayouts/slideLayout471.xml"/><Relationship Id="rId11" Type="http://schemas.openxmlformats.org/officeDocument/2006/relationships/slideLayout" Target="../slideLayouts/slideLayout476.xml"/><Relationship Id="rId24" Type="http://schemas.openxmlformats.org/officeDocument/2006/relationships/slideLayout" Target="../slideLayouts/slideLayout489.xml"/><Relationship Id="rId32" Type="http://schemas.openxmlformats.org/officeDocument/2006/relationships/slideLayout" Target="../slideLayouts/slideLayout497.xml"/><Relationship Id="rId37" Type="http://schemas.openxmlformats.org/officeDocument/2006/relationships/slideLayout" Target="../slideLayouts/slideLayout502.xml"/><Relationship Id="rId40" Type="http://schemas.openxmlformats.org/officeDocument/2006/relationships/slideLayout" Target="../slideLayouts/slideLayout505.xml"/><Relationship Id="rId45" Type="http://schemas.openxmlformats.org/officeDocument/2006/relationships/slideLayout" Target="../slideLayouts/slideLayout510.xml"/><Relationship Id="rId53" Type="http://schemas.openxmlformats.org/officeDocument/2006/relationships/slideLayout" Target="../slideLayouts/slideLayout518.xml"/><Relationship Id="rId58" Type="http://schemas.openxmlformats.org/officeDocument/2006/relationships/slideLayout" Target="../slideLayouts/slideLayout523.xml"/><Relationship Id="rId5" Type="http://schemas.openxmlformats.org/officeDocument/2006/relationships/slideLayout" Target="../slideLayouts/slideLayout470.xml"/><Relationship Id="rId15" Type="http://schemas.openxmlformats.org/officeDocument/2006/relationships/slideLayout" Target="../slideLayouts/slideLayout480.xml"/><Relationship Id="rId23" Type="http://schemas.openxmlformats.org/officeDocument/2006/relationships/slideLayout" Target="../slideLayouts/slideLayout488.xml"/><Relationship Id="rId28" Type="http://schemas.openxmlformats.org/officeDocument/2006/relationships/slideLayout" Target="../slideLayouts/slideLayout493.xml"/><Relationship Id="rId36" Type="http://schemas.openxmlformats.org/officeDocument/2006/relationships/slideLayout" Target="../slideLayouts/slideLayout501.xml"/><Relationship Id="rId49" Type="http://schemas.openxmlformats.org/officeDocument/2006/relationships/slideLayout" Target="../slideLayouts/slideLayout514.xml"/><Relationship Id="rId57" Type="http://schemas.openxmlformats.org/officeDocument/2006/relationships/slideLayout" Target="../slideLayouts/slideLayout52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5.xml"/><Relationship Id="rId19" Type="http://schemas.openxmlformats.org/officeDocument/2006/relationships/slideLayout" Target="../slideLayouts/slideLayout484.xml"/><Relationship Id="rId31" Type="http://schemas.openxmlformats.org/officeDocument/2006/relationships/slideLayout" Target="../slideLayouts/slideLayout496.xml"/><Relationship Id="rId44" Type="http://schemas.openxmlformats.org/officeDocument/2006/relationships/slideLayout" Target="../slideLayouts/slideLayout509.xml"/><Relationship Id="rId52" Type="http://schemas.openxmlformats.org/officeDocument/2006/relationships/slideLayout" Target="../slideLayouts/slideLayout51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9.xml"/><Relationship Id="rId9" Type="http://schemas.openxmlformats.org/officeDocument/2006/relationships/slideLayout" Target="../slideLayouts/slideLayout474.xml"/><Relationship Id="rId14" Type="http://schemas.openxmlformats.org/officeDocument/2006/relationships/slideLayout" Target="../slideLayouts/slideLayout479.xml"/><Relationship Id="rId22" Type="http://schemas.openxmlformats.org/officeDocument/2006/relationships/slideLayout" Target="../slideLayouts/slideLayout487.xml"/><Relationship Id="rId27" Type="http://schemas.openxmlformats.org/officeDocument/2006/relationships/slideLayout" Target="../slideLayouts/slideLayout492.xml"/><Relationship Id="rId30" Type="http://schemas.openxmlformats.org/officeDocument/2006/relationships/slideLayout" Target="../slideLayouts/slideLayout495.xml"/><Relationship Id="rId35" Type="http://schemas.openxmlformats.org/officeDocument/2006/relationships/slideLayout" Target="../slideLayouts/slideLayout500.xml"/><Relationship Id="rId43" Type="http://schemas.openxmlformats.org/officeDocument/2006/relationships/slideLayout" Target="../slideLayouts/slideLayout508.xml"/><Relationship Id="rId48" Type="http://schemas.openxmlformats.org/officeDocument/2006/relationships/slideLayout" Target="../slideLayouts/slideLayout513.xml"/><Relationship Id="rId56" Type="http://schemas.openxmlformats.org/officeDocument/2006/relationships/slideLayout" Target="../slideLayouts/slideLayout521.xml"/><Relationship Id="rId8" Type="http://schemas.openxmlformats.org/officeDocument/2006/relationships/slideLayout" Target="../slideLayouts/slideLayout473.xml"/><Relationship Id="rId51" Type="http://schemas.openxmlformats.org/officeDocument/2006/relationships/slideLayout" Target="../slideLayouts/slideLayout516.xml"/><Relationship Id="rId3" Type="http://schemas.openxmlformats.org/officeDocument/2006/relationships/slideLayout" Target="../slideLayouts/slideLayout468.xml"/><Relationship Id="rId12" Type="http://schemas.openxmlformats.org/officeDocument/2006/relationships/slideLayout" Target="../slideLayouts/slideLayout477.xml"/><Relationship Id="rId17" Type="http://schemas.openxmlformats.org/officeDocument/2006/relationships/slideLayout" Target="../slideLayouts/slideLayout482.xml"/><Relationship Id="rId25" Type="http://schemas.openxmlformats.org/officeDocument/2006/relationships/slideLayout" Target="../slideLayouts/slideLayout490.xml"/><Relationship Id="rId33" Type="http://schemas.openxmlformats.org/officeDocument/2006/relationships/slideLayout" Target="../slideLayouts/slideLayout498.xml"/><Relationship Id="rId38" Type="http://schemas.openxmlformats.org/officeDocument/2006/relationships/slideLayout" Target="../slideLayouts/slideLayout503.xml"/><Relationship Id="rId46" Type="http://schemas.openxmlformats.org/officeDocument/2006/relationships/slideLayout" Target="../slideLayouts/slideLayout511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1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2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3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  <p:sldLayoutId id="2147484440" r:id="rId59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3"/>
            <a:ext cx="5753741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978" y="82385"/>
            <a:ext cx="3054716" cy="753391"/>
          </a:xfrm>
          <a:prstGeom prst="rect">
            <a:avLst/>
          </a:prstGeom>
        </p:spPr>
        <p:txBody>
          <a:bodyPr vert="horz" wrap="square" lIns="0" tIns="14585" rIns="0" bIns="0" rtlCol="0">
            <a:spAutoFit/>
          </a:bodyPr>
          <a:lstStyle/>
          <a:p>
            <a:pPr marL="12683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5429" y="1188878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429" y="2124101"/>
            <a:ext cx="343791" cy="7843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696821" y="228549"/>
            <a:ext cx="847200" cy="633434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975577" y="248659"/>
            <a:ext cx="374391" cy="361747"/>
          </a:xfrm>
          <a:prstGeom prst="rect">
            <a:avLst/>
          </a:prstGeom>
        </p:spPr>
        <p:txBody>
          <a:bodyPr vert="horz" wrap="square" lIns="0" tIns="15854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 9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54894" y="541157"/>
            <a:ext cx="563331" cy="212221"/>
          </a:xfrm>
          <a:prstGeom prst="rect">
            <a:avLst/>
          </a:prstGeom>
        </p:spPr>
        <p:txBody>
          <a:bodyPr vert="horz" wrap="square" lIns="0" tIns="1204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300" b="1" spc="-5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fr-FR" sz="1300" b="1" spc="-5" dirty="0" smtClean="0">
                <a:solidFill>
                  <a:srgbClr val="FEFEFE"/>
                </a:solidFill>
                <a:latin typeface="Arial"/>
                <a:cs typeface="Arial"/>
              </a:rPr>
              <a:t>classe</a:t>
            </a:r>
            <a:endParaRPr lang="fr-FR" sz="1300" b="1" dirty="0">
              <a:latin typeface="Arial"/>
              <a:cs typeface="Arial"/>
            </a:endParaRPr>
          </a:p>
        </p:txBody>
      </p:sp>
      <p:grpSp>
        <p:nvGrpSpPr>
          <p:cNvPr id="8" name="object 32"/>
          <p:cNvGrpSpPr/>
          <p:nvPr/>
        </p:nvGrpSpPr>
        <p:grpSpPr>
          <a:xfrm>
            <a:off x="350739" y="317911"/>
            <a:ext cx="437033" cy="418485"/>
            <a:chOff x="351125" y="318378"/>
            <a:chExt cx="437515" cy="419100"/>
          </a:xfrm>
        </p:grpSpPr>
        <p:sp>
          <p:nvSpPr>
            <p:cNvPr id="33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4"/>
          <p:cNvSpPr txBox="1"/>
          <p:nvPr/>
        </p:nvSpPr>
        <p:spPr>
          <a:xfrm>
            <a:off x="670733" y="1206045"/>
            <a:ext cx="4766874" cy="906640"/>
          </a:xfrm>
          <a:prstGeom prst="rect">
            <a:avLst/>
          </a:prstGeom>
        </p:spPr>
        <p:txBody>
          <a:bodyPr vert="horz" wrap="square" lIns="0" tIns="13952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spc="5" dirty="0" err="1" smtClean="0">
                <a:solidFill>
                  <a:srgbClr val="002060"/>
                </a:solidFill>
                <a:latin typeface="Arial"/>
                <a:cs typeface="Arial"/>
              </a:rPr>
              <a:t>Thème</a:t>
            </a:r>
            <a:r>
              <a:rPr lang="en-US" sz="2400" spc="5" dirty="0" smtClean="0">
                <a:solidFill>
                  <a:srgbClr val="002060"/>
                </a:solidFill>
                <a:latin typeface="Arial"/>
                <a:cs typeface="Arial"/>
              </a:rPr>
              <a:t> de la </a:t>
            </a:r>
            <a:r>
              <a:rPr lang="en-US" sz="2400" spc="5" dirty="0" err="1" smtClean="0">
                <a:solidFill>
                  <a:srgbClr val="002060"/>
                </a:solidFill>
                <a:latin typeface="Arial"/>
                <a:cs typeface="Arial"/>
              </a:rPr>
              <a:t>leçon</a:t>
            </a:r>
            <a:r>
              <a:rPr lang="en-US" sz="2400" spc="5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ru-RU" sz="2400" spc="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fr-FR" sz="2400" spc="5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Le réseau SNCF</a:t>
            </a:r>
            <a:endParaRPr sz="24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9233" y="-23030"/>
            <a:ext cx="1075027" cy="1075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2130" y="1122566"/>
            <a:ext cx="1970087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94169"/>
            <a:ext cx="4895533" cy="386260"/>
          </a:xfrm>
        </p:spPr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pronom</a:t>
            </a:r>
            <a:r>
              <a:rPr lang="en-US" dirty="0" smtClean="0"/>
              <a:t> «y»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267" y="518529"/>
            <a:ext cx="3544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060"/>
                </a:solidFill>
              </a:rPr>
              <a:t>On mange dans le restaurent.</a:t>
            </a:r>
          </a:p>
          <a:p>
            <a:r>
              <a:rPr lang="fr-FR" sz="1600" dirty="0" smtClean="0">
                <a:solidFill>
                  <a:srgbClr val="002060"/>
                </a:solidFill>
              </a:rPr>
              <a:t>On y mange.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08353" y="518529"/>
            <a:ext cx="2199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060"/>
                </a:solidFill>
              </a:rPr>
              <a:t>Dans le restaurant = y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643" y="1103304"/>
            <a:ext cx="2476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7030A0"/>
                </a:solidFill>
              </a:rPr>
              <a:t>Ils vont chez Nazira.</a:t>
            </a:r>
          </a:p>
          <a:p>
            <a:r>
              <a:rPr lang="fr-FR" sz="1600" dirty="0" smtClean="0">
                <a:solidFill>
                  <a:srgbClr val="7030A0"/>
                </a:solidFill>
              </a:rPr>
              <a:t>Ils y vont.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3442" y="1165015"/>
            <a:ext cx="1649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7030A0"/>
                </a:solidFill>
              </a:rPr>
              <a:t>Chez Nazira = y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643" y="1815580"/>
            <a:ext cx="3084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</a:rPr>
              <a:t>On va à la piscine. O y </a:t>
            </a:r>
            <a:r>
              <a:rPr lang="fr-FR" sz="1600" dirty="0" smtClean="0">
                <a:solidFill>
                  <a:srgbClr val="000000"/>
                </a:solidFill>
              </a:rPr>
              <a:t>va.</a:t>
            </a:r>
            <a:endParaRPr lang="fr-FR" sz="1600" dirty="0" smtClean="0">
              <a:solidFill>
                <a:srgbClr val="000000"/>
              </a:solidFill>
            </a:endParaRPr>
          </a:p>
          <a:p>
            <a:r>
              <a:rPr lang="fr-FR" sz="1600" dirty="0" smtClean="0">
                <a:solidFill>
                  <a:srgbClr val="000000"/>
                </a:solidFill>
              </a:rPr>
              <a:t>Allez-y!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8008" y="1841100"/>
            <a:ext cx="1547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</a:rPr>
              <a:t>à la piscine = y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98008" y="2493073"/>
            <a:ext cx="15263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En France = y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643" y="2446906"/>
            <a:ext cx="34197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</a:t>
            </a:r>
            <a:r>
              <a:rPr lang="fr-FR" sz="1600" dirty="0" smtClean="0">
                <a:solidFill>
                  <a:srgbClr val="FF0000"/>
                </a:solidFill>
              </a:rPr>
              <a:t>Ton père retourne en France?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Oui, il y retourne</a:t>
            </a:r>
            <a:r>
              <a:rPr lang="fr-FR" sz="1800" dirty="0" smtClean="0">
                <a:solidFill>
                  <a:srgbClr val="FF0000"/>
                </a:solidFill>
              </a:rPr>
              <a:t>.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12535"/>
            <a:ext cx="4895533" cy="386260"/>
          </a:xfrm>
        </p:spPr>
        <p:txBody>
          <a:bodyPr/>
          <a:lstStyle/>
          <a:p>
            <a:r>
              <a:rPr lang="fr-FR" dirty="0" smtClean="0"/>
              <a:t>Règle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6519" y="762788"/>
            <a:ext cx="130837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800" dirty="0" smtClean="0">
                <a:solidFill>
                  <a:srgbClr val="FF0000"/>
                </a:solidFill>
                <a:latin typeface="Algerian" pitchFamily="82" charset="0"/>
              </a:rPr>
              <a:t>R</a:t>
            </a:r>
            <a:endParaRPr lang="ru-RU" sz="13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22469" y="762788"/>
            <a:ext cx="3571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solidFill>
                  <a:srgbClr val="000000"/>
                </a:solidFill>
              </a:rPr>
              <a:t>Le pronom «y» remplace le complément de lieu. Il se place toujours devant le verbe. Mais à l’impératif de forme afﬁrmative </a:t>
            </a:r>
          </a:p>
          <a:p>
            <a:r>
              <a:rPr lang="fr-FR" sz="1800" dirty="0" smtClean="0">
                <a:solidFill>
                  <a:srgbClr val="000000"/>
                </a:solidFill>
              </a:rPr>
              <a:t>il se place après le verbe.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519" y="762788"/>
            <a:ext cx="130837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800" dirty="0" smtClean="0">
                <a:solidFill>
                  <a:srgbClr val="FF0000"/>
                </a:solidFill>
                <a:latin typeface="Algerian" pitchFamily="82" charset="0"/>
              </a:rPr>
              <a:t>R</a:t>
            </a:r>
            <a:endParaRPr lang="ru-RU" sz="13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3643" y="695343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</a:rPr>
              <a:t>Tu t’intéresses à la peinture?</a:t>
            </a:r>
          </a:p>
          <a:p>
            <a:r>
              <a:rPr lang="fr-FR" sz="1600" dirty="0" smtClean="0">
                <a:solidFill>
                  <a:srgbClr val="000000"/>
                </a:solidFill>
              </a:rPr>
              <a:t>Oui, je m’y intéresse beaucoup.</a:t>
            </a:r>
          </a:p>
          <a:p>
            <a:r>
              <a:rPr lang="fr-FR" sz="1600" dirty="0" smtClean="0">
                <a:solidFill>
                  <a:srgbClr val="000000"/>
                </a:solidFill>
              </a:rPr>
              <a:t>Non, je ne m’y intéresse pas beaucoup</a:t>
            </a:r>
            <a:r>
              <a:rPr lang="fr-FR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08419" y="695343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à la </a:t>
            </a:r>
            <a:r>
              <a:rPr lang="en-US" sz="1800" dirty="0" err="1" smtClean="0">
                <a:solidFill>
                  <a:srgbClr val="000000"/>
                </a:solidFill>
              </a:rPr>
              <a:t>peinture</a:t>
            </a:r>
            <a:r>
              <a:rPr lang="en-US" sz="1800" dirty="0" smtClean="0">
                <a:solidFill>
                  <a:srgbClr val="000000"/>
                </a:solidFill>
              </a:rPr>
              <a:t>=y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643" y="2120110"/>
            <a:ext cx="3094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</a:rPr>
              <a:t>Il pense à sa voiture.</a:t>
            </a:r>
          </a:p>
          <a:p>
            <a:r>
              <a:rPr lang="fr-FR" sz="1600" dirty="0" smtClean="0">
                <a:solidFill>
                  <a:srgbClr val="000000"/>
                </a:solidFill>
              </a:rPr>
              <a:t>Il y pense.</a:t>
            </a:r>
          </a:p>
          <a:p>
            <a:r>
              <a:rPr lang="fr-FR" sz="1600" dirty="0" smtClean="0">
                <a:solidFill>
                  <a:srgbClr val="000000"/>
                </a:solidFill>
              </a:rPr>
              <a:t>Il n’y pense pas.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36849" y="2396022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à </a:t>
            </a:r>
            <a:r>
              <a:rPr lang="en-US" sz="1800" dirty="0" err="1" smtClean="0">
                <a:solidFill>
                  <a:srgbClr val="000000"/>
                </a:solidFill>
              </a:rPr>
              <a:t>sa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voiture</a:t>
            </a:r>
            <a:r>
              <a:rPr lang="en-US" sz="1800" dirty="0" smtClean="0">
                <a:solidFill>
                  <a:srgbClr val="000000"/>
                </a:solidFill>
              </a:rPr>
              <a:t>=y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9" y="1233206"/>
            <a:ext cx="1290284" cy="116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Règle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6519" y="762788"/>
            <a:ext cx="130837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800" dirty="0" smtClean="0">
                <a:solidFill>
                  <a:srgbClr val="FF0000"/>
                </a:solidFill>
                <a:latin typeface="Algerian" pitchFamily="82" charset="0"/>
              </a:rPr>
              <a:t>R</a:t>
            </a:r>
            <a:endParaRPr lang="ru-RU" sz="13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9593" y="762788"/>
            <a:ext cx="371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solidFill>
                  <a:srgbClr val="000000"/>
                </a:solidFill>
              </a:rPr>
              <a:t>Le pronom «y» remplace les noms de choses qui sont </a:t>
            </a:r>
          </a:p>
          <a:p>
            <a:r>
              <a:rPr lang="fr-FR" sz="1800" dirty="0" smtClean="0">
                <a:solidFill>
                  <a:srgbClr val="000000"/>
                </a:solidFill>
              </a:rPr>
              <a:t>compléments indirects des verbes suivent de la préposition «à».</a:t>
            </a:r>
          </a:p>
          <a:p>
            <a:r>
              <a:rPr lang="fr-FR" sz="1800" dirty="0" smtClean="0">
                <a:solidFill>
                  <a:srgbClr val="000000"/>
                </a:solidFill>
              </a:rPr>
              <a:t>La négation se place avant et après le bloc formé par le </a:t>
            </a:r>
          </a:p>
          <a:p>
            <a:r>
              <a:rPr lang="fr-FR" sz="1800" dirty="0" smtClean="0">
                <a:solidFill>
                  <a:srgbClr val="000000"/>
                </a:solidFill>
              </a:rPr>
              <a:t>pronom et le verbe. 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519" y="762788"/>
            <a:ext cx="130837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800" dirty="0" smtClean="0">
                <a:solidFill>
                  <a:srgbClr val="FF0000"/>
                </a:solidFill>
                <a:latin typeface="Algerian" pitchFamily="82" charset="0"/>
              </a:rPr>
              <a:t>R</a:t>
            </a:r>
            <a:endParaRPr lang="ru-RU" sz="13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262722"/>
            <a:ext cx="4895533" cy="500066"/>
          </a:xfrm>
        </p:spPr>
        <p:txBody>
          <a:bodyPr>
            <a:noAutofit/>
          </a:bodyPr>
          <a:lstStyle/>
          <a:p>
            <a:r>
              <a:rPr lang="fr-FR" sz="2800" dirty="0" smtClean="0"/>
              <a:t>Attention!</a:t>
            </a:r>
            <a:br>
              <a:rPr lang="fr-FR" sz="2800" dirty="0" smtClean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93973" y="762788"/>
            <a:ext cx="3000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0000"/>
                </a:solidFill>
              </a:rPr>
              <a:t>Pour les noms de personnes on utilise le pronom tonique. 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65" y="762788"/>
            <a:ext cx="2240032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Lisez et comparez ces phrases.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3643" y="691350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solidFill>
                  <a:srgbClr val="000000"/>
                </a:solidFill>
              </a:rPr>
              <a:t>Je pense à ma future profession. – J’y pense.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643" y="1285761"/>
            <a:ext cx="3889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solidFill>
                  <a:srgbClr val="000000"/>
                </a:solidFill>
              </a:rPr>
              <a:t>Il pense à son pays. – Il y pense</a:t>
            </a:r>
            <a:r>
              <a:rPr lang="fr-FR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643" y="1905796"/>
            <a:ext cx="4304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solidFill>
                  <a:srgbClr val="000000"/>
                </a:solidFill>
              </a:rPr>
              <a:t>Je pense </a:t>
            </a:r>
            <a:r>
              <a:rPr lang="fr-FR" sz="1800" b="1" dirty="0" smtClean="0">
                <a:solidFill>
                  <a:srgbClr val="000000"/>
                </a:solidFill>
              </a:rPr>
              <a:t>à mon ami</a:t>
            </a:r>
            <a:r>
              <a:rPr lang="fr-FR" sz="1800" dirty="0" smtClean="0">
                <a:solidFill>
                  <a:srgbClr val="000000"/>
                </a:solidFill>
              </a:rPr>
              <a:t>. – Je pense </a:t>
            </a:r>
            <a:r>
              <a:rPr lang="fr-FR" sz="1800" b="1" dirty="0" smtClean="0">
                <a:solidFill>
                  <a:srgbClr val="000000"/>
                </a:solidFill>
              </a:rPr>
              <a:t>à lui</a:t>
            </a:r>
            <a:r>
              <a:rPr lang="fr-FR" sz="1800" dirty="0" smtClean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643" y="2506948"/>
            <a:ext cx="4522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solidFill>
                  <a:srgbClr val="000000"/>
                </a:solidFill>
              </a:rPr>
              <a:t>Il pense </a:t>
            </a:r>
            <a:r>
              <a:rPr lang="fr-FR" sz="1800" b="1" dirty="0" smtClean="0">
                <a:solidFill>
                  <a:srgbClr val="000000"/>
                </a:solidFill>
              </a:rPr>
              <a:t>à ses parents</a:t>
            </a:r>
            <a:r>
              <a:rPr lang="fr-FR" sz="1800" dirty="0" smtClean="0">
                <a:solidFill>
                  <a:srgbClr val="000000"/>
                </a:solidFill>
              </a:rPr>
              <a:t>. – Il pense </a:t>
            </a:r>
            <a:r>
              <a:rPr lang="fr-FR" sz="1800" b="1" dirty="0" smtClean="0">
                <a:solidFill>
                  <a:srgbClr val="000000"/>
                </a:solidFill>
              </a:rPr>
              <a:t>à eux</a:t>
            </a:r>
            <a:r>
              <a:rPr lang="fr-FR" sz="1800" dirty="0" smtClean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9" name="Рисунок 84" descr="ÐÐ°ÑÑÐ¸Ð½ÐºÐ¸ Ð¿Ð¾ Ð·Ð°Ð¿ÑÐ¾ÑÑ Ð²Ð¾ÑÐºÐ»Ð¸ÑÐ°ÑÐµÐ»ÑÐ½ÑÐ¹ Ð·Ð½Ð°Ð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8242" y="1060682"/>
            <a:ext cx="1541208" cy="156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13219"/>
            <a:ext cx="4895533" cy="386260"/>
          </a:xfrm>
        </p:spPr>
        <p:txBody>
          <a:bodyPr>
            <a:noAutofit/>
          </a:bodyPr>
          <a:lstStyle/>
          <a:p>
            <a:r>
              <a:rPr lang="fr-FR" sz="3600" dirty="0" smtClean="0"/>
              <a:t>Devoir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519" y="691350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solidFill>
                  <a:srgbClr val="000000"/>
                </a:solidFill>
              </a:rPr>
              <a:t>Répondez en utilisant «y», selon le modèle: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519" y="1060682"/>
            <a:ext cx="3929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</a:rPr>
              <a:t>– Je vais chez le coiffeur vendredi. </a:t>
            </a:r>
            <a:endParaRPr lang="fr-FR" sz="1600" dirty="0" smtClean="0">
              <a:solidFill>
                <a:srgbClr val="000000"/>
              </a:solidFill>
            </a:endParaRPr>
          </a:p>
          <a:p>
            <a:r>
              <a:rPr lang="fr-FR" sz="1600" dirty="0" smtClean="0">
                <a:solidFill>
                  <a:srgbClr val="000000"/>
                </a:solidFill>
              </a:rPr>
              <a:t>Et </a:t>
            </a:r>
            <a:r>
              <a:rPr lang="fr-FR" sz="1600" dirty="0" smtClean="0">
                <a:solidFill>
                  <a:srgbClr val="000000"/>
                </a:solidFill>
              </a:rPr>
              <a:t>vous? – J’y vais samedi.</a:t>
            </a:r>
          </a:p>
          <a:p>
            <a:r>
              <a:rPr lang="fr-FR" sz="1600" dirty="0" smtClean="0">
                <a:solidFill>
                  <a:srgbClr val="000000"/>
                </a:solidFill>
              </a:rPr>
              <a:t>– Mon frère va à Samarkande en train. </a:t>
            </a:r>
            <a:r>
              <a:rPr lang="fr-FR" sz="1600" dirty="0" smtClean="0">
                <a:solidFill>
                  <a:srgbClr val="000000"/>
                </a:solidFill>
              </a:rPr>
              <a:t/>
            </a:r>
            <a:br>
              <a:rPr lang="fr-FR" sz="1600" dirty="0" smtClean="0">
                <a:solidFill>
                  <a:srgbClr val="000000"/>
                </a:solidFill>
              </a:rPr>
            </a:br>
            <a:r>
              <a:rPr lang="fr-FR" sz="1600" dirty="0" smtClean="0">
                <a:solidFill>
                  <a:srgbClr val="000000"/>
                </a:solidFill>
              </a:rPr>
              <a:t>Et </a:t>
            </a:r>
            <a:r>
              <a:rPr lang="fr-FR" sz="1600" dirty="0" smtClean="0">
                <a:solidFill>
                  <a:srgbClr val="000000"/>
                </a:solidFill>
              </a:rPr>
              <a:t>vous? – ...</a:t>
            </a:r>
          </a:p>
          <a:p>
            <a:r>
              <a:rPr lang="fr-FR" sz="1600" dirty="0" smtClean="0">
                <a:solidFill>
                  <a:srgbClr val="000000"/>
                </a:solidFill>
              </a:rPr>
              <a:t>– Je reste à Tachkent pour deux jours. </a:t>
            </a:r>
            <a:r>
              <a:rPr lang="fr-FR" sz="1600" dirty="0" smtClean="0">
                <a:solidFill>
                  <a:srgbClr val="000000"/>
                </a:solidFill>
              </a:rPr>
              <a:t/>
            </a:r>
            <a:br>
              <a:rPr lang="fr-FR" sz="1600" dirty="0" smtClean="0">
                <a:solidFill>
                  <a:srgbClr val="000000"/>
                </a:solidFill>
              </a:rPr>
            </a:br>
            <a:r>
              <a:rPr lang="fr-FR" sz="1600" dirty="0" smtClean="0">
                <a:solidFill>
                  <a:srgbClr val="000000"/>
                </a:solidFill>
              </a:rPr>
              <a:t>Et </a:t>
            </a:r>
            <a:r>
              <a:rPr lang="fr-FR" sz="1600" dirty="0" smtClean="0">
                <a:solidFill>
                  <a:srgbClr val="000000"/>
                </a:solidFill>
              </a:rPr>
              <a:t>vous? – ...</a:t>
            </a:r>
          </a:p>
          <a:p>
            <a:r>
              <a:rPr lang="fr-FR" sz="1600" dirty="0" smtClean="0">
                <a:solidFill>
                  <a:srgbClr val="000000"/>
                </a:solidFill>
              </a:rPr>
              <a:t>– Olim habite à Boukhara. Et vous? – ...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7" name="Picture 2" descr="b1b342a87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5609" y="1191416"/>
            <a:ext cx="1433848" cy="18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666" y="-12773"/>
            <a:ext cx="5758784" cy="481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600"/>
          </a:p>
        </p:txBody>
      </p:sp>
      <p:sp>
        <p:nvSpPr>
          <p:cNvPr id="3" name="Прямоугольник 2"/>
          <p:cNvSpPr/>
          <p:nvPr/>
        </p:nvSpPr>
        <p:spPr>
          <a:xfrm>
            <a:off x="2644771" y="699586"/>
            <a:ext cx="2731313" cy="18985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51426" tIns="25713" rIns="51426" bIns="2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000" b="1" dirty="0" smtClean="0">
                <a:solidFill>
                  <a:schemeClr val="bg1"/>
                </a:solidFill>
                <a:latin typeface="Arial" charset="0"/>
              </a:rPr>
              <a:t>Merci pour votre attention!</a:t>
            </a:r>
            <a:endParaRPr lang="ru-RU" sz="4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082" y="619912"/>
            <a:ext cx="20002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11"/>
          <p:cNvSpPr/>
          <p:nvPr/>
        </p:nvSpPr>
        <p:spPr>
          <a:xfrm>
            <a:off x="942354" y="691350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7" name="Oval 11"/>
          <p:cNvSpPr/>
          <p:nvPr/>
        </p:nvSpPr>
        <p:spPr>
          <a:xfrm>
            <a:off x="2597398" y="147716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Oval 11"/>
          <p:cNvSpPr/>
          <p:nvPr/>
        </p:nvSpPr>
        <p:spPr>
          <a:xfrm>
            <a:off x="4451930" y="691350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rgbClr val="FFFFFF"/>
                </a:solidFill>
                <a:latin typeface="Open Sans Light"/>
              </a:rPr>
              <a:t>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06265" y="2270315"/>
            <a:ext cx="1879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Le pronom «y» 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1010367" y="1187991"/>
            <a:ext cx="285752" cy="36061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2665411" y="1977234"/>
            <a:ext cx="285752" cy="36061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4522799" y="1187991"/>
            <a:ext cx="285752" cy="36061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object 2"/>
          <p:cNvSpPr txBox="1">
            <a:spLocks/>
          </p:cNvSpPr>
          <p:nvPr/>
        </p:nvSpPr>
        <p:spPr>
          <a:xfrm>
            <a:off x="1008337" y="61851"/>
            <a:ext cx="3514462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Plan de la </a:t>
            </a:r>
            <a:r>
              <a:rPr kumimoji="0" lang="en-US" sz="2400" b="1" i="0" u="none" strike="noStrike" kern="800" cap="none" spc="-25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leçon</a:t>
            </a:r>
            <a:endParaRPr kumimoji="0" lang="en-US" sz="2400" b="1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7" y="1495036"/>
            <a:ext cx="2022468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002060"/>
                </a:solidFill>
                <a:latin typeface="Arial"/>
                <a:cs typeface="Arial"/>
              </a:rPr>
              <a:t>Le réseau SNCF</a:t>
            </a:r>
            <a:endParaRPr lang="fr-FR" sz="1800" b="1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94105" y="1619250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La Tour Eiffel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79527" y="691350"/>
            <a:ext cx="3500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SNCF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081" y="1276125"/>
            <a:ext cx="5594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(Société Nationale des Chemins de Fer) </a:t>
            </a: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9593" y="1960715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La SNCF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5080" y="2422380"/>
            <a:ext cx="5594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002060"/>
                </a:solidFill>
              </a:rPr>
              <a:t>fait rouler plus de 1000 trains par </a:t>
            </a:r>
            <a:r>
              <a:rPr lang="fr-FR" sz="2400" dirty="0" smtClean="0">
                <a:solidFill>
                  <a:srgbClr val="002060"/>
                </a:solidFill>
              </a:rPr>
              <a:t>jour</a:t>
            </a:r>
            <a:r>
              <a:rPr lang="fr-FR" sz="2400" dirty="0" smtClean="0">
                <a:solidFill>
                  <a:srgbClr val="002060"/>
                </a:solidFill>
              </a:rPr>
              <a:t>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5081" y="613141"/>
            <a:ext cx="5429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/>
            <a:r>
              <a:rPr lang="fr-FR" sz="2000" dirty="0" smtClean="0">
                <a:solidFill>
                  <a:srgbClr val="002060"/>
                </a:solidFill>
              </a:rPr>
              <a:t>Le réseau SNCF fait </a:t>
            </a:r>
            <a:r>
              <a:rPr lang="fr-FR" sz="2000" u="sng" dirty="0" smtClean="0">
                <a:solidFill>
                  <a:srgbClr val="002060"/>
                </a:solidFill>
              </a:rPr>
              <a:t>31385</a:t>
            </a:r>
            <a:r>
              <a:rPr lang="fr-FR" sz="2000" dirty="0" smtClean="0">
                <a:solidFill>
                  <a:srgbClr val="002060"/>
                </a:solidFill>
              </a:rPr>
              <a:t> kilomètres. </a:t>
            </a:r>
          </a:p>
          <a:p>
            <a:pPr indent="268288"/>
            <a:r>
              <a:rPr lang="fr-FR" sz="2000" dirty="0" smtClean="0">
                <a:solidFill>
                  <a:srgbClr val="002060"/>
                </a:solidFill>
              </a:rPr>
              <a:t>Les trains  français les plus connus sont les TGV (Train à Grande Vitesse) qui roulent à plus de </a:t>
            </a:r>
            <a:r>
              <a:rPr lang="fr-FR" sz="2000" u="sng" dirty="0" smtClean="0">
                <a:solidFill>
                  <a:srgbClr val="002060"/>
                </a:solidFill>
              </a:rPr>
              <a:t>250</a:t>
            </a:r>
            <a:r>
              <a:rPr lang="fr-FR" sz="2000" dirty="0" smtClean="0">
                <a:solidFill>
                  <a:srgbClr val="002060"/>
                </a:solidFill>
              </a:rPr>
              <a:t> kilomètres / heure. Le TGV est un des services ferroviaires les plus rapide de monde. </a:t>
            </a:r>
            <a:endParaRPr lang="fr-FR" sz="2000" dirty="0" smtClean="0">
              <a:solidFill>
                <a:srgbClr val="002060"/>
              </a:solidFill>
            </a:endParaRPr>
          </a:p>
          <a:p>
            <a:pPr indent="268288"/>
            <a:r>
              <a:rPr lang="fr-FR" sz="2000" dirty="0" smtClean="0">
                <a:solidFill>
                  <a:srgbClr val="002060"/>
                </a:solidFill>
              </a:rPr>
              <a:t>Il </a:t>
            </a:r>
            <a:r>
              <a:rPr lang="fr-FR" sz="2000" dirty="0" smtClean="0">
                <a:solidFill>
                  <a:srgbClr val="002060"/>
                </a:solidFill>
              </a:rPr>
              <a:t>a été mis en service en </a:t>
            </a:r>
            <a:r>
              <a:rPr lang="fr-FR" sz="2000" u="sng" dirty="0" smtClean="0">
                <a:solidFill>
                  <a:srgbClr val="002060"/>
                </a:solidFill>
              </a:rPr>
              <a:t>1981</a:t>
            </a:r>
            <a:r>
              <a:rPr lang="fr-FR" sz="2000" dirty="0" smtClean="0">
                <a:solidFill>
                  <a:srgbClr val="002060"/>
                </a:solidFill>
              </a:rPr>
              <a:t> sur la ligne Paris – Lyon.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43" y="49003"/>
            <a:ext cx="562283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3643" y="1977234"/>
            <a:ext cx="5622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002060"/>
                </a:solidFill>
              </a:rPr>
              <a:t>Le TGV Atlantique existe depuis ﬁn 1989, et le TGV Nord depuis 1964.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Tour Eiffel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081" y="619912"/>
            <a:ext cx="22860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345" y="603053"/>
            <a:ext cx="2286016" cy="25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451097" y="619912"/>
            <a:ext cx="31654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/>
            <a:r>
              <a:rPr lang="fr-FR" sz="1800" dirty="0" smtClean="0">
                <a:solidFill>
                  <a:srgbClr val="000000"/>
                </a:solidFill>
              </a:rPr>
              <a:t>C'est pour l’Exposition universelle de 1889 que Gustave Eiffel a construit cette tour. La construction, qui était un défi tant sur le plan technique qu'architectural, </a:t>
            </a:r>
          </a:p>
          <a:p>
            <a:pPr indent="268288"/>
            <a:r>
              <a:rPr lang="fr-FR" sz="1800" dirty="0" smtClean="0">
                <a:solidFill>
                  <a:srgbClr val="000000"/>
                </a:solidFill>
              </a:rPr>
              <a:t>a demandé 2 ans, </a:t>
            </a:r>
          </a:p>
          <a:p>
            <a:pPr indent="268288"/>
            <a:r>
              <a:rPr lang="fr-FR" sz="1800" dirty="0" smtClean="0">
                <a:solidFill>
                  <a:srgbClr val="000000"/>
                </a:solidFill>
              </a:rPr>
              <a:t>2 mois et 5 jours.</a:t>
            </a:r>
            <a:endParaRPr lang="fr-FR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3643" y="670008"/>
            <a:ext cx="34164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000000"/>
                </a:solidFill>
              </a:rPr>
              <a:t>Il faut gravir </a:t>
            </a:r>
            <a:r>
              <a:rPr lang="fr-FR" sz="2400" dirty="0" smtClean="0">
                <a:solidFill>
                  <a:srgbClr val="000000"/>
                </a:solidFill>
              </a:rPr>
              <a:t>1665 </a:t>
            </a:r>
            <a:r>
              <a:rPr lang="fr-FR" sz="2400" dirty="0" smtClean="0">
                <a:solidFill>
                  <a:srgbClr val="000000"/>
                </a:solidFill>
              </a:rPr>
              <a:t>marches pour atteindre le sommet de la tour par l’escalier Est. Bonne chance aux courageux mollets!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0046" y="691350"/>
            <a:ext cx="2084323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4784" y="668297"/>
            <a:ext cx="20002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Tour Eiffel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3643" y="518529"/>
            <a:ext cx="3429024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fr-FR" sz="1600" dirty="0" smtClean="0">
                <a:solidFill>
                  <a:srgbClr val="002060"/>
                </a:solidFill>
              </a:rPr>
              <a:t>L’ingénieur Eiffel a terminé la tour Eiffel en 1889; au premier étage de ce monument de fer, il y avait et il y a encore, un restaurant; aux yeux de Maupassant et de beaucoup de personnes de son temps, la tour Eiffel était quel que chose de très laid. </a:t>
            </a:r>
            <a:endParaRPr lang="fr-FR" sz="1600" dirty="0" smtClean="0">
              <a:solidFill>
                <a:srgbClr val="002060"/>
              </a:solidFill>
            </a:endParaRPr>
          </a:p>
          <a:p>
            <a:pPr indent="177800" algn="just"/>
            <a:r>
              <a:rPr lang="fr-FR" sz="1600" dirty="0" smtClean="0">
                <a:solidFill>
                  <a:srgbClr val="002060"/>
                </a:solidFill>
              </a:rPr>
              <a:t>Maintenant </a:t>
            </a:r>
            <a:r>
              <a:rPr lang="fr-FR" sz="1600" dirty="0" smtClean="0">
                <a:solidFill>
                  <a:srgbClr val="002060"/>
                </a:solidFill>
              </a:rPr>
              <a:t>il n’est pas possible d’imaginer Paris sans la tour Eiffel</a:t>
            </a:r>
            <a:r>
              <a:rPr lang="fr-FR" sz="1600" dirty="0" smtClean="0">
                <a:solidFill>
                  <a:srgbClr val="002060"/>
                </a:solidFill>
              </a:rPr>
              <a:t>.</a:t>
            </a:r>
            <a:endParaRPr lang="ru-RU" sz="19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7" y="619913"/>
            <a:ext cx="2123641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chemeClr val="bg1"/>
                </a:solidFill>
              </a:rPr>
              <a:t>Gustave Eiffel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8221" y="656073"/>
            <a:ext cx="3307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</a:rPr>
              <a:t>Gustave Eiffel, né le 15 décembre 1832 à Dijon et mort le </a:t>
            </a:r>
            <a:r>
              <a:rPr lang="fr-FR" sz="1600" dirty="0" smtClean="0">
                <a:solidFill>
                  <a:srgbClr val="000000"/>
                </a:solidFill>
              </a:rPr>
              <a:t/>
            </a:r>
            <a:br>
              <a:rPr lang="fr-FR" sz="1600" dirty="0" smtClean="0">
                <a:solidFill>
                  <a:srgbClr val="000000"/>
                </a:solidFill>
              </a:rPr>
            </a:br>
            <a:r>
              <a:rPr lang="fr-FR" sz="1600" dirty="0" smtClean="0">
                <a:solidFill>
                  <a:srgbClr val="000000"/>
                </a:solidFill>
              </a:rPr>
              <a:t>27 </a:t>
            </a:r>
            <a:r>
              <a:rPr lang="fr-FR" sz="1600" dirty="0" smtClean="0">
                <a:solidFill>
                  <a:srgbClr val="000000"/>
                </a:solidFill>
              </a:rPr>
              <a:t>décembre 1923 à Paris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3973" y="1487070"/>
            <a:ext cx="29289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660066"/>
                </a:solidFill>
              </a:rPr>
              <a:t>Gustave Eiffel  est un ingénieur centralien et un industriel français, qui a notamment participé à la construction de la tour Eiffel à Paris, du viaduc de Garabit et de la statue de la Liberté à New York.</a:t>
            </a:r>
            <a:endParaRPr lang="ru-RU" sz="1400" dirty="0">
              <a:solidFill>
                <a:srgbClr val="66006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856" y="656073"/>
            <a:ext cx="1908489" cy="228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153360</TotalTime>
  <Words>610</Words>
  <Application>Microsoft Office PowerPoint</Application>
  <PresentationFormat>Произвольный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Français </vt:lpstr>
      <vt:lpstr>Презентация PowerPoint</vt:lpstr>
      <vt:lpstr>Презентация PowerPoint</vt:lpstr>
      <vt:lpstr>Презентация PowerPoint</vt:lpstr>
      <vt:lpstr>Презентация PowerPoint</vt:lpstr>
      <vt:lpstr>La Tour Eiffel</vt:lpstr>
      <vt:lpstr>Презентация PowerPoint</vt:lpstr>
      <vt:lpstr>La Tour Eiffel</vt:lpstr>
      <vt:lpstr>Gustave Eiffel</vt:lpstr>
      <vt:lpstr>Le pronom «y»</vt:lpstr>
      <vt:lpstr>Règle </vt:lpstr>
      <vt:lpstr>Презентация PowerPoint</vt:lpstr>
      <vt:lpstr>Règle </vt:lpstr>
      <vt:lpstr>Attention! </vt:lpstr>
      <vt:lpstr>Lisez et comparez ces phrases.</vt:lpstr>
      <vt:lpstr>Devoir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Azizbek</cp:lastModifiedBy>
  <cp:revision>1796</cp:revision>
  <dcterms:created xsi:type="dcterms:W3CDTF">2014-10-08T23:03:32Z</dcterms:created>
  <dcterms:modified xsi:type="dcterms:W3CDTF">2021-01-25T15:03:12Z</dcterms:modified>
</cp:coreProperties>
</file>