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Default Extension="png" ContentType="image/png"/>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slideLayouts/slideLayout519.xml" ContentType="application/vnd.openxmlformats-officedocument.presentationml.slideLayout+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00.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26.xml" ContentType="application/vnd.openxmlformats-officedocument.presentationml.slideLayout+xml"/>
  <Override PartName="/ppt/slideLayouts/slideLayout462.xml" ContentType="application/vnd.openxmlformats-officedocument.presentationml.slideLayout+xml"/>
  <Override PartName="/ppt/slideLayouts/slideLayout473.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slideLayouts/slideLayout399.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44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theme/theme6.xml" ContentType="application/vnd.openxmlformats-officedocument.theme+xml"/>
  <Override PartName="/ppt/slideLayouts/slideLayout355.xml" ContentType="application/vnd.openxmlformats-officedocument.presentationml.slideLayout+xml"/>
  <Override PartName="/ppt/slideLayouts/slideLayout50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78.xml" ContentType="application/vnd.openxmlformats-officedocument.presentationml.slideLayout+xml"/>
  <Override PartName="/ppt/slideLayouts/slideLayout489.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46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Layouts/slideLayout434.xml" ContentType="application/vnd.openxmlformats-officedocument.presentationml.slideLayout+xml"/>
  <Override PartName="/ppt/slideLayouts/slideLayout445.xml" ContentType="application/vnd.openxmlformats-officedocument.presentationml.slideLayout+xml"/>
  <Override PartName="/ppt/slideLayouts/slideLayout481.xml" ContentType="application/vnd.openxmlformats-officedocument.presentationml.slideLayout+xml"/>
  <Override PartName="/ppt/slideLayouts/slideLayout492.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Masters/slideMaster9.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497.xml" ContentType="application/vnd.openxmlformats-officedocument.presentationml.slideLayout+xml"/>
  <Override PartName="/ppt/slideLayouts/slideLayout502.xml" ContentType="application/vnd.openxmlformats-officedocument.presentationml.slideLayout+xml"/>
  <Override PartName="/ppt/slideLayouts/slideLayout513.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slideLayouts/slideLayout417.xml" ContentType="application/vnd.openxmlformats-officedocument.presentationml.slideLayout+xml"/>
  <Override PartName="/ppt/slideLayouts/slideLayout428.xml" ContentType="application/vnd.openxmlformats-officedocument.presentationml.slideLayout+xml"/>
  <Override PartName="/ppt/slideLayouts/slideLayout464.xml" ContentType="application/vnd.openxmlformats-officedocument.presentationml.slideLayout+xml"/>
  <Override PartName="/ppt/slideLayouts/slideLayout47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slideLayouts/slideLayout442.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slideLayouts/slideLayout518.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8.xml" ContentType="application/vnd.openxmlformats-officedocument.theme+xml"/>
  <Override PartName="/ppt/slideLayouts/slideLayout50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Layouts/slideLayout469.xml" ContentType="application/vnd.openxmlformats-officedocument.presentationml.slideLayout+xml"/>
  <Override PartName="/ppt/slideLayouts/slideLayout521.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510.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slideLayouts/slideLayout483.xml" ContentType="application/vnd.openxmlformats-officedocument.presentationml.slideLayout+xml"/>
  <Override PartName="/ppt/slideLayouts/slideLayout494.xml" ContentType="application/vnd.openxmlformats-officedocument.presentationml.slideLayout+xml"/>
  <Default Extension="jpeg" ContentType="image/jpeg"/>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499.xml" ContentType="application/vnd.openxmlformats-officedocument.presentationml.slideLayout+xml"/>
  <Override PartName="/ppt/slideLayouts/slideLayout504.xml" ContentType="application/vnd.openxmlformats-officedocument.presentationml.slideLayout+xml"/>
  <Override PartName="/ppt/slideLayouts/slideLayout51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517.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Masters/slideMaster7.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898" r:id="rId2"/>
    <p:sldMasterId id="2147483957" r:id="rId3"/>
    <p:sldMasterId id="2147484016" r:id="rId4"/>
    <p:sldMasterId id="2147484075" r:id="rId5"/>
    <p:sldMasterId id="2147484134" r:id="rId6"/>
    <p:sldMasterId id="2147484193" r:id="rId7"/>
    <p:sldMasterId id="2147484252" r:id="rId8"/>
    <p:sldMasterId id="2147484311" r:id="rId9"/>
  </p:sldMasterIdLst>
  <p:notesMasterIdLst>
    <p:notesMasterId r:id="rId27"/>
  </p:notesMasterIdLst>
  <p:sldIdLst>
    <p:sldId id="1435" r:id="rId10"/>
    <p:sldId id="1519" r:id="rId11"/>
    <p:sldId id="1574" r:id="rId12"/>
    <p:sldId id="1575" r:id="rId13"/>
    <p:sldId id="1576" r:id="rId14"/>
    <p:sldId id="1591" r:id="rId15"/>
    <p:sldId id="1592" r:id="rId16"/>
    <p:sldId id="1578" r:id="rId17"/>
    <p:sldId id="1589" r:id="rId18"/>
    <p:sldId id="1577" r:id="rId19"/>
    <p:sldId id="1579" r:id="rId20"/>
    <p:sldId id="1580" r:id="rId21"/>
    <p:sldId id="1583" r:id="rId22"/>
    <p:sldId id="1581" r:id="rId23"/>
    <p:sldId id="1584" r:id="rId24"/>
    <p:sldId id="1585" r:id="rId25"/>
    <p:sldId id="1586" r:id="rId26"/>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 xmlns:p14="http://schemas.microsoft.com/office/powerpoint/2010/main">
        <p14:section name="Font" id="{01319F16-3CEB-44B1-837A-5DFE664B1540}">
          <p14:sldIdLst>
            <p14:sldId id="1435"/>
            <p14:sldId id="1519"/>
            <p14:sldId id="1536"/>
            <p14:sldId id="1537"/>
            <p14:sldId id="1538"/>
            <p14:sldId id="1539"/>
            <p14:sldId id="1540"/>
            <p14:sldId id="1541"/>
            <p14:sldId id="1522"/>
            <p14:sldId id="1543"/>
            <p14:sldId id="1544"/>
            <p14:sldId id="1545"/>
            <p14:sldId id="1546"/>
            <p14:sldId id="1547"/>
            <p14:sldId id="1549"/>
            <p14:sldId id="1548"/>
            <p14:sldId id="1550"/>
            <p14:sldId id="1552"/>
            <p14:sldId id="1551"/>
            <p14:sldId id="1554"/>
            <p14:sldId id="1553"/>
            <p14:sldId id="1431"/>
          </p14:sldIdLst>
        </p14:section>
        <p14:section name="Custom icons" id="{AE7553D5-C09E-4928-A948-69A0E1F717F4}">
          <p14:sldIdLst/>
        </p14:section>
      </p14:sectionLst>
    </p:ext>
    <p:ext uri="{EFAFB233-063F-42B5-8137-9DF3F51BA10A}">
      <p15:sldGuideLst xmlns:p15="http://schemas.microsoft.com/office/powerpoint/2012/main" xmlns="">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xmlns=""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660066"/>
    <a:srgbClr val="328682"/>
    <a:srgbClr val="FFFFFF"/>
    <a:srgbClr val="DDDDDD"/>
    <a:srgbClr val="B2B2B2"/>
    <a:srgbClr val="808080"/>
    <a:srgbClr val="5F5F5F"/>
    <a:srgbClr val="C0C0C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4" autoAdjust="0"/>
    <p:restoredTop sz="95491" autoAdjust="0"/>
  </p:normalViewPr>
  <p:slideViewPr>
    <p:cSldViewPr snapToObjects="1">
      <p:cViewPr>
        <p:scale>
          <a:sx n="124" d="100"/>
          <a:sy n="124" d="100"/>
        </p:scale>
        <p:origin x="-930" y="-1080"/>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8123059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1494725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83023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32491367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6824214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75015265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2220967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8013079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0084008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9391056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152821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5917543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42179588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2069922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02346713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500872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50694424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19598571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72233766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3501876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56819789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549574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118806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2533671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2151192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7552689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3554646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59718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7595277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7463715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44536766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0541431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055179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0176093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8473948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1413735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59980346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5354295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7932571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3577886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1114376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3471763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3454840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89921694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1841955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1865909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1058827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8995690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94281918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3992795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422901329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9266459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3687194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8621175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9217361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73502649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8900497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71834377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7089756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9860332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84321615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01431757"/>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6133592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613293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45223737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6953275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49060408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9890584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01945447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2138867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5641303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51501048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1439304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56489283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986445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848899943"/>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324811051"/>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4190479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22341197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3305415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5179978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6874513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47461507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4222504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9143864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986208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9102453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2351239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4602066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4261132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558948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2640016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31122582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3152380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69624357"/>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420461197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334522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23486926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08466345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3824243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05791167"/>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5797054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876347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5034931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9408441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667152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2607589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9502597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44859617"/>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1218920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63752010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5681426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543864297"/>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0596978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6824647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21077410"/>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3835188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6067278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04581124"/>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02084432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3985371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5703482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39054913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55241816"/>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7087341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1512863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10974051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14776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8490971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52013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37280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9280608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40601722"/>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07031264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26352253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5115919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7036475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75430300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9516736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648967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65808116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7224238"/>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91532551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3864105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867400219"/>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40256279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102906902"/>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52459135"/>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2398731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695227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5175573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3854263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7650147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0110151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66952203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39443190"/>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8927632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75127380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885827430"/>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261610188"/>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8362607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03155008"/>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3717205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78872514"/>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905820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0739717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07441884"/>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2837122"/>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69791823"/>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849012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38064146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8921212"/>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68410899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0436009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15271131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73102783"/>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329619792"/>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17549348"/>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7698946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18424114"/>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4973780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3869852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52762559"/>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4765902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94671179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27503975"/>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9324710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1485955"/>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84053736"/>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04909063"/>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3340699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567207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404932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64772028"/>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0714623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73668826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9859434"/>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02158151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76425549"/>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583675552"/>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6262321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51631533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4912150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6310634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807769506"/>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07779177"/>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643225016"/>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4789231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94947184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851409437"/>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7259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942762027"/>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9327746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34966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66610692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35952007"/>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028329207"/>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93957833"/>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8263767"/>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68180308"/>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64711793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706499140"/>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954040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71320105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42036277"/>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85014318"/>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8795628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36521871"/>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9256602"/>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25669123"/>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66635463"/>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58488220"/>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83277559"/>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4403711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57713989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4512539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887128113"/>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739309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922918375"/>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89173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69665108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53644569"/>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22767188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6345937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055970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09238442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629963594"/>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6825803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4111638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9343203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88435721"/>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3184211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5113625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516084502"/>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93738756"/>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2045919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284719878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45829942"/>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37960403"/>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1547641"/>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04908387"/>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85538710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82320944"/>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230587942"/>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55961946"/>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300761908"/>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285484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78362084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182530198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79184753"/>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4554962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92060359"/>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96478595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97024025"/>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9489935"/>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3691853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10554033"/>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9859997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366861941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63347856"/>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91727809"/>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45208348"/>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629704791"/>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323516906"/>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93589600"/>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65375422"/>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165085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20407625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43978236"/>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45677539"/>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03975483"/>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298864557"/>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411081070"/>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816198012"/>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9140602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745939814"/>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79427246"/>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0809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99790899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31036264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3826579514"/>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46554131"/>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85122622"/>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40178231"/>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158933061"/>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65096231"/>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3573466"/>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319045411"/>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799050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 xmlns:p14="http://schemas.microsoft.com/office/powerpoint/2010/main" val="88402445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1044844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69614714"/>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842383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37056429"/>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3610450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491936585"/>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79342117"/>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19061864"/>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168643185"/>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3693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83194657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3881679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3338044"/>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594223741"/>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78495250"/>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34591557"/>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97267805"/>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822046640"/>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53169967"/>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4258972636"/>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8744603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47966909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83859978"/>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7482172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68060300"/>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89774034"/>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0440661"/>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40189643"/>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64069032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312995185"/>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53896411"/>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19743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266215813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03510197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570310023"/>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080018092"/>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03181289"/>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87527327"/>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83091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8532290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2669216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3465536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5815082"/>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09619123"/>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95374876"/>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80258689"/>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277867405"/>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447707661"/>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457371461"/>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04263430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41258891"/>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897729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01551650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00008128"/>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840478455"/>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1722735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1939890063"/>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748767264"/>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35492868"/>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4204507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9391494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28353028"/>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4652018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14281277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17666038"/>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31971335"/>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8903570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823407615"/>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55483112"/>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8188996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232014347"/>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245091896"/>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243848918"/>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0746243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33064904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181394912"/>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557873892"/>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2108110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95989802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729467"/>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3398850"/>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2279047380"/>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01850957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23307807"/>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7852821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13808962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596222851"/>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83511663"/>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325383918"/>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1032877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9840220"/>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074845680"/>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28756705"/>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7065148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49279269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28246271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39957860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213416047"/>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93144827"/>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94704535"/>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8523045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99972214"/>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89010900"/>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5441194"/>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08505198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413419808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6633513"/>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68332972"/>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66162546"/>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863108031"/>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38321325"/>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711722723"/>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890239444"/>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645574992"/>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484596754"/>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217947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30326587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45094559"/>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964610202"/>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215196826"/>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65684238"/>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889182833"/>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32617912"/>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84457527"/>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419804011"/>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39422350"/>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2124423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64329925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43296181"/>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771316317"/>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6717182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86379226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870526740"/>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4678036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12219814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750023260"/>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232405943"/>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6282193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3178253086"/>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318529798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637672075"/>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152375048"/>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5475048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370735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27.01.2021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1807929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9858876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8788254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56734394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45649004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67593083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08056572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63544507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5123839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0447863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638595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99072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28217993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795887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44167398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121060697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 xmlns:p14="http://schemas.microsoft.com/office/powerpoint/2010/main" val="393725063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0459957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41795337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470047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4296580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52879704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5230595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5624394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357077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71446318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6110304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32934559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169448454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74700481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9565428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 xmlns:p14="http://schemas.microsoft.com/office/powerpoint/2010/main" val="6564980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47078278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 xmlns:p14="http://schemas.microsoft.com/office/powerpoint/2010/main" val="296169294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809277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3510495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15247542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218441149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16908526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 xmlns:p14="http://schemas.microsoft.com/office/powerpoint/2010/main" val="316531985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 xmlns:p14="http://schemas.microsoft.com/office/powerpoint/2010/main" val="420765932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9737619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twitter.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www.linkedin.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hyperlink" Target="https://www.facebook.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62" Type="http://schemas.openxmlformats.org/officeDocument/2006/relationships/hyperlink" Target="https://twitter.com/" TargetMode="Externa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61" Type="http://schemas.openxmlformats.org/officeDocument/2006/relationships/hyperlink" Target="https://www.linkedin.com/" TargetMode="Externa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hyperlink" Target="https://www.facebook.com" TargetMode="Externa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slideLayout" Target="../slideLayouts/slideLayout159.xml"/><Relationship Id="rId47" Type="http://schemas.openxmlformats.org/officeDocument/2006/relationships/slideLayout" Target="../slideLayouts/slideLayout164.xml"/><Relationship Id="rId50" Type="http://schemas.openxmlformats.org/officeDocument/2006/relationships/slideLayout" Target="../slideLayouts/slideLayout167.xml"/><Relationship Id="rId55" Type="http://schemas.openxmlformats.org/officeDocument/2006/relationships/slideLayout" Target="../slideLayouts/slideLayout17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54" Type="http://schemas.openxmlformats.org/officeDocument/2006/relationships/slideLayout" Target="../slideLayouts/slideLayout171.xml"/><Relationship Id="rId62" Type="http://schemas.openxmlformats.org/officeDocument/2006/relationships/hyperlink" Target="https://twitter.com/" TargetMode="Externa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45" Type="http://schemas.openxmlformats.org/officeDocument/2006/relationships/slideLayout" Target="../slideLayouts/slideLayout162.xml"/><Relationship Id="rId53" Type="http://schemas.openxmlformats.org/officeDocument/2006/relationships/slideLayout" Target="../slideLayouts/slideLayout170.xml"/><Relationship Id="rId58" Type="http://schemas.openxmlformats.org/officeDocument/2006/relationships/slideLayout" Target="../slideLayouts/slideLayout17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49" Type="http://schemas.openxmlformats.org/officeDocument/2006/relationships/slideLayout" Target="../slideLayouts/slideLayout166.xml"/><Relationship Id="rId57" Type="http://schemas.openxmlformats.org/officeDocument/2006/relationships/slideLayout" Target="../slideLayouts/slideLayout174.xml"/><Relationship Id="rId61" Type="http://schemas.openxmlformats.org/officeDocument/2006/relationships/hyperlink" Target="https://www.linkedin.com/" TargetMode="Externa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4" Type="http://schemas.openxmlformats.org/officeDocument/2006/relationships/slideLayout" Target="../slideLayouts/slideLayout161.xml"/><Relationship Id="rId52" Type="http://schemas.openxmlformats.org/officeDocument/2006/relationships/slideLayout" Target="../slideLayouts/slideLayout169.xml"/><Relationship Id="rId60" Type="http://schemas.openxmlformats.org/officeDocument/2006/relationships/hyperlink" Target="https://www.facebook.com" TargetMode="Externa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43" Type="http://schemas.openxmlformats.org/officeDocument/2006/relationships/slideLayout" Target="../slideLayouts/slideLayout160.xml"/><Relationship Id="rId48" Type="http://schemas.openxmlformats.org/officeDocument/2006/relationships/slideLayout" Target="../slideLayouts/slideLayout165.xml"/><Relationship Id="rId56" Type="http://schemas.openxmlformats.org/officeDocument/2006/relationships/slideLayout" Target="../slideLayouts/slideLayout173.xml"/><Relationship Id="rId8" Type="http://schemas.openxmlformats.org/officeDocument/2006/relationships/slideLayout" Target="../slideLayouts/slideLayout125.xml"/><Relationship Id="rId51" Type="http://schemas.openxmlformats.org/officeDocument/2006/relationships/slideLayout" Target="../slideLayouts/slideLayout168.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 Id="rId46" Type="http://schemas.openxmlformats.org/officeDocument/2006/relationships/slideLayout" Target="../slideLayouts/slideLayout163.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9" Type="http://schemas.openxmlformats.org/officeDocument/2006/relationships/slideLayout" Target="../slideLayouts/slideLayout214.xml"/><Relationship Id="rId21" Type="http://schemas.openxmlformats.org/officeDocument/2006/relationships/slideLayout" Target="../slideLayouts/slideLayout196.xml"/><Relationship Id="rId34" Type="http://schemas.openxmlformats.org/officeDocument/2006/relationships/slideLayout" Target="../slideLayouts/slideLayout209.xml"/><Relationship Id="rId42" Type="http://schemas.openxmlformats.org/officeDocument/2006/relationships/slideLayout" Target="../slideLayouts/slideLayout217.xml"/><Relationship Id="rId47" Type="http://schemas.openxmlformats.org/officeDocument/2006/relationships/slideLayout" Target="../slideLayouts/slideLayout222.xml"/><Relationship Id="rId50" Type="http://schemas.openxmlformats.org/officeDocument/2006/relationships/slideLayout" Target="../slideLayouts/slideLayout225.xml"/><Relationship Id="rId55" Type="http://schemas.openxmlformats.org/officeDocument/2006/relationships/slideLayout" Target="../slideLayouts/slideLayout230.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slideLayout" Target="../slideLayouts/slideLayout204.xml"/><Relationship Id="rId41" Type="http://schemas.openxmlformats.org/officeDocument/2006/relationships/slideLayout" Target="../slideLayouts/slideLayout216.xml"/><Relationship Id="rId54" Type="http://schemas.openxmlformats.org/officeDocument/2006/relationships/slideLayout" Target="../slideLayouts/slideLayout229.xml"/><Relationship Id="rId62" Type="http://schemas.openxmlformats.org/officeDocument/2006/relationships/hyperlink" Target="https://twitter.com/" TargetMode="Externa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slideLayout" Target="../slideLayouts/slideLayout207.xml"/><Relationship Id="rId37" Type="http://schemas.openxmlformats.org/officeDocument/2006/relationships/slideLayout" Target="../slideLayouts/slideLayout212.xml"/><Relationship Id="rId40" Type="http://schemas.openxmlformats.org/officeDocument/2006/relationships/slideLayout" Target="../slideLayouts/slideLayout215.xml"/><Relationship Id="rId45" Type="http://schemas.openxmlformats.org/officeDocument/2006/relationships/slideLayout" Target="../slideLayouts/slideLayout220.xml"/><Relationship Id="rId53" Type="http://schemas.openxmlformats.org/officeDocument/2006/relationships/slideLayout" Target="../slideLayouts/slideLayout228.xml"/><Relationship Id="rId58" Type="http://schemas.openxmlformats.org/officeDocument/2006/relationships/slideLayout" Target="../slideLayouts/slideLayout233.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36" Type="http://schemas.openxmlformats.org/officeDocument/2006/relationships/slideLayout" Target="../slideLayouts/slideLayout211.xml"/><Relationship Id="rId49" Type="http://schemas.openxmlformats.org/officeDocument/2006/relationships/slideLayout" Target="../slideLayouts/slideLayout224.xml"/><Relationship Id="rId57" Type="http://schemas.openxmlformats.org/officeDocument/2006/relationships/slideLayout" Target="../slideLayouts/slideLayout232.xml"/><Relationship Id="rId61" Type="http://schemas.openxmlformats.org/officeDocument/2006/relationships/hyperlink" Target="https://www.linkedin.com/" TargetMode="Externa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slideLayout" Target="../slideLayouts/slideLayout206.xml"/><Relationship Id="rId44" Type="http://schemas.openxmlformats.org/officeDocument/2006/relationships/slideLayout" Target="../slideLayouts/slideLayout219.xml"/><Relationship Id="rId52" Type="http://schemas.openxmlformats.org/officeDocument/2006/relationships/slideLayout" Target="../slideLayouts/slideLayout227.xml"/><Relationship Id="rId60" Type="http://schemas.openxmlformats.org/officeDocument/2006/relationships/hyperlink" Target="https://www.facebook.com" TargetMode="Externa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slideLayout" Target="../slideLayouts/slideLayout205.xml"/><Relationship Id="rId35" Type="http://schemas.openxmlformats.org/officeDocument/2006/relationships/slideLayout" Target="../slideLayouts/slideLayout210.xml"/><Relationship Id="rId43" Type="http://schemas.openxmlformats.org/officeDocument/2006/relationships/slideLayout" Target="../slideLayouts/slideLayout218.xml"/><Relationship Id="rId48" Type="http://schemas.openxmlformats.org/officeDocument/2006/relationships/slideLayout" Target="../slideLayouts/slideLayout223.xml"/><Relationship Id="rId56" Type="http://schemas.openxmlformats.org/officeDocument/2006/relationships/slideLayout" Target="../slideLayouts/slideLayout231.xml"/><Relationship Id="rId8" Type="http://schemas.openxmlformats.org/officeDocument/2006/relationships/slideLayout" Target="../slideLayouts/slideLayout183.xml"/><Relationship Id="rId51" Type="http://schemas.openxmlformats.org/officeDocument/2006/relationships/slideLayout" Target="../slideLayouts/slideLayout226.xml"/><Relationship Id="rId3" Type="http://schemas.openxmlformats.org/officeDocument/2006/relationships/slideLayout" Target="../slideLayouts/slideLayout178.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33" Type="http://schemas.openxmlformats.org/officeDocument/2006/relationships/slideLayout" Target="../slideLayouts/slideLayout208.xml"/><Relationship Id="rId38" Type="http://schemas.openxmlformats.org/officeDocument/2006/relationships/slideLayout" Target="../slideLayouts/slideLayout213.xml"/><Relationship Id="rId46" Type="http://schemas.openxmlformats.org/officeDocument/2006/relationships/slideLayout" Target="../slideLayouts/slideLayout221.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26" Type="http://schemas.openxmlformats.org/officeDocument/2006/relationships/slideLayout" Target="../slideLayouts/slideLayout259.xml"/><Relationship Id="rId39" Type="http://schemas.openxmlformats.org/officeDocument/2006/relationships/slideLayout" Target="../slideLayouts/slideLayout272.xml"/><Relationship Id="rId21" Type="http://schemas.openxmlformats.org/officeDocument/2006/relationships/slideLayout" Target="../slideLayouts/slideLayout254.xml"/><Relationship Id="rId34" Type="http://schemas.openxmlformats.org/officeDocument/2006/relationships/slideLayout" Target="../slideLayouts/slideLayout267.xml"/><Relationship Id="rId42" Type="http://schemas.openxmlformats.org/officeDocument/2006/relationships/slideLayout" Target="../slideLayouts/slideLayout275.xml"/><Relationship Id="rId47" Type="http://schemas.openxmlformats.org/officeDocument/2006/relationships/slideLayout" Target="../slideLayouts/slideLayout280.xml"/><Relationship Id="rId50" Type="http://schemas.openxmlformats.org/officeDocument/2006/relationships/slideLayout" Target="../slideLayouts/slideLayout283.xml"/><Relationship Id="rId55" Type="http://schemas.openxmlformats.org/officeDocument/2006/relationships/slideLayout" Target="../slideLayouts/slideLayout288.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29" Type="http://schemas.openxmlformats.org/officeDocument/2006/relationships/slideLayout" Target="../slideLayouts/slideLayout262.xml"/><Relationship Id="rId41" Type="http://schemas.openxmlformats.org/officeDocument/2006/relationships/slideLayout" Target="../slideLayouts/slideLayout274.xml"/><Relationship Id="rId54" Type="http://schemas.openxmlformats.org/officeDocument/2006/relationships/slideLayout" Target="../slideLayouts/slideLayout287.xml"/><Relationship Id="rId62" Type="http://schemas.openxmlformats.org/officeDocument/2006/relationships/hyperlink" Target="https://twitter.com/" TargetMode="Externa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slideLayout" Target="../slideLayouts/slideLayout273.xml"/><Relationship Id="rId45" Type="http://schemas.openxmlformats.org/officeDocument/2006/relationships/slideLayout" Target="../slideLayouts/slideLayout278.xml"/><Relationship Id="rId53" Type="http://schemas.openxmlformats.org/officeDocument/2006/relationships/slideLayout" Target="../slideLayouts/slideLayout286.xml"/><Relationship Id="rId58" Type="http://schemas.openxmlformats.org/officeDocument/2006/relationships/slideLayout" Target="../slideLayouts/slideLayout291.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49" Type="http://schemas.openxmlformats.org/officeDocument/2006/relationships/slideLayout" Target="../slideLayouts/slideLayout282.xml"/><Relationship Id="rId57" Type="http://schemas.openxmlformats.org/officeDocument/2006/relationships/slideLayout" Target="../slideLayouts/slideLayout290.xml"/><Relationship Id="rId61" Type="http://schemas.openxmlformats.org/officeDocument/2006/relationships/hyperlink" Target="https://www.linkedin.com/" TargetMode="Externa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31" Type="http://schemas.openxmlformats.org/officeDocument/2006/relationships/slideLayout" Target="../slideLayouts/slideLayout264.xml"/><Relationship Id="rId44" Type="http://schemas.openxmlformats.org/officeDocument/2006/relationships/slideLayout" Target="../slideLayouts/slideLayout277.xml"/><Relationship Id="rId52" Type="http://schemas.openxmlformats.org/officeDocument/2006/relationships/slideLayout" Target="../slideLayouts/slideLayout285.xml"/><Relationship Id="rId60" Type="http://schemas.openxmlformats.org/officeDocument/2006/relationships/hyperlink" Target="https://www.facebook.com" TargetMode="Externa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43" Type="http://schemas.openxmlformats.org/officeDocument/2006/relationships/slideLayout" Target="../slideLayouts/slideLayout276.xml"/><Relationship Id="rId48" Type="http://schemas.openxmlformats.org/officeDocument/2006/relationships/slideLayout" Target="../slideLayouts/slideLayout281.xml"/><Relationship Id="rId56" Type="http://schemas.openxmlformats.org/officeDocument/2006/relationships/slideLayout" Target="../slideLayouts/slideLayout289.xml"/><Relationship Id="rId8" Type="http://schemas.openxmlformats.org/officeDocument/2006/relationships/slideLayout" Target="../slideLayouts/slideLayout241.xml"/><Relationship Id="rId51" Type="http://schemas.openxmlformats.org/officeDocument/2006/relationships/slideLayout" Target="../slideLayouts/slideLayout284.xml"/><Relationship Id="rId3" Type="http://schemas.openxmlformats.org/officeDocument/2006/relationships/slideLayout" Target="../slideLayouts/slideLayout236.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slideLayout" Target="../slideLayouts/slideLayout271.xml"/><Relationship Id="rId46" Type="http://schemas.openxmlformats.org/officeDocument/2006/relationships/slideLayout" Target="../slideLayouts/slideLayout279.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04.xml"/><Relationship Id="rId18" Type="http://schemas.openxmlformats.org/officeDocument/2006/relationships/slideLayout" Target="../slideLayouts/slideLayout309.xml"/><Relationship Id="rId26" Type="http://schemas.openxmlformats.org/officeDocument/2006/relationships/slideLayout" Target="../slideLayouts/slideLayout317.xml"/><Relationship Id="rId39" Type="http://schemas.openxmlformats.org/officeDocument/2006/relationships/slideLayout" Target="../slideLayouts/slideLayout330.xml"/><Relationship Id="rId21" Type="http://schemas.openxmlformats.org/officeDocument/2006/relationships/slideLayout" Target="../slideLayouts/slideLayout312.xml"/><Relationship Id="rId34" Type="http://schemas.openxmlformats.org/officeDocument/2006/relationships/slideLayout" Target="../slideLayouts/slideLayout325.xml"/><Relationship Id="rId42" Type="http://schemas.openxmlformats.org/officeDocument/2006/relationships/slideLayout" Target="../slideLayouts/slideLayout333.xml"/><Relationship Id="rId47" Type="http://schemas.openxmlformats.org/officeDocument/2006/relationships/slideLayout" Target="../slideLayouts/slideLayout338.xml"/><Relationship Id="rId50" Type="http://schemas.openxmlformats.org/officeDocument/2006/relationships/slideLayout" Target="../slideLayouts/slideLayout341.xml"/><Relationship Id="rId55" Type="http://schemas.openxmlformats.org/officeDocument/2006/relationships/slideLayout" Target="../slideLayouts/slideLayout346.xml"/><Relationship Id="rId7" Type="http://schemas.openxmlformats.org/officeDocument/2006/relationships/slideLayout" Target="../slideLayouts/slideLayout298.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20" Type="http://schemas.openxmlformats.org/officeDocument/2006/relationships/slideLayout" Target="../slideLayouts/slideLayout311.xml"/><Relationship Id="rId29" Type="http://schemas.openxmlformats.org/officeDocument/2006/relationships/slideLayout" Target="../slideLayouts/slideLayout320.xml"/><Relationship Id="rId41" Type="http://schemas.openxmlformats.org/officeDocument/2006/relationships/slideLayout" Target="../slideLayouts/slideLayout332.xml"/><Relationship Id="rId54" Type="http://schemas.openxmlformats.org/officeDocument/2006/relationships/slideLayout" Target="../slideLayouts/slideLayout345.xml"/><Relationship Id="rId62" Type="http://schemas.openxmlformats.org/officeDocument/2006/relationships/hyperlink" Target="https://twitter.com/" TargetMode="Externa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24" Type="http://schemas.openxmlformats.org/officeDocument/2006/relationships/slideLayout" Target="../slideLayouts/slideLayout315.xml"/><Relationship Id="rId32" Type="http://schemas.openxmlformats.org/officeDocument/2006/relationships/slideLayout" Target="../slideLayouts/slideLayout323.xml"/><Relationship Id="rId37" Type="http://schemas.openxmlformats.org/officeDocument/2006/relationships/slideLayout" Target="../slideLayouts/slideLayout328.xml"/><Relationship Id="rId40" Type="http://schemas.openxmlformats.org/officeDocument/2006/relationships/slideLayout" Target="../slideLayouts/slideLayout331.xml"/><Relationship Id="rId45" Type="http://schemas.openxmlformats.org/officeDocument/2006/relationships/slideLayout" Target="../slideLayouts/slideLayout336.xml"/><Relationship Id="rId53" Type="http://schemas.openxmlformats.org/officeDocument/2006/relationships/slideLayout" Target="../slideLayouts/slideLayout344.xml"/><Relationship Id="rId58" Type="http://schemas.openxmlformats.org/officeDocument/2006/relationships/slideLayout" Target="../slideLayouts/slideLayout349.xml"/><Relationship Id="rId5" Type="http://schemas.openxmlformats.org/officeDocument/2006/relationships/slideLayout" Target="../slideLayouts/slideLayout296.xml"/><Relationship Id="rId15" Type="http://schemas.openxmlformats.org/officeDocument/2006/relationships/slideLayout" Target="../slideLayouts/slideLayout306.xml"/><Relationship Id="rId23" Type="http://schemas.openxmlformats.org/officeDocument/2006/relationships/slideLayout" Target="../slideLayouts/slideLayout314.xml"/><Relationship Id="rId28" Type="http://schemas.openxmlformats.org/officeDocument/2006/relationships/slideLayout" Target="../slideLayouts/slideLayout319.xml"/><Relationship Id="rId36" Type="http://schemas.openxmlformats.org/officeDocument/2006/relationships/slideLayout" Target="../slideLayouts/slideLayout327.xml"/><Relationship Id="rId49" Type="http://schemas.openxmlformats.org/officeDocument/2006/relationships/slideLayout" Target="../slideLayouts/slideLayout340.xml"/><Relationship Id="rId57" Type="http://schemas.openxmlformats.org/officeDocument/2006/relationships/slideLayout" Target="../slideLayouts/slideLayout348.xml"/><Relationship Id="rId61" Type="http://schemas.openxmlformats.org/officeDocument/2006/relationships/hyperlink" Target="https://www.linkedin.com/" TargetMode="External"/><Relationship Id="rId10" Type="http://schemas.openxmlformats.org/officeDocument/2006/relationships/slideLayout" Target="../slideLayouts/slideLayout301.xml"/><Relationship Id="rId19" Type="http://schemas.openxmlformats.org/officeDocument/2006/relationships/slideLayout" Target="../slideLayouts/slideLayout310.xml"/><Relationship Id="rId31" Type="http://schemas.openxmlformats.org/officeDocument/2006/relationships/slideLayout" Target="../slideLayouts/slideLayout322.xml"/><Relationship Id="rId44" Type="http://schemas.openxmlformats.org/officeDocument/2006/relationships/slideLayout" Target="../slideLayouts/slideLayout335.xml"/><Relationship Id="rId52" Type="http://schemas.openxmlformats.org/officeDocument/2006/relationships/slideLayout" Target="../slideLayouts/slideLayout343.xml"/><Relationship Id="rId60" Type="http://schemas.openxmlformats.org/officeDocument/2006/relationships/hyperlink" Target="https://www.facebook.com" TargetMode="Externa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slideLayout" Target="../slideLayouts/slideLayout305.xml"/><Relationship Id="rId22" Type="http://schemas.openxmlformats.org/officeDocument/2006/relationships/slideLayout" Target="../slideLayouts/slideLayout313.xml"/><Relationship Id="rId27" Type="http://schemas.openxmlformats.org/officeDocument/2006/relationships/slideLayout" Target="../slideLayouts/slideLayout318.xml"/><Relationship Id="rId30" Type="http://schemas.openxmlformats.org/officeDocument/2006/relationships/slideLayout" Target="../slideLayouts/slideLayout321.xml"/><Relationship Id="rId35" Type="http://schemas.openxmlformats.org/officeDocument/2006/relationships/slideLayout" Target="../slideLayouts/slideLayout326.xml"/><Relationship Id="rId43" Type="http://schemas.openxmlformats.org/officeDocument/2006/relationships/slideLayout" Target="../slideLayouts/slideLayout334.xml"/><Relationship Id="rId48" Type="http://schemas.openxmlformats.org/officeDocument/2006/relationships/slideLayout" Target="../slideLayouts/slideLayout339.xml"/><Relationship Id="rId56" Type="http://schemas.openxmlformats.org/officeDocument/2006/relationships/slideLayout" Target="../slideLayouts/slideLayout347.xml"/><Relationship Id="rId8" Type="http://schemas.openxmlformats.org/officeDocument/2006/relationships/slideLayout" Target="../slideLayouts/slideLayout299.xml"/><Relationship Id="rId51" Type="http://schemas.openxmlformats.org/officeDocument/2006/relationships/slideLayout" Target="../slideLayouts/slideLayout342.xml"/><Relationship Id="rId3" Type="http://schemas.openxmlformats.org/officeDocument/2006/relationships/slideLayout" Target="../slideLayouts/slideLayout294.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5" Type="http://schemas.openxmlformats.org/officeDocument/2006/relationships/slideLayout" Target="../slideLayouts/slideLayout316.xml"/><Relationship Id="rId33" Type="http://schemas.openxmlformats.org/officeDocument/2006/relationships/slideLayout" Target="../slideLayouts/slideLayout324.xml"/><Relationship Id="rId38" Type="http://schemas.openxmlformats.org/officeDocument/2006/relationships/slideLayout" Target="../slideLayouts/slideLayout329.xml"/><Relationship Id="rId46" Type="http://schemas.openxmlformats.org/officeDocument/2006/relationships/slideLayout" Target="../slideLayouts/slideLayout337.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2.xml"/><Relationship Id="rId18" Type="http://schemas.openxmlformats.org/officeDocument/2006/relationships/slideLayout" Target="../slideLayouts/slideLayout367.xml"/><Relationship Id="rId26" Type="http://schemas.openxmlformats.org/officeDocument/2006/relationships/slideLayout" Target="../slideLayouts/slideLayout375.xml"/><Relationship Id="rId39" Type="http://schemas.openxmlformats.org/officeDocument/2006/relationships/slideLayout" Target="../slideLayouts/slideLayout388.xml"/><Relationship Id="rId21" Type="http://schemas.openxmlformats.org/officeDocument/2006/relationships/slideLayout" Target="../slideLayouts/slideLayout370.xml"/><Relationship Id="rId34" Type="http://schemas.openxmlformats.org/officeDocument/2006/relationships/slideLayout" Target="../slideLayouts/slideLayout383.xml"/><Relationship Id="rId42" Type="http://schemas.openxmlformats.org/officeDocument/2006/relationships/slideLayout" Target="../slideLayouts/slideLayout391.xml"/><Relationship Id="rId47" Type="http://schemas.openxmlformats.org/officeDocument/2006/relationships/slideLayout" Target="../slideLayouts/slideLayout396.xml"/><Relationship Id="rId50" Type="http://schemas.openxmlformats.org/officeDocument/2006/relationships/slideLayout" Target="../slideLayouts/slideLayout399.xml"/><Relationship Id="rId55" Type="http://schemas.openxmlformats.org/officeDocument/2006/relationships/slideLayout" Target="../slideLayouts/slideLayout404.xml"/><Relationship Id="rId7" Type="http://schemas.openxmlformats.org/officeDocument/2006/relationships/slideLayout" Target="../slideLayouts/slideLayout356.xml"/><Relationship Id="rId2" Type="http://schemas.openxmlformats.org/officeDocument/2006/relationships/slideLayout" Target="../slideLayouts/slideLayout351.xml"/><Relationship Id="rId16" Type="http://schemas.openxmlformats.org/officeDocument/2006/relationships/slideLayout" Target="../slideLayouts/slideLayout365.xml"/><Relationship Id="rId20" Type="http://schemas.openxmlformats.org/officeDocument/2006/relationships/slideLayout" Target="../slideLayouts/slideLayout369.xml"/><Relationship Id="rId29" Type="http://schemas.openxmlformats.org/officeDocument/2006/relationships/slideLayout" Target="../slideLayouts/slideLayout378.xml"/><Relationship Id="rId41" Type="http://schemas.openxmlformats.org/officeDocument/2006/relationships/slideLayout" Target="../slideLayouts/slideLayout390.xml"/><Relationship Id="rId54" Type="http://schemas.openxmlformats.org/officeDocument/2006/relationships/slideLayout" Target="../slideLayouts/slideLayout403.xml"/><Relationship Id="rId62" Type="http://schemas.openxmlformats.org/officeDocument/2006/relationships/hyperlink" Target="https://twitter.com/" TargetMode="Externa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24" Type="http://schemas.openxmlformats.org/officeDocument/2006/relationships/slideLayout" Target="../slideLayouts/slideLayout373.xml"/><Relationship Id="rId32" Type="http://schemas.openxmlformats.org/officeDocument/2006/relationships/slideLayout" Target="../slideLayouts/slideLayout381.xml"/><Relationship Id="rId37" Type="http://schemas.openxmlformats.org/officeDocument/2006/relationships/slideLayout" Target="../slideLayouts/slideLayout386.xml"/><Relationship Id="rId40" Type="http://schemas.openxmlformats.org/officeDocument/2006/relationships/slideLayout" Target="../slideLayouts/slideLayout389.xml"/><Relationship Id="rId45" Type="http://schemas.openxmlformats.org/officeDocument/2006/relationships/slideLayout" Target="../slideLayouts/slideLayout394.xml"/><Relationship Id="rId53" Type="http://schemas.openxmlformats.org/officeDocument/2006/relationships/slideLayout" Target="../slideLayouts/slideLayout402.xml"/><Relationship Id="rId58" Type="http://schemas.openxmlformats.org/officeDocument/2006/relationships/slideLayout" Target="../slideLayouts/slideLayout407.xml"/><Relationship Id="rId5" Type="http://schemas.openxmlformats.org/officeDocument/2006/relationships/slideLayout" Target="../slideLayouts/slideLayout354.xml"/><Relationship Id="rId15" Type="http://schemas.openxmlformats.org/officeDocument/2006/relationships/slideLayout" Target="../slideLayouts/slideLayout364.xml"/><Relationship Id="rId23" Type="http://schemas.openxmlformats.org/officeDocument/2006/relationships/slideLayout" Target="../slideLayouts/slideLayout372.xml"/><Relationship Id="rId28" Type="http://schemas.openxmlformats.org/officeDocument/2006/relationships/slideLayout" Target="../slideLayouts/slideLayout377.xml"/><Relationship Id="rId36" Type="http://schemas.openxmlformats.org/officeDocument/2006/relationships/slideLayout" Target="../slideLayouts/slideLayout385.xml"/><Relationship Id="rId49" Type="http://schemas.openxmlformats.org/officeDocument/2006/relationships/slideLayout" Target="../slideLayouts/slideLayout398.xml"/><Relationship Id="rId57" Type="http://schemas.openxmlformats.org/officeDocument/2006/relationships/slideLayout" Target="../slideLayouts/slideLayout406.xml"/><Relationship Id="rId61" Type="http://schemas.openxmlformats.org/officeDocument/2006/relationships/hyperlink" Target="https://www.linkedin.com/" TargetMode="External"/><Relationship Id="rId10" Type="http://schemas.openxmlformats.org/officeDocument/2006/relationships/slideLayout" Target="../slideLayouts/slideLayout359.xml"/><Relationship Id="rId19" Type="http://schemas.openxmlformats.org/officeDocument/2006/relationships/slideLayout" Target="../slideLayouts/slideLayout368.xml"/><Relationship Id="rId31" Type="http://schemas.openxmlformats.org/officeDocument/2006/relationships/slideLayout" Target="../slideLayouts/slideLayout380.xml"/><Relationship Id="rId44" Type="http://schemas.openxmlformats.org/officeDocument/2006/relationships/slideLayout" Target="../slideLayouts/slideLayout393.xml"/><Relationship Id="rId52" Type="http://schemas.openxmlformats.org/officeDocument/2006/relationships/slideLayout" Target="../slideLayouts/slideLayout401.xml"/><Relationship Id="rId60" Type="http://schemas.openxmlformats.org/officeDocument/2006/relationships/hyperlink" Target="https://www.facebook.com" TargetMode="External"/><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 Id="rId22" Type="http://schemas.openxmlformats.org/officeDocument/2006/relationships/slideLayout" Target="../slideLayouts/slideLayout371.xml"/><Relationship Id="rId27" Type="http://schemas.openxmlformats.org/officeDocument/2006/relationships/slideLayout" Target="../slideLayouts/slideLayout376.xml"/><Relationship Id="rId30" Type="http://schemas.openxmlformats.org/officeDocument/2006/relationships/slideLayout" Target="../slideLayouts/slideLayout379.xml"/><Relationship Id="rId35" Type="http://schemas.openxmlformats.org/officeDocument/2006/relationships/slideLayout" Target="../slideLayouts/slideLayout384.xml"/><Relationship Id="rId43" Type="http://schemas.openxmlformats.org/officeDocument/2006/relationships/slideLayout" Target="../slideLayouts/slideLayout392.xml"/><Relationship Id="rId48" Type="http://schemas.openxmlformats.org/officeDocument/2006/relationships/slideLayout" Target="../slideLayouts/slideLayout397.xml"/><Relationship Id="rId56" Type="http://schemas.openxmlformats.org/officeDocument/2006/relationships/slideLayout" Target="../slideLayouts/slideLayout405.xml"/><Relationship Id="rId8" Type="http://schemas.openxmlformats.org/officeDocument/2006/relationships/slideLayout" Target="../slideLayouts/slideLayout357.xml"/><Relationship Id="rId51" Type="http://schemas.openxmlformats.org/officeDocument/2006/relationships/slideLayout" Target="../slideLayouts/slideLayout400.xml"/><Relationship Id="rId3" Type="http://schemas.openxmlformats.org/officeDocument/2006/relationships/slideLayout" Target="../slideLayouts/slideLayout352.xml"/><Relationship Id="rId12" Type="http://schemas.openxmlformats.org/officeDocument/2006/relationships/slideLayout" Target="../slideLayouts/slideLayout361.xml"/><Relationship Id="rId17" Type="http://schemas.openxmlformats.org/officeDocument/2006/relationships/slideLayout" Target="../slideLayouts/slideLayout366.xml"/><Relationship Id="rId25" Type="http://schemas.openxmlformats.org/officeDocument/2006/relationships/slideLayout" Target="../slideLayouts/slideLayout374.xml"/><Relationship Id="rId33" Type="http://schemas.openxmlformats.org/officeDocument/2006/relationships/slideLayout" Target="../slideLayouts/slideLayout382.xml"/><Relationship Id="rId38" Type="http://schemas.openxmlformats.org/officeDocument/2006/relationships/slideLayout" Target="../slideLayouts/slideLayout387.xml"/><Relationship Id="rId46" Type="http://schemas.openxmlformats.org/officeDocument/2006/relationships/slideLayout" Target="../slideLayouts/slideLayout395.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slideLayout" Target="../slideLayouts/slideLayout446.xml"/><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42" Type="http://schemas.openxmlformats.org/officeDocument/2006/relationships/slideLayout" Target="../slideLayouts/slideLayout449.xml"/><Relationship Id="rId47" Type="http://schemas.openxmlformats.org/officeDocument/2006/relationships/slideLayout" Target="../slideLayouts/slideLayout454.xml"/><Relationship Id="rId50" Type="http://schemas.openxmlformats.org/officeDocument/2006/relationships/slideLayout" Target="../slideLayouts/slideLayout457.xml"/><Relationship Id="rId55" Type="http://schemas.openxmlformats.org/officeDocument/2006/relationships/slideLayout" Target="../slideLayouts/slideLayout462.xml"/><Relationship Id="rId7" Type="http://schemas.openxmlformats.org/officeDocument/2006/relationships/slideLayout" Target="../slideLayouts/slideLayout414.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41" Type="http://schemas.openxmlformats.org/officeDocument/2006/relationships/slideLayout" Target="../slideLayouts/slideLayout448.xml"/><Relationship Id="rId54" Type="http://schemas.openxmlformats.org/officeDocument/2006/relationships/slideLayout" Target="../slideLayouts/slideLayout461.xml"/><Relationship Id="rId62" Type="http://schemas.openxmlformats.org/officeDocument/2006/relationships/hyperlink" Target="https://twitter.com/" TargetMode="Externa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40" Type="http://schemas.openxmlformats.org/officeDocument/2006/relationships/slideLayout" Target="../slideLayouts/slideLayout447.xml"/><Relationship Id="rId45" Type="http://schemas.openxmlformats.org/officeDocument/2006/relationships/slideLayout" Target="../slideLayouts/slideLayout452.xml"/><Relationship Id="rId53" Type="http://schemas.openxmlformats.org/officeDocument/2006/relationships/slideLayout" Target="../slideLayouts/slideLayout460.xml"/><Relationship Id="rId58" Type="http://schemas.openxmlformats.org/officeDocument/2006/relationships/slideLayout" Target="../slideLayouts/slideLayout465.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49" Type="http://schemas.openxmlformats.org/officeDocument/2006/relationships/slideLayout" Target="../slideLayouts/slideLayout456.xml"/><Relationship Id="rId57" Type="http://schemas.openxmlformats.org/officeDocument/2006/relationships/slideLayout" Target="../slideLayouts/slideLayout464.xml"/><Relationship Id="rId61" Type="http://schemas.openxmlformats.org/officeDocument/2006/relationships/hyperlink" Target="https://www.linkedin.com/" TargetMode="Externa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4" Type="http://schemas.openxmlformats.org/officeDocument/2006/relationships/slideLayout" Target="../slideLayouts/slideLayout451.xml"/><Relationship Id="rId52" Type="http://schemas.openxmlformats.org/officeDocument/2006/relationships/slideLayout" Target="../slideLayouts/slideLayout459.xml"/><Relationship Id="rId60" Type="http://schemas.openxmlformats.org/officeDocument/2006/relationships/hyperlink" Target="https://www.facebook.com" TargetMode="Externa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43" Type="http://schemas.openxmlformats.org/officeDocument/2006/relationships/slideLayout" Target="../slideLayouts/slideLayout450.xml"/><Relationship Id="rId48" Type="http://schemas.openxmlformats.org/officeDocument/2006/relationships/slideLayout" Target="../slideLayouts/slideLayout455.xml"/><Relationship Id="rId56" Type="http://schemas.openxmlformats.org/officeDocument/2006/relationships/slideLayout" Target="../slideLayouts/slideLayout463.xml"/><Relationship Id="rId8" Type="http://schemas.openxmlformats.org/officeDocument/2006/relationships/slideLayout" Target="../slideLayouts/slideLayout415.xml"/><Relationship Id="rId51" Type="http://schemas.openxmlformats.org/officeDocument/2006/relationships/slideLayout" Target="../slideLayouts/slideLayout458.xml"/><Relationship Id="rId3" Type="http://schemas.openxmlformats.org/officeDocument/2006/relationships/slideLayout" Target="../slideLayouts/slideLayout410.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slideLayout" Target="../slideLayouts/slideLayout445.xml"/><Relationship Id="rId46" Type="http://schemas.openxmlformats.org/officeDocument/2006/relationships/slideLayout" Target="../slideLayouts/slideLayout453.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78.xml"/><Relationship Id="rId18" Type="http://schemas.openxmlformats.org/officeDocument/2006/relationships/slideLayout" Target="../slideLayouts/slideLayout483.xml"/><Relationship Id="rId26" Type="http://schemas.openxmlformats.org/officeDocument/2006/relationships/slideLayout" Target="../slideLayouts/slideLayout491.xml"/><Relationship Id="rId39" Type="http://schemas.openxmlformats.org/officeDocument/2006/relationships/slideLayout" Target="../slideLayouts/slideLayout504.xml"/><Relationship Id="rId21" Type="http://schemas.openxmlformats.org/officeDocument/2006/relationships/slideLayout" Target="../slideLayouts/slideLayout486.xml"/><Relationship Id="rId34" Type="http://schemas.openxmlformats.org/officeDocument/2006/relationships/slideLayout" Target="../slideLayouts/slideLayout499.xml"/><Relationship Id="rId42" Type="http://schemas.openxmlformats.org/officeDocument/2006/relationships/slideLayout" Target="../slideLayouts/slideLayout507.xml"/><Relationship Id="rId47" Type="http://schemas.openxmlformats.org/officeDocument/2006/relationships/slideLayout" Target="../slideLayouts/slideLayout512.xml"/><Relationship Id="rId50" Type="http://schemas.openxmlformats.org/officeDocument/2006/relationships/slideLayout" Target="../slideLayouts/slideLayout515.xml"/><Relationship Id="rId55" Type="http://schemas.openxmlformats.org/officeDocument/2006/relationships/slideLayout" Target="../slideLayouts/slideLayout520.xml"/><Relationship Id="rId7" Type="http://schemas.openxmlformats.org/officeDocument/2006/relationships/slideLayout" Target="../slideLayouts/slideLayout472.xml"/><Relationship Id="rId2" Type="http://schemas.openxmlformats.org/officeDocument/2006/relationships/slideLayout" Target="../slideLayouts/slideLayout467.xml"/><Relationship Id="rId16" Type="http://schemas.openxmlformats.org/officeDocument/2006/relationships/slideLayout" Target="../slideLayouts/slideLayout481.xml"/><Relationship Id="rId20" Type="http://schemas.openxmlformats.org/officeDocument/2006/relationships/slideLayout" Target="../slideLayouts/slideLayout485.xml"/><Relationship Id="rId29" Type="http://schemas.openxmlformats.org/officeDocument/2006/relationships/slideLayout" Target="../slideLayouts/slideLayout494.xml"/><Relationship Id="rId41" Type="http://schemas.openxmlformats.org/officeDocument/2006/relationships/slideLayout" Target="../slideLayouts/slideLayout506.xml"/><Relationship Id="rId54" Type="http://schemas.openxmlformats.org/officeDocument/2006/relationships/slideLayout" Target="../slideLayouts/slideLayout519.xml"/><Relationship Id="rId62" Type="http://schemas.openxmlformats.org/officeDocument/2006/relationships/hyperlink" Target="https://twitter.com/" TargetMode="Externa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24" Type="http://schemas.openxmlformats.org/officeDocument/2006/relationships/slideLayout" Target="../slideLayouts/slideLayout489.xml"/><Relationship Id="rId32" Type="http://schemas.openxmlformats.org/officeDocument/2006/relationships/slideLayout" Target="../slideLayouts/slideLayout497.xml"/><Relationship Id="rId37" Type="http://schemas.openxmlformats.org/officeDocument/2006/relationships/slideLayout" Target="../slideLayouts/slideLayout502.xml"/><Relationship Id="rId40" Type="http://schemas.openxmlformats.org/officeDocument/2006/relationships/slideLayout" Target="../slideLayouts/slideLayout505.xml"/><Relationship Id="rId45" Type="http://schemas.openxmlformats.org/officeDocument/2006/relationships/slideLayout" Target="../slideLayouts/slideLayout510.xml"/><Relationship Id="rId53" Type="http://schemas.openxmlformats.org/officeDocument/2006/relationships/slideLayout" Target="../slideLayouts/slideLayout518.xml"/><Relationship Id="rId58" Type="http://schemas.openxmlformats.org/officeDocument/2006/relationships/slideLayout" Target="../slideLayouts/slideLayout523.x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23" Type="http://schemas.openxmlformats.org/officeDocument/2006/relationships/slideLayout" Target="../slideLayouts/slideLayout488.xml"/><Relationship Id="rId28" Type="http://schemas.openxmlformats.org/officeDocument/2006/relationships/slideLayout" Target="../slideLayouts/slideLayout493.xml"/><Relationship Id="rId36" Type="http://schemas.openxmlformats.org/officeDocument/2006/relationships/slideLayout" Target="../slideLayouts/slideLayout501.xml"/><Relationship Id="rId49" Type="http://schemas.openxmlformats.org/officeDocument/2006/relationships/slideLayout" Target="../slideLayouts/slideLayout514.xml"/><Relationship Id="rId57" Type="http://schemas.openxmlformats.org/officeDocument/2006/relationships/slideLayout" Target="../slideLayouts/slideLayout522.xml"/><Relationship Id="rId61" Type="http://schemas.openxmlformats.org/officeDocument/2006/relationships/hyperlink" Target="https://www.linkedin.com/" TargetMode="External"/><Relationship Id="rId10" Type="http://schemas.openxmlformats.org/officeDocument/2006/relationships/slideLayout" Target="../slideLayouts/slideLayout475.xml"/><Relationship Id="rId19" Type="http://schemas.openxmlformats.org/officeDocument/2006/relationships/slideLayout" Target="../slideLayouts/slideLayout484.xml"/><Relationship Id="rId31" Type="http://schemas.openxmlformats.org/officeDocument/2006/relationships/slideLayout" Target="../slideLayouts/slideLayout496.xml"/><Relationship Id="rId44" Type="http://schemas.openxmlformats.org/officeDocument/2006/relationships/slideLayout" Target="../slideLayouts/slideLayout509.xml"/><Relationship Id="rId52" Type="http://schemas.openxmlformats.org/officeDocument/2006/relationships/slideLayout" Target="../slideLayouts/slideLayout517.xml"/><Relationship Id="rId60" Type="http://schemas.openxmlformats.org/officeDocument/2006/relationships/hyperlink" Target="https://www.facebook.com" TargetMode="Externa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 Id="rId22" Type="http://schemas.openxmlformats.org/officeDocument/2006/relationships/slideLayout" Target="../slideLayouts/slideLayout487.xml"/><Relationship Id="rId27" Type="http://schemas.openxmlformats.org/officeDocument/2006/relationships/slideLayout" Target="../slideLayouts/slideLayout492.xml"/><Relationship Id="rId30" Type="http://schemas.openxmlformats.org/officeDocument/2006/relationships/slideLayout" Target="../slideLayouts/slideLayout495.xml"/><Relationship Id="rId35" Type="http://schemas.openxmlformats.org/officeDocument/2006/relationships/slideLayout" Target="../slideLayouts/slideLayout500.xml"/><Relationship Id="rId43" Type="http://schemas.openxmlformats.org/officeDocument/2006/relationships/slideLayout" Target="../slideLayouts/slideLayout508.xml"/><Relationship Id="rId48" Type="http://schemas.openxmlformats.org/officeDocument/2006/relationships/slideLayout" Target="../slideLayouts/slideLayout513.xml"/><Relationship Id="rId56" Type="http://schemas.openxmlformats.org/officeDocument/2006/relationships/slideLayout" Target="../slideLayouts/slideLayout521.xml"/><Relationship Id="rId8" Type="http://schemas.openxmlformats.org/officeDocument/2006/relationships/slideLayout" Target="../slideLayouts/slideLayout473.xml"/><Relationship Id="rId51" Type="http://schemas.openxmlformats.org/officeDocument/2006/relationships/slideLayout" Target="../slideLayouts/slideLayout516.xml"/><Relationship Id="rId3" Type="http://schemas.openxmlformats.org/officeDocument/2006/relationships/slideLayout" Target="../slideLayouts/slideLayout468.xml"/><Relationship Id="rId12" Type="http://schemas.openxmlformats.org/officeDocument/2006/relationships/slideLayout" Target="../slideLayouts/slideLayout477.xml"/><Relationship Id="rId17" Type="http://schemas.openxmlformats.org/officeDocument/2006/relationships/slideLayout" Target="../slideLayouts/slideLayout482.xml"/><Relationship Id="rId25" Type="http://schemas.openxmlformats.org/officeDocument/2006/relationships/slideLayout" Target="../slideLayouts/slideLayout490.xml"/><Relationship Id="rId33" Type="http://schemas.openxmlformats.org/officeDocument/2006/relationships/slideLayout" Target="../slideLayouts/slideLayout498.xml"/><Relationship Id="rId38" Type="http://schemas.openxmlformats.org/officeDocument/2006/relationships/slideLayout" Target="../slideLayouts/slideLayout503.xml"/><Relationship Id="rId46" Type="http://schemas.openxmlformats.org/officeDocument/2006/relationships/slideLayout" Target="../slideLayouts/slideLayout511.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1"/>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2"/>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3"/>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4439" r:id="rId58"/>
    <p:sldLayoutId id="2147484440" r:id="rId59"/>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176978" y="8238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6" name="object 6"/>
          <p:cNvSpPr/>
          <p:nvPr/>
        </p:nvSpPr>
        <p:spPr>
          <a:xfrm>
            <a:off x="2154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215429" y="2124101"/>
            <a:ext cx="343791" cy="78437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4" name="object 27"/>
          <p:cNvGrpSpPr/>
          <p:nvPr/>
        </p:nvGrpSpPr>
        <p:grpSpPr>
          <a:xfrm>
            <a:off x="4696821" y="228549"/>
            <a:ext cx="847200"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975577"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 9</a:t>
            </a:r>
            <a:endParaRPr sz="2200" dirty="0">
              <a:solidFill>
                <a:schemeClr val="bg1"/>
              </a:solidFill>
              <a:latin typeface="Arial"/>
              <a:cs typeface="Arial"/>
            </a:endParaRPr>
          </a:p>
        </p:txBody>
      </p:sp>
      <p:sp>
        <p:nvSpPr>
          <p:cNvPr id="31" name="object 31"/>
          <p:cNvSpPr txBox="1"/>
          <p:nvPr/>
        </p:nvSpPr>
        <p:spPr>
          <a:xfrm>
            <a:off x="4854894" y="541157"/>
            <a:ext cx="563331" cy="212221"/>
          </a:xfrm>
          <a:prstGeom prst="rect">
            <a:avLst/>
          </a:prstGeom>
        </p:spPr>
        <p:txBody>
          <a:bodyPr vert="horz" wrap="square" lIns="0" tIns="12049" rIns="0" bIns="0" rtlCol="0">
            <a:spAutoFit/>
          </a:bodyPr>
          <a:lstStyle/>
          <a:p>
            <a:pPr>
              <a:spcBef>
                <a:spcPts val="95"/>
              </a:spcBef>
            </a:pPr>
            <a:r>
              <a:rPr lang="ru-RU" sz="1300" b="1" spc="-5" dirty="0" smtClean="0">
                <a:solidFill>
                  <a:srgbClr val="FEFEFE"/>
                </a:solidFill>
                <a:latin typeface="Arial"/>
                <a:cs typeface="Arial"/>
              </a:rPr>
              <a:t> </a:t>
            </a:r>
            <a:r>
              <a:rPr lang="fr-FR" sz="1300" b="1" spc="-5" dirty="0" smtClean="0">
                <a:solidFill>
                  <a:srgbClr val="FEFEFE"/>
                </a:solidFill>
                <a:latin typeface="Arial"/>
                <a:cs typeface="Arial"/>
              </a:rPr>
              <a:t>classe</a:t>
            </a:r>
            <a:endParaRPr lang="fr-FR" sz="1300" b="1" dirty="0">
              <a:latin typeface="Arial"/>
              <a:cs typeface="Arial"/>
            </a:endParaRPr>
          </a:p>
        </p:txBody>
      </p:sp>
      <p:grpSp>
        <p:nvGrpSpPr>
          <p:cNvPr id="8"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670733" y="1206045"/>
            <a:ext cx="4766874" cy="906640"/>
          </a:xfrm>
          <a:prstGeom prst="rect">
            <a:avLst/>
          </a:prstGeom>
        </p:spPr>
        <p:txBody>
          <a:bodyPr vert="horz" wrap="square" lIns="0" tIns="13952" rIns="0" bIns="0" rtlCol="0">
            <a:spAutoFit/>
          </a:bodyPr>
          <a:lstStyle/>
          <a:p>
            <a:pPr>
              <a:spcAft>
                <a:spcPts val="1200"/>
              </a:spcAft>
            </a:pPr>
            <a:r>
              <a:rPr lang="en-US" sz="2400" spc="5" dirty="0" err="1" smtClean="0">
                <a:solidFill>
                  <a:srgbClr val="002060"/>
                </a:solidFill>
                <a:latin typeface="Arial"/>
                <a:cs typeface="Arial"/>
              </a:rPr>
              <a:t>Thème</a:t>
            </a:r>
            <a:r>
              <a:rPr lang="en-US" sz="2400" spc="5" dirty="0" smtClean="0">
                <a:solidFill>
                  <a:srgbClr val="002060"/>
                </a:solidFill>
                <a:latin typeface="Arial"/>
                <a:cs typeface="Arial"/>
              </a:rPr>
              <a:t> de la </a:t>
            </a:r>
            <a:r>
              <a:rPr lang="en-US" sz="2400" spc="5" dirty="0" err="1" smtClean="0">
                <a:solidFill>
                  <a:srgbClr val="002060"/>
                </a:solidFill>
                <a:latin typeface="Arial"/>
                <a:cs typeface="Arial"/>
              </a:rPr>
              <a:t>leçon</a:t>
            </a:r>
            <a:r>
              <a:rPr lang="en-US" sz="2400" spc="5" dirty="0" smtClean="0">
                <a:solidFill>
                  <a:srgbClr val="002060"/>
                </a:solidFill>
                <a:latin typeface="Arial"/>
                <a:cs typeface="Arial"/>
              </a:rPr>
              <a:t>:</a:t>
            </a:r>
            <a:r>
              <a:rPr lang="ru-RU" sz="2400" spc="5" dirty="0" smtClean="0">
                <a:solidFill>
                  <a:srgbClr val="002060"/>
                </a:solidFill>
                <a:latin typeface="Arial"/>
                <a:cs typeface="Arial"/>
              </a:rPr>
              <a:t> </a:t>
            </a:r>
            <a:endParaRPr lang="fr-FR" sz="2400" spc="5" dirty="0" smtClean="0">
              <a:solidFill>
                <a:srgbClr val="002060"/>
              </a:solidFill>
              <a:latin typeface="Arial"/>
              <a:cs typeface="Arial"/>
            </a:endParaRPr>
          </a:p>
          <a:p>
            <a:r>
              <a:rPr lang="fr-FR" sz="2400" b="1" dirty="0" smtClean="0">
                <a:solidFill>
                  <a:srgbClr val="002060"/>
                </a:solidFill>
                <a:latin typeface="Arial"/>
                <a:cs typeface="Arial"/>
              </a:rPr>
              <a:t>Le réseau SNCF</a:t>
            </a:r>
            <a:endParaRPr sz="2400" b="1" dirty="0">
              <a:solidFill>
                <a:srgbClr val="002060"/>
              </a:solidFill>
              <a:latin typeface="Arial Black" pitchFamily="34" charset="0"/>
              <a:cs typeface="Arial" pitchFamily="34" charset="0"/>
            </a:endParaRPr>
          </a:p>
        </p:txBody>
      </p:sp>
      <p:pic>
        <p:nvPicPr>
          <p:cNvPr id="17" name="Picture 2"/>
          <p:cNvPicPr>
            <a:picLocks noChangeAspect="1" noChangeArrowheads="1"/>
          </p:cNvPicPr>
          <p:nvPr/>
        </p:nvPicPr>
        <p:blipFill>
          <a:blip r:embed="rId6"/>
          <a:srcRect/>
          <a:stretch>
            <a:fillRect/>
          </a:stretch>
        </p:blipFill>
        <p:spPr bwMode="auto">
          <a:xfrm>
            <a:off x="-49233" y="-23030"/>
            <a:ext cx="1075027" cy="1075027"/>
          </a:xfrm>
          <a:prstGeom prst="ellipse">
            <a:avLst/>
          </a:prstGeom>
          <a:ln>
            <a:noFill/>
          </a:ln>
          <a:effectLst>
            <a:softEdge rad="112500"/>
          </a:effectLst>
        </p:spPr>
      </p:pic>
      <p:pic>
        <p:nvPicPr>
          <p:cNvPr id="1026" name="Picture 2"/>
          <p:cNvPicPr>
            <a:picLocks noChangeAspect="1" noChangeArrowheads="1"/>
          </p:cNvPicPr>
          <p:nvPr/>
        </p:nvPicPr>
        <p:blipFill>
          <a:blip r:embed="rId7"/>
          <a:srcRect/>
          <a:stretch>
            <a:fillRect/>
          </a:stretch>
        </p:blipFill>
        <p:spPr bwMode="auto">
          <a:xfrm>
            <a:off x="3732130" y="1122566"/>
            <a:ext cx="1970087" cy="1858962"/>
          </a:xfrm>
          <a:prstGeom prst="rect">
            <a:avLst/>
          </a:prstGeom>
          <a:noFill/>
          <a:ln w="9525">
            <a:noFill/>
            <a:miter lim="800000"/>
            <a:headEnd/>
            <a:tailEnd/>
          </a:ln>
          <a:effectLst/>
        </p:spPr>
      </p:pic>
      <p:sp>
        <p:nvSpPr>
          <p:cNvPr id="20" name="Прямоугольник 19"/>
          <p:cNvSpPr/>
          <p:nvPr/>
        </p:nvSpPr>
        <p:spPr>
          <a:xfrm>
            <a:off x="714639" y="2124101"/>
            <a:ext cx="2879725" cy="646331"/>
          </a:xfrm>
          <a:prstGeom prst="rect">
            <a:avLst/>
          </a:prstGeom>
        </p:spPr>
        <p:txBody>
          <a:bodyPr>
            <a:spAutoFit/>
          </a:bodyPr>
          <a:lstStyle/>
          <a:p>
            <a:r>
              <a:rPr lang="fr-FR" sz="1800" b="1" dirty="0" smtClean="0">
                <a:solidFill>
                  <a:srgbClr val="002060"/>
                </a:solidFill>
                <a:latin typeface="Arial" pitchFamily="34" charset="0"/>
                <a:cs typeface="Arial" pitchFamily="34" charset="0"/>
              </a:rPr>
              <a:t>(Société Nationale des Chemins de Fer) </a:t>
            </a:r>
            <a:endParaRPr lang="ru-RU" sz="1800" b="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 </a:t>
            </a:r>
            <a:r>
              <a:rPr lang="en-US" dirty="0" err="1" smtClean="0"/>
              <a:t>pronom</a:t>
            </a:r>
            <a:r>
              <a:rPr lang="en-US" dirty="0" smtClean="0"/>
              <a:t> «y»</a:t>
            </a:r>
            <a:endParaRPr lang="ru-RU" dirty="0"/>
          </a:p>
        </p:txBody>
      </p:sp>
      <p:sp>
        <p:nvSpPr>
          <p:cNvPr id="6" name="Прямоугольник 5"/>
          <p:cNvSpPr/>
          <p:nvPr/>
        </p:nvSpPr>
        <p:spPr>
          <a:xfrm>
            <a:off x="53267" y="518529"/>
            <a:ext cx="3544741" cy="584775"/>
          </a:xfrm>
          <a:prstGeom prst="rect">
            <a:avLst/>
          </a:prstGeom>
        </p:spPr>
        <p:txBody>
          <a:bodyPr wrap="square">
            <a:spAutoFit/>
          </a:bodyPr>
          <a:lstStyle/>
          <a:p>
            <a:r>
              <a:rPr lang="fr-FR" sz="1600" dirty="0" smtClean="0">
                <a:solidFill>
                  <a:srgbClr val="002060"/>
                </a:solidFill>
              </a:rPr>
              <a:t>On mange dans le restaurent.</a:t>
            </a:r>
          </a:p>
          <a:p>
            <a:r>
              <a:rPr lang="fr-FR" sz="1600" dirty="0" smtClean="0">
                <a:solidFill>
                  <a:srgbClr val="002060"/>
                </a:solidFill>
              </a:rPr>
              <a:t>On y mange.</a:t>
            </a:r>
            <a:endParaRPr lang="ru-RU" sz="1400" dirty="0"/>
          </a:p>
        </p:txBody>
      </p:sp>
      <p:sp>
        <p:nvSpPr>
          <p:cNvPr id="7" name="Прямоугольник 6"/>
          <p:cNvSpPr/>
          <p:nvPr/>
        </p:nvSpPr>
        <p:spPr>
          <a:xfrm>
            <a:off x="3308353" y="518529"/>
            <a:ext cx="2199641" cy="338554"/>
          </a:xfrm>
          <a:prstGeom prst="rect">
            <a:avLst/>
          </a:prstGeom>
        </p:spPr>
        <p:txBody>
          <a:bodyPr wrap="square">
            <a:spAutoFit/>
          </a:bodyPr>
          <a:lstStyle/>
          <a:p>
            <a:r>
              <a:rPr lang="fr-FR" sz="1600" dirty="0" smtClean="0">
                <a:solidFill>
                  <a:srgbClr val="002060"/>
                </a:solidFill>
              </a:rPr>
              <a:t>Dans le restaurant = y</a:t>
            </a:r>
            <a:endParaRPr lang="ru-RU" sz="1600" dirty="0">
              <a:solidFill>
                <a:srgbClr val="002060"/>
              </a:solidFill>
            </a:endParaRPr>
          </a:p>
        </p:txBody>
      </p:sp>
      <p:sp>
        <p:nvSpPr>
          <p:cNvPr id="8" name="Прямоугольник 7"/>
          <p:cNvSpPr/>
          <p:nvPr/>
        </p:nvSpPr>
        <p:spPr>
          <a:xfrm>
            <a:off x="93643" y="1103304"/>
            <a:ext cx="2476472" cy="584775"/>
          </a:xfrm>
          <a:prstGeom prst="rect">
            <a:avLst/>
          </a:prstGeom>
        </p:spPr>
        <p:txBody>
          <a:bodyPr wrap="square">
            <a:spAutoFit/>
          </a:bodyPr>
          <a:lstStyle/>
          <a:p>
            <a:r>
              <a:rPr lang="fr-FR" sz="1600" dirty="0" smtClean="0">
                <a:solidFill>
                  <a:srgbClr val="7030A0"/>
                </a:solidFill>
              </a:rPr>
              <a:t>Ils vont chez Nazira.</a:t>
            </a:r>
          </a:p>
          <a:p>
            <a:r>
              <a:rPr lang="fr-FR" sz="1600" dirty="0" smtClean="0">
                <a:solidFill>
                  <a:srgbClr val="7030A0"/>
                </a:solidFill>
              </a:rPr>
              <a:t>Ils y vont.</a:t>
            </a:r>
            <a:endParaRPr lang="ru-RU" sz="1600" dirty="0">
              <a:solidFill>
                <a:srgbClr val="7030A0"/>
              </a:solidFill>
            </a:endParaRPr>
          </a:p>
        </p:txBody>
      </p:sp>
      <p:sp>
        <p:nvSpPr>
          <p:cNvPr id="9" name="Прямоугольник 8"/>
          <p:cNvSpPr/>
          <p:nvPr/>
        </p:nvSpPr>
        <p:spPr>
          <a:xfrm>
            <a:off x="3513442" y="1165015"/>
            <a:ext cx="1649811" cy="338554"/>
          </a:xfrm>
          <a:prstGeom prst="rect">
            <a:avLst/>
          </a:prstGeom>
        </p:spPr>
        <p:txBody>
          <a:bodyPr wrap="none">
            <a:spAutoFit/>
          </a:bodyPr>
          <a:lstStyle/>
          <a:p>
            <a:r>
              <a:rPr lang="fr-FR" sz="1600" dirty="0" smtClean="0">
                <a:solidFill>
                  <a:srgbClr val="7030A0"/>
                </a:solidFill>
              </a:rPr>
              <a:t>Chez Nazira = y</a:t>
            </a:r>
            <a:endParaRPr lang="ru-RU" sz="1600" dirty="0">
              <a:solidFill>
                <a:srgbClr val="7030A0"/>
              </a:solidFill>
            </a:endParaRPr>
          </a:p>
        </p:txBody>
      </p:sp>
      <p:sp>
        <p:nvSpPr>
          <p:cNvPr id="10" name="Прямоугольник 9"/>
          <p:cNvSpPr/>
          <p:nvPr/>
        </p:nvSpPr>
        <p:spPr>
          <a:xfrm>
            <a:off x="93643" y="1815580"/>
            <a:ext cx="3084707" cy="584775"/>
          </a:xfrm>
          <a:prstGeom prst="rect">
            <a:avLst/>
          </a:prstGeom>
        </p:spPr>
        <p:txBody>
          <a:bodyPr wrap="square">
            <a:spAutoFit/>
          </a:bodyPr>
          <a:lstStyle/>
          <a:p>
            <a:r>
              <a:rPr lang="fr-FR" sz="1600" dirty="0" smtClean="0">
                <a:solidFill>
                  <a:srgbClr val="000000"/>
                </a:solidFill>
              </a:rPr>
              <a:t>On va à la piscine. </a:t>
            </a:r>
            <a:r>
              <a:rPr lang="fr-FR" sz="1600" smtClean="0">
                <a:solidFill>
                  <a:srgbClr val="000000"/>
                </a:solidFill>
              </a:rPr>
              <a:t>On </a:t>
            </a:r>
            <a:r>
              <a:rPr lang="fr-FR" sz="1600" dirty="0" smtClean="0">
                <a:solidFill>
                  <a:srgbClr val="000000"/>
                </a:solidFill>
              </a:rPr>
              <a:t>y va .</a:t>
            </a:r>
          </a:p>
          <a:p>
            <a:r>
              <a:rPr lang="fr-FR" sz="1600" dirty="0" smtClean="0">
                <a:solidFill>
                  <a:srgbClr val="000000"/>
                </a:solidFill>
              </a:rPr>
              <a:t>Allez-y!</a:t>
            </a:r>
            <a:endParaRPr lang="ru-RU" sz="1600" dirty="0">
              <a:solidFill>
                <a:srgbClr val="000000"/>
              </a:solidFill>
            </a:endParaRPr>
          </a:p>
        </p:txBody>
      </p:sp>
      <p:sp>
        <p:nvSpPr>
          <p:cNvPr id="11" name="Прямоугольник 10"/>
          <p:cNvSpPr/>
          <p:nvPr/>
        </p:nvSpPr>
        <p:spPr>
          <a:xfrm>
            <a:off x="3598008" y="1841100"/>
            <a:ext cx="1547218" cy="338554"/>
          </a:xfrm>
          <a:prstGeom prst="rect">
            <a:avLst/>
          </a:prstGeom>
        </p:spPr>
        <p:txBody>
          <a:bodyPr wrap="none">
            <a:spAutoFit/>
          </a:bodyPr>
          <a:lstStyle/>
          <a:p>
            <a:r>
              <a:rPr lang="fr-FR" sz="1600" dirty="0" smtClean="0">
                <a:solidFill>
                  <a:srgbClr val="000000"/>
                </a:solidFill>
              </a:rPr>
              <a:t>à la piscine = y</a:t>
            </a:r>
            <a:endParaRPr lang="ru-RU" sz="1600" dirty="0">
              <a:solidFill>
                <a:srgbClr val="000000"/>
              </a:solidFill>
            </a:endParaRPr>
          </a:p>
        </p:txBody>
      </p:sp>
      <p:sp>
        <p:nvSpPr>
          <p:cNvPr id="12" name="Прямоугольник 11"/>
          <p:cNvSpPr/>
          <p:nvPr/>
        </p:nvSpPr>
        <p:spPr>
          <a:xfrm>
            <a:off x="3598008" y="2493073"/>
            <a:ext cx="1526380" cy="338554"/>
          </a:xfrm>
          <a:prstGeom prst="rect">
            <a:avLst/>
          </a:prstGeom>
        </p:spPr>
        <p:txBody>
          <a:bodyPr wrap="none">
            <a:spAutoFit/>
          </a:bodyPr>
          <a:lstStyle/>
          <a:p>
            <a:r>
              <a:rPr lang="fr-FR" sz="1600" dirty="0" smtClean="0">
                <a:solidFill>
                  <a:srgbClr val="FF0000"/>
                </a:solidFill>
              </a:rPr>
              <a:t>En France = y </a:t>
            </a:r>
            <a:endParaRPr lang="ru-RU" sz="1400" dirty="0">
              <a:solidFill>
                <a:srgbClr val="FF0000"/>
              </a:solidFill>
            </a:endParaRPr>
          </a:p>
        </p:txBody>
      </p:sp>
      <p:sp>
        <p:nvSpPr>
          <p:cNvPr id="13" name="Прямоугольник 12"/>
          <p:cNvSpPr/>
          <p:nvPr/>
        </p:nvSpPr>
        <p:spPr>
          <a:xfrm>
            <a:off x="93643" y="2446906"/>
            <a:ext cx="3419799" cy="615553"/>
          </a:xfrm>
          <a:prstGeom prst="rect">
            <a:avLst/>
          </a:prstGeom>
        </p:spPr>
        <p:txBody>
          <a:bodyPr wrap="square">
            <a:spAutoFit/>
          </a:bodyPr>
          <a:lstStyle/>
          <a:p>
            <a:r>
              <a:rPr lang="fr-FR" dirty="0" smtClean="0"/>
              <a:t> </a:t>
            </a:r>
            <a:r>
              <a:rPr lang="fr-FR" sz="1600" dirty="0" smtClean="0">
                <a:solidFill>
                  <a:srgbClr val="FF0000"/>
                </a:solidFill>
              </a:rPr>
              <a:t>Ton père retourne en France?</a:t>
            </a:r>
          </a:p>
          <a:p>
            <a:r>
              <a:rPr lang="fr-FR" sz="1600" dirty="0" smtClean="0">
                <a:solidFill>
                  <a:srgbClr val="FF0000"/>
                </a:solidFill>
              </a:rPr>
              <a:t>Oui, il y retourne</a:t>
            </a:r>
            <a:r>
              <a:rPr lang="fr-FR" sz="1800" dirty="0" smtClean="0">
                <a:solidFill>
                  <a:srgbClr val="FF0000"/>
                </a:solidFill>
              </a:rPr>
              <a:t>.</a:t>
            </a:r>
            <a:endParaRPr lang="ru-RU"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 calcmode="lin" valueType="num">
                                      <p:cBhvr additive="base">
                                        <p:cTn id="4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0" grpId="0" build="allAtOnce"/>
      <p:bldP spid="11" grpId="0" build="allAtOnce"/>
      <p:bldP spid="12" grpId="0" build="allAtOnce"/>
      <p:bldP spid="1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Règle </a:t>
            </a:r>
            <a:endParaRPr lang="ru-RU" dirty="0"/>
          </a:p>
        </p:txBody>
      </p:sp>
      <p:sp>
        <p:nvSpPr>
          <p:cNvPr id="6" name="Прямоугольник 5"/>
          <p:cNvSpPr/>
          <p:nvPr/>
        </p:nvSpPr>
        <p:spPr>
          <a:xfrm>
            <a:off x="236519" y="762788"/>
            <a:ext cx="1308371" cy="2215991"/>
          </a:xfrm>
          <a:prstGeom prst="rect">
            <a:avLst/>
          </a:prstGeom>
        </p:spPr>
        <p:txBody>
          <a:bodyPr wrap="none">
            <a:spAutoFit/>
          </a:bodyPr>
          <a:lstStyle/>
          <a:p>
            <a:r>
              <a:rPr lang="fr-FR" sz="13800" dirty="0" smtClean="0">
                <a:solidFill>
                  <a:srgbClr val="FF0000"/>
                </a:solidFill>
                <a:latin typeface="Algerian" pitchFamily="82" charset="0"/>
              </a:rPr>
              <a:t>R</a:t>
            </a:r>
            <a:endParaRPr lang="ru-RU" sz="13800" dirty="0">
              <a:solidFill>
                <a:srgbClr val="FF0000"/>
              </a:solidFill>
            </a:endParaRPr>
          </a:p>
        </p:txBody>
      </p:sp>
      <p:sp>
        <p:nvSpPr>
          <p:cNvPr id="7" name="Прямоугольник 6"/>
          <p:cNvSpPr/>
          <p:nvPr/>
        </p:nvSpPr>
        <p:spPr>
          <a:xfrm>
            <a:off x="2022469" y="762788"/>
            <a:ext cx="3571900" cy="1477328"/>
          </a:xfrm>
          <a:prstGeom prst="rect">
            <a:avLst/>
          </a:prstGeom>
        </p:spPr>
        <p:txBody>
          <a:bodyPr wrap="square">
            <a:spAutoFit/>
          </a:bodyPr>
          <a:lstStyle/>
          <a:p>
            <a:r>
              <a:rPr lang="fr-FR" sz="1800" dirty="0" smtClean="0">
                <a:solidFill>
                  <a:srgbClr val="000000"/>
                </a:solidFill>
              </a:rPr>
              <a:t>Le pronom «y» remplace le complément de lieu. Il se place toujours devant le verbe. Mais à l’impératif de forme afﬁrmative </a:t>
            </a:r>
          </a:p>
          <a:p>
            <a:r>
              <a:rPr lang="fr-FR" sz="1800" dirty="0" smtClean="0">
                <a:solidFill>
                  <a:srgbClr val="000000"/>
                </a:solidFill>
              </a:rPr>
              <a:t>il se place après le verbe.</a:t>
            </a:r>
            <a:endParaRPr lang="ru-RU" sz="1800" dirty="0">
              <a:solidFill>
                <a:srgbClr val="000000"/>
              </a:solidFill>
            </a:endParaRPr>
          </a:p>
        </p:txBody>
      </p:sp>
      <p:sp>
        <p:nvSpPr>
          <p:cNvPr id="8" name="Прямоугольник 7"/>
          <p:cNvSpPr/>
          <p:nvPr/>
        </p:nvSpPr>
        <p:spPr>
          <a:xfrm>
            <a:off x="236519" y="762788"/>
            <a:ext cx="1308371" cy="2215991"/>
          </a:xfrm>
          <a:prstGeom prst="rect">
            <a:avLst/>
          </a:prstGeom>
        </p:spPr>
        <p:txBody>
          <a:bodyPr wrap="none">
            <a:spAutoFit/>
          </a:bodyPr>
          <a:lstStyle/>
          <a:p>
            <a:r>
              <a:rPr lang="fr-FR" sz="13800" dirty="0" smtClean="0">
                <a:solidFill>
                  <a:srgbClr val="FF0000"/>
                </a:solidFill>
                <a:latin typeface="Algerian" pitchFamily="82" charset="0"/>
              </a:rPr>
              <a:t>R</a:t>
            </a:r>
            <a:endParaRPr lang="ru-RU" sz="13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93643" y="695343"/>
            <a:ext cx="3929090" cy="830997"/>
          </a:xfrm>
          <a:prstGeom prst="rect">
            <a:avLst/>
          </a:prstGeom>
        </p:spPr>
        <p:txBody>
          <a:bodyPr wrap="square">
            <a:spAutoFit/>
          </a:bodyPr>
          <a:lstStyle/>
          <a:p>
            <a:r>
              <a:rPr lang="fr-FR" sz="1600" dirty="0" smtClean="0">
                <a:solidFill>
                  <a:srgbClr val="000000"/>
                </a:solidFill>
              </a:rPr>
              <a:t>Tu t’intéresses à la peinture?</a:t>
            </a:r>
          </a:p>
          <a:p>
            <a:r>
              <a:rPr lang="fr-FR" sz="1600" dirty="0" smtClean="0">
                <a:solidFill>
                  <a:srgbClr val="000000"/>
                </a:solidFill>
              </a:rPr>
              <a:t>Oui, je m’y intéresse beaucoup.</a:t>
            </a:r>
          </a:p>
          <a:p>
            <a:r>
              <a:rPr lang="fr-FR" sz="1600" dirty="0" smtClean="0">
                <a:solidFill>
                  <a:srgbClr val="000000"/>
                </a:solidFill>
              </a:rPr>
              <a:t>Non, je ne m’y intéresse pas beaucoup</a:t>
            </a:r>
            <a:r>
              <a:rPr lang="fr-FR" dirty="0" smtClean="0"/>
              <a:t>.</a:t>
            </a:r>
            <a:endParaRPr lang="ru-RU" dirty="0"/>
          </a:p>
        </p:txBody>
      </p:sp>
      <p:sp>
        <p:nvSpPr>
          <p:cNvPr id="6" name="Прямоугольник 5"/>
          <p:cNvSpPr/>
          <p:nvPr/>
        </p:nvSpPr>
        <p:spPr>
          <a:xfrm>
            <a:off x="3808419" y="695343"/>
            <a:ext cx="1857388" cy="369332"/>
          </a:xfrm>
          <a:prstGeom prst="rect">
            <a:avLst/>
          </a:prstGeom>
        </p:spPr>
        <p:txBody>
          <a:bodyPr wrap="square">
            <a:spAutoFit/>
          </a:bodyPr>
          <a:lstStyle/>
          <a:p>
            <a:r>
              <a:rPr lang="en-US" sz="1800" dirty="0" smtClean="0">
                <a:solidFill>
                  <a:srgbClr val="000000"/>
                </a:solidFill>
              </a:rPr>
              <a:t>à la </a:t>
            </a:r>
            <a:r>
              <a:rPr lang="en-US" sz="1800" dirty="0" err="1" smtClean="0">
                <a:solidFill>
                  <a:srgbClr val="000000"/>
                </a:solidFill>
              </a:rPr>
              <a:t>peinture</a:t>
            </a:r>
            <a:r>
              <a:rPr lang="en-US" sz="1800" dirty="0" smtClean="0">
                <a:solidFill>
                  <a:srgbClr val="000000"/>
                </a:solidFill>
              </a:rPr>
              <a:t>=y</a:t>
            </a:r>
            <a:endParaRPr lang="ru-RU" sz="1800" dirty="0">
              <a:solidFill>
                <a:srgbClr val="000000"/>
              </a:solidFill>
            </a:endParaRPr>
          </a:p>
        </p:txBody>
      </p:sp>
      <p:sp>
        <p:nvSpPr>
          <p:cNvPr id="7" name="Прямоугольник 6"/>
          <p:cNvSpPr/>
          <p:nvPr/>
        </p:nvSpPr>
        <p:spPr>
          <a:xfrm>
            <a:off x="93643" y="2120110"/>
            <a:ext cx="3094039" cy="830997"/>
          </a:xfrm>
          <a:prstGeom prst="rect">
            <a:avLst/>
          </a:prstGeom>
        </p:spPr>
        <p:txBody>
          <a:bodyPr wrap="square">
            <a:spAutoFit/>
          </a:bodyPr>
          <a:lstStyle/>
          <a:p>
            <a:r>
              <a:rPr lang="fr-FR" sz="1600" dirty="0" smtClean="0">
                <a:solidFill>
                  <a:srgbClr val="000000"/>
                </a:solidFill>
              </a:rPr>
              <a:t>Il pense à sa voiture.</a:t>
            </a:r>
          </a:p>
          <a:p>
            <a:r>
              <a:rPr lang="fr-FR" sz="1600" dirty="0" smtClean="0">
                <a:solidFill>
                  <a:srgbClr val="000000"/>
                </a:solidFill>
              </a:rPr>
              <a:t>Il y pense.</a:t>
            </a:r>
          </a:p>
          <a:p>
            <a:r>
              <a:rPr lang="fr-FR" sz="1600" dirty="0" smtClean="0">
                <a:solidFill>
                  <a:srgbClr val="000000"/>
                </a:solidFill>
              </a:rPr>
              <a:t>Il n’y pense pas.</a:t>
            </a:r>
            <a:endParaRPr lang="ru-RU" sz="1600" dirty="0">
              <a:solidFill>
                <a:srgbClr val="000000"/>
              </a:solidFill>
            </a:endParaRPr>
          </a:p>
        </p:txBody>
      </p:sp>
      <p:sp>
        <p:nvSpPr>
          <p:cNvPr id="8" name="Прямоугольник 7"/>
          <p:cNvSpPr/>
          <p:nvPr/>
        </p:nvSpPr>
        <p:spPr>
          <a:xfrm>
            <a:off x="2736849" y="2396022"/>
            <a:ext cx="1627369" cy="369332"/>
          </a:xfrm>
          <a:prstGeom prst="rect">
            <a:avLst/>
          </a:prstGeom>
        </p:spPr>
        <p:txBody>
          <a:bodyPr wrap="none">
            <a:spAutoFit/>
          </a:bodyPr>
          <a:lstStyle/>
          <a:p>
            <a:r>
              <a:rPr lang="en-US" sz="1800" dirty="0" smtClean="0">
                <a:solidFill>
                  <a:srgbClr val="000000"/>
                </a:solidFill>
              </a:rPr>
              <a:t>à </a:t>
            </a:r>
            <a:r>
              <a:rPr lang="en-US" sz="1800" dirty="0" err="1" smtClean="0">
                <a:solidFill>
                  <a:srgbClr val="000000"/>
                </a:solidFill>
              </a:rPr>
              <a:t>sa</a:t>
            </a:r>
            <a:r>
              <a:rPr lang="en-US" sz="1800" dirty="0" smtClean="0">
                <a:solidFill>
                  <a:srgbClr val="000000"/>
                </a:solidFill>
              </a:rPr>
              <a:t> </a:t>
            </a:r>
            <a:r>
              <a:rPr lang="en-US" sz="1800" dirty="0" err="1" smtClean="0">
                <a:solidFill>
                  <a:srgbClr val="000000"/>
                </a:solidFill>
              </a:rPr>
              <a:t>voiture</a:t>
            </a:r>
            <a:r>
              <a:rPr lang="en-US" sz="1800" dirty="0" smtClean="0">
                <a:solidFill>
                  <a:srgbClr val="000000"/>
                </a:solidFill>
              </a:rPr>
              <a:t>=y</a:t>
            </a:r>
            <a:endParaRPr lang="ru-RU" sz="1800" dirty="0">
              <a:solidFill>
                <a:srgbClr val="000000"/>
              </a:solidFill>
            </a:endParaRPr>
          </a:p>
        </p:txBody>
      </p:sp>
      <p:pic>
        <p:nvPicPr>
          <p:cNvPr id="10" name="Рисунок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65609" y="1233206"/>
            <a:ext cx="1290284" cy="1162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additive="base">
                                        <p:cTn id="2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Règle </a:t>
            </a:r>
            <a:endParaRPr lang="ru-RU" dirty="0"/>
          </a:p>
        </p:txBody>
      </p:sp>
      <p:sp>
        <p:nvSpPr>
          <p:cNvPr id="6" name="Прямоугольник 5"/>
          <p:cNvSpPr/>
          <p:nvPr/>
        </p:nvSpPr>
        <p:spPr>
          <a:xfrm>
            <a:off x="236519" y="762788"/>
            <a:ext cx="1308371" cy="2215991"/>
          </a:xfrm>
          <a:prstGeom prst="rect">
            <a:avLst/>
          </a:prstGeom>
        </p:spPr>
        <p:txBody>
          <a:bodyPr wrap="none">
            <a:spAutoFit/>
          </a:bodyPr>
          <a:lstStyle/>
          <a:p>
            <a:r>
              <a:rPr lang="fr-FR" sz="13800" dirty="0" smtClean="0">
                <a:solidFill>
                  <a:srgbClr val="FF0000"/>
                </a:solidFill>
                <a:latin typeface="Algerian" pitchFamily="82" charset="0"/>
              </a:rPr>
              <a:t>R</a:t>
            </a:r>
            <a:endParaRPr lang="ru-RU" sz="13800" dirty="0">
              <a:solidFill>
                <a:srgbClr val="FF0000"/>
              </a:solidFill>
            </a:endParaRPr>
          </a:p>
        </p:txBody>
      </p:sp>
      <p:sp>
        <p:nvSpPr>
          <p:cNvPr id="7" name="Прямоугольник 6"/>
          <p:cNvSpPr/>
          <p:nvPr/>
        </p:nvSpPr>
        <p:spPr>
          <a:xfrm>
            <a:off x="1879593" y="762788"/>
            <a:ext cx="3714776" cy="2031325"/>
          </a:xfrm>
          <a:prstGeom prst="rect">
            <a:avLst/>
          </a:prstGeom>
        </p:spPr>
        <p:txBody>
          <a:bodyPr wrap="square">
            <a:spAutoFit/>
          </a:bodyPr>
          <a:lstStyle/>
          <a:p>
            <a:r>
              <a:rPr lang="fr-FR" sz="1800" dirty="0" smtClean="0">
                <a:solidFill>
                  <a:srgbClr val="000000"/>
                </a:solidFill>
              </a:rPr>
              <a:t>Le pronom «y» remplace les noms de choses qui sont </a:t>
            </a:r>
          </a:p>
          <a:p>
            <a:r>
              <a:rPr lang="fr-FR" sz="1800" dirty="0" smtClean="0">
                <a:solidFill>
                  <a:srgbClr val="000000"/>
                </a:solidFill>
              </a:rPr>
              <a:t>compléments indirects des verbes suivent de la préposition «à».</a:t>
            </a:r>
          </a:p>
          <a:p>
            <a:r>
              <a:rPr lang="fr-FR" sz="1800" dirty="0" smtClean="0">
                <a:solidFill>
                  <a:srgbClr val="000000"/>
                </a:solidFill>
              </a:rPr>
              <a:t>La négation se place avant et après le bloc formé par le </a:t>
            </a:r>
          </a:p>
          <a:p>
            <a:r>
              <a:rPr lang="fr-FR" sz="1800" dirty="0" smtClean="0">
                <a:solidFill>
                  <a:srgbClr val="000000"/>
                </a:solidFill>
              </a:rPr>
              <a:t>pronom et le verbe. </a:t>
            </a:r>
            <a:endParaRPr lang="ru-RU" sz="1800" dirty="0">
              <a:solidFill>
                <a:srgbClr val="000000"/>
              </a:solidFill>
            </a:endParaRPr>
          </a:p>
        </p:txBody>
      </p:sp>
      <p:sp>
        <p:nvSpPr>
          <p:cNvPr id="8" name="Прямоугольник 7"/>
          <p:cNvSpPr/>
          <p:nvPr/>
        </p:nvSpPr>
        <p:spPr>
          <a:xfrm>
            <a:off x="236519" y="762788"/>
            <a:ext cx="1308371" cy="2215991"/>
          </a:xfrm>
          <a:prstGeom prst="rect">
            <a:avLst/>
          </a:prstGeom>
        </p:spPr>
        <p:txBody>
          <a:bodyPr wrap="none">
            <a:spAutoFit/>
          </a:bodyPr>
          <a:lstStyle/>
          <a:p>
            <a:r>
              <a:rPr lang="fr-FR" sz="13800" dirty="0" smtClean="0">
                <a:solidFill>
                  <a:srgbClr val="FF0000"/>
                </a:solidFill>
                <a:latin typeface="Algerian" pitchFamily="82" charset="0"/>
              </a:rPr>
              <a:t>R</a:t>
            </a:r>
            <a:endParaRPr lang="ru-RU" sz="13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262722"/>
            <a:ext cx="4895533" cy="500066"/>
          </a:xfrm>
        </p:spPr>
        <p:txBody>
          <a:bodyPr>
            <a:noAutofit/>
          </a:bodyPr>
          <a:lstStyle/>
          <a:p>
            <a:r>
              <a:rPr lang="fr-FR" sz="2800" dirty="0" smtClean="0"/>
              <a:t>Attention!</a:t>
            </a:r>
            <a:br>
              <a:rPr lang="fr-FR" sz="2800" dirty="0" smtClean="0"/>
            </a:br>
            <a:endParaRPr lang="ru-RU" sz="2800" dirty="0"/>
          </a:p>
        </p:txBody>
      </p:sp>
      <p:sp>
        <p:nvSpPr>
          <p:cNvPr id="5" name="Прямоугольник 4"/>
          <p:cNvSpPr/>
          <p:nvPr/>
        </p:nvSpPr>
        <p:spPr>
          <a:xfrm>
            <a:off x="2593973" y="762788"/>
            <a:ext cx="3000396" cy="1815882"/>
          </a:xfrm>
          <a:prstGeom prst="rect">
            <a:avLst/>
          </a:prstGeom>
        </p:spPr>
        <p:txBody>
          <a:bodyPr wrap="square">
            <a:spAutoFit/>
          </a:bodyPr>
          <a:lstStyle/>
          <a:p>
            <a:r>
              <a:rPr lang="fr-FR" sz="2800" dirty="0" smtClean="0">
                <a:solidFill>
                  <a:srgbClr val="000000"/>
                </a:solidFill>
              </a:rPr>
              <a:t>Pour les noms de personnes on utilise le pronom tonique. </a:t>
            </a:r>
            <a:endParaRPr lang="ru-RU" sz="2800" dirty="0">
              <a:solidFill>
                <a:srgbClr val="000000"/>
              </a:solidFill>
            </a:endParaRPr>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1065" y="762788"/>
            <a:ext cx="2240032" cy="22860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dirty="0" smtClean="0"/>
              <a:t>Lisez et comparez ces phrases.</a:t>
            </a:r>
            <a:endParaRPr lang="ru-RU" dirty="0"/>
          </a:p>
        </p:txBody>
      </p:sp>
      <p:sp>
        <p:nvSpPr>
          <p:cNvPr id="5" name="Прямоугольник 4"/>
          <p:cNvSpPr/>
          <p:nvPr/>
        </p:nvSpPr>
        <p:spPr>
          <a:xfrm>
            <a:off x="93643" y="691350"/>
            <a:ext cx="5429288" cy="369332"/>
          </a:xfrm>
          <a:prstGeom prst="rect">
            <a:avLst/>
          </a:prstGeom>
        </p:spPr>
        <p:txBody>
          <a:bodyPr wrap="square">
            <a:spAutoFit/>
          </a:bodyPr>
          <a:lstStyle/>
          <a:p>
            <a:r>
              <a:rPr lang="fr-FR" sz="1800" dirty="0" smtClean="0">
                <a:solidFill>
                  <a:srgbClr val="000000"/>
                </a:solidFill>
              </a:rPr>
              <a:t>Je pense à ma future profession. – J’y pense.</a:t>
            </a:r>
            <a:endParaRPr lang="ru-RU" sz="1800" dirty="0">
              <a:solidFill>
                <a:srgbClr val="000000"/>
              </a:solidFill>
            </a:endParaRPr>
          </a:p>
        </p:txBody>
      </p:sp>
      <p:sp>
        <p:nvSpPr>
          <p:cNvPr id="6" name="Прямоугольник 5"/>
          <p:cNvSpPr/>
          <p:nvPr/>
        </p:nvSpPr>
        <p:spPr>
          <a:xfrm>
            <a:off x="93643" y="1285761"/>
            <a:ext cx="3889289" cy="400110"/>
          </a:xfrm>
          <a:prstGeom prst="rect">
            <a:avLst/>
          </a:prstGeom>
        </p:spPr>
        <p:txBody>
          <a:bodyPr wrap="square">
            <a:spAutoFit/>
          </a:bodyPr>
          <a:lstStyle/>
          <a:p>
            <a:r>
              <a:rPr lang="fr-FR" sz="1800" dirty="0" smtClean="0">
                <a:solidFill>
                  <a:srgbClr val="000000"/>
                </a:solidFill>
              </a:rPr>
              <a:t>Il pense à son pays. – Il y pense</a:t>
            </a:r>
            <a:r>
              <a:rPr lang="fr-FR" sz="2000" dirty="0" smtClean="0">
                <a:solidFill>
                  <a:srgbClr val="000000"/>
                </a:solidFill>
              </a:rPr>
              <a:t>.</a:t>
            </a:r>
            <a:endParaRPr lang="ru-RU" sz="2000" dirty="0">
              <a:solidFill>
                <a:srgbClr val="000000"/>
              </a:solidFill>
            </a:endParaRPr>
          </a:p>
        </p:txBody>
      </p:sp>
      <p:sp>
        <p:nvSpPr>
          <p:cNvPr id="7" name="Прямоугольник 6"/>
          <p:cNvSpPr/>
          <p:nvPr/>
        </p:nvSpPr>
        <p:spPr>
          <a:xfrm>
            <a:off x="93643" y="1905796"/>
            <a:ext cx="4304125" cy="369332"/>
          </a:xfrm>
          <a:prstGeom prst="rect">
            <a:avLst/>
          </a:prstGeom>
        </p:spPr>
        <p:txBody>
          <a:bodyPr wrap="square">
            <a:spAutoFit/>
          </a:bodyPr>
          <a:lstStyle/>
          <a:p>
            <a:r>
              <a:rPr lang="fr-FR" sz="1800" dirty="0" smtClean="0">
                <a:solidFill>
                  <a:srgbClr val="000000"/>
                </a:solidFill>
              </a:rPr>
              <a:t>Je pense </a:t>
            </a:r>
            <a:r>
              <a:rPr lang="fr-FR" sz="1800" b="1" dirty="0" smtClean="0">
                <a:solidFill>
                  <a:srgbClr val="000000"/>
                </a:solidFill>
              </a:rPr>
              <a:t>à mon ami</a:t>
            </a:r>
            <a:r>
              <a:rPr lang="fr-FR" sz="1800" dirty="0" smtClean="0">
                <a:solidFill>
                  <a:srgbClr val="000000"/>
                </a:solidFill>
              </a:rPr>
              <a:t>. – Je pense </a:t>
            </a:r>
            <a:r>
              <a:rPr lang="fr-FR" sz="1800" b="1" dirty="0" smtClean="0">
                <a:solidFill>
                  <a:srgbClr val="000000"/>
                </a:solidFill>
              </a:rPr>
              <a:t>à lui</a:t>
            </a:r>
            <a:r>
              <a:rPr lang="fr-FR" sz="1800" dirty="0" smtClean="0">
                <a:solidFill>
                  <a:srgbClr val="000000"/>
                </a:solidFill>
              </a:rPr>
              <a:t>.</a:t>
            </a:r>
            <a:endParaRPr lang="ru-RU" sz="1800" dirty="0">
              <a:solidFill>
                <a:srgbClr val="000000"/>
              </a:solidFill>
            </a:endParaRPr>
          </a:p>
        </p:txBody>
      </p:sp>
      <p:sp>
        <p:nvSpPr>
          <p:cNvPr id="8" name="Прямоугольник 7"/>
          <p:cNvSpPr/>
          <p:nvPr/>
        </p:nvSpPr>
        <p:spPr>
          <a:xfrm>
            <a:off x="93643" y="2506948"/>
            <a:ext cx="4522134" cy="369332"/>
          </a:xfrm>
          <a:prstGeom prst="rect">
            <a:avLst/>
          </a:prstGeom>
        </p:spPr>
        <p:txBody>
          <a:bodyPr wrap="square">
            <a:spAutoFit/>
          </a:bodyPr>
          <a:lstStyle/>
          <a:p>
            <a:r>
              <a:rPr lang="fr-FR" sz="1800" dirty="0" smtClean="0">
                <a:solidFill>
                  <a:srgbClr val="000000"/>
                </a:solidFill>
              </a:rPr>
              <a:t>Il pense </a:t>
            </a:r>
            <a:r>
              <a:rPr lang="fr-FR" sz="1800" b="1" dirty="0" smtClean="0">
                <a:solidFill>
                  <a:srgbClr val="000000"/>
                </a:solidFill>
              </a:rPr>
              <a:t>à ses parents</a:t>
            </a:r>
            <a:r>
              <a:rPr lang="fr-FR" sz="1800" dirty="0" smtClean="0">
                <a:solidFill>
                  <a:srgbClr val="000000"/>
                </a:solidFill>
              </a:rPr>
              <a:t>. – Il pense </a:t>
            </a:r>
            <a:r>
              <a:rPr lang="fr-FR" sz="1800" b="1" dirty="0" smtClean="0">
                <a:solidFill>
                  <a:srgbClr val="000000"/>
                </a:solidFill>
              </a:rPr>
              <a:t>à eux</a:t>
            </a:r>
            <a:r>
              <a:rPr lang="fr-FR" sz="1800" dirty="0" smtClean="0">
                <a:solidFill>
                  <a:srgbClr val="000000"/>
                </a:solidFill>
              </a:rPr>
              <a:t>.</a:t>
            </a:r>
            <a:endParaRPr lang="ru-RU" sz="1800" dirty="0">
              <a:solidFill>
                <a:srgbClr val="000000"/>
              </a:solidFill>
            </a:endParaRPr>
          </a:p>
        </p:txBody>
      </p:sp>
      <p:pic>
        <p:nvPicPr>
          <p:cNvPr id="9" name="Рисунок 84" descr="ÐÐ°ÑÑÐ¸Ð½ÐºÐ¸ Ð¿Ð¾ Ð·Ð°Ð¿ÑÐ¾ÑÑ Ð²Ð¾ÑÐºÐ»Ð¸ÑÐ°ÑÐµÐ»ÑÐ½ÑÐ¹ Ð·Ð½Ð°Ðº"/>
          <p:cNvPicPr>
            <a:picLocks noChangeAspect="1" noChangeArrowheads="1"/>
          </p:cNvPicPr>
          <p:nvPr/>
        </p:nvPicPr>
        <p:blipFill>
          <a:blip r:embed="rId2"/>
          <a:srcRect/>
          <a:stretch>
            <a:fillRect/>
          </a:stretch>
        </p:blipFill>
        <p:spPr bwMode="auto">
          <a:xfrm>
            <a:off x="4218242" y="1060682"/>
            <a:ext cx="1541208" cy="15626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600" dirty="0" smtClean="0"/>
              <a:t>Devoir </a:t>
            </a:r>
            <a:endParaRPr lang="ru-RU" sz="3600" dirty="0"/>
          </a:p>
        </p:txBody>
      </p:sp>
      <p:sp>
        <p:nvSpPr>
          <p:cNvPr id="5" name="Прямоугольник 4"/>
          <p:cNvSpPr/>
          <p:nvPr/>
        </p:nvSpPr>
        <p:spPr>
          <a:xfrm>
            <a:off x="236519" y="691350"/>
            <a:ext cx="5286412" cy="369332"/>
          </a:xfrm>
          <a:prstGeom prst="rect">
            <a:avLst/>
          </a:prstGeom>
        </p:spPr>
        <p:txBody>
          <a:bodyPr wrap="square">
            <a:spAutoFit/>
          </a:bodyPr>
          <a:lstStyle/>
          <a:p>
            <a:r>
              <a:rPr lang="fr-FR" sz="1800" dirty="0" smtClean="0">
                <a:solidFill>
                  <a:srgbClr val="000000"/>
                </a:solidFill>
              </a:rPr>
              <a:t>Répondez en utilisant «y», selon le modèle:</a:t>
            </a:r>
            <a:endParaRPr lang="ru-RU" sz="1800" dirty="0">
              <a:solidFill>
                <a:srgbClr val="000000"/>
              </a:solidFill>
            </a:endParaRPr>
          </a:p>
        </p:txBody>
      </p:sp>
      <p:sp>
        <p:nvSpPr>
          <p:cNvPr id="6" name="Прямоугольник 5"/>
          <p:cNvSpPr/>
          <p:nvPr/>
        </p:nvSpPr>
        <p:spPr>
          <a:xfrm>
            <a:off x="236519" y="1060682"/>
            <a:ext cx="3929090" cy="1815882"/>
          </a:xfrm>
          <a:prstGeom prst="rect">
            <a:avLst/>
          </a:prstGeom>
        </p:spPr>
        <p:txBody>
          <a:bodyPr wrap="square">
            <a:spAutoFit/>
          </a:bodyPr>
          <a:lstStyle/>
          <a:p>
            <a:r>
              <a:rPr lang="fr-FR" sz="1600" dirty="0" smtClean="0">
                <a:solidFill>
                  <a:srgbClr val="000000"/>
                </a:solidFill>
              </a:rPr>
              <a:t>– Je vais chez le coiffeur vendredi. Et vous? – J’y vais samedi.</a:t>
            </a:r>
          </a:p>
          <a:p>
            <a:r>
              <a:rPr lang="fr-FR" sz="1600" dirty="0" smtClean="0">
                <a:solidFill>
                  <a:srgbClr val="000000"/>
                </a:solidFill>
              </a:rPr>
              <a:t>– Mon frère va à Samarkande en train. Et vous? – ...</a:t>
            </a:r>
          </a:p>
          <a:p>
            <a:r>
              <a:rPr lang="fr-FR" sz="1600" dirty="0" smtClean="0">
                <a:solidFill>
                  <a:srgbClr val="000000"/>
                </a:solidFill>
              </a:rPr>
              <a:t>– Je reste à Tachkent pour deux jours. Et vous? – ...</a:t>
            </a:r>
          </a:p>
          <a:p>
            <a:r>
              <a:rPr lang="fr-FR" sz="1600" dirty="0" smtClean="0">
                <a:solidFill>
                  <a:srgbClr val="000000"/>
                </a:solidFill>
              </a:rPr>
              <a:t>– Olim habite à Boukhara. Et vous? – ...</a:t>
            </a:r>
            <a:endParaRPr lang="ru-RU" sz="1600" dirty="0">
              <a:solidFill>
                <a:srgbClr val="000000"/>
              </a:solidFill>
            </a:endParaRPr>
          </a:p>
        </p:txBody>
      </p:sp>
      <p:pic>
        <p:nvPicPr>
          <p:cNvPr id="7" name="Picture 2" descr="b1b342a87c"/>
          <p:cNvPicPr>
            <a:picLocks noChangeAspect="1" noChangeArrowheads="1"/>
          </p:cNvPicPr>
          <p:nvPr/>
        </p:nvPicPr>
        <p:blipFill>
          <a:blip r:embed="rId2"/>
          <a:srcRect/>
          <a:stretch>
            <a:fillRect/>
          </a:stretch>
        </p:blipFill>
        <p:spPr bwMode="auto">
          <a:xfrm>
            <a:off x="4165609" y="1191416"/>
            <a:ext cx="1433848" cy="187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down)">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2308221" y="699586"/>
            <a:ext cx="2731313" cy="1898588"/>
          </a:xfrm>
          <a:prstGeom prst="rect">
            <a:avLst/>
          </a:prstGeom>
          <a:solidFill>
            <a:schemeClr val="bg2">
              <a:lumMod val="20000"/>
              <a:lumOff val="80000"/>
            </a:schemeClr>
          </a:solidFill>
          <a:ln>
            <a:solidFill>
              <a:srgbClr val="FF0000"/>
            </a:solidFill>
          </a:ln>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pic>
        <p:nvPicPr>
          <p:cNvPr id="4" name="Picture 2"/>
          <p:cNvPicPr>
            <a:picLocks noChangeAspect="1" noChangeArrowheads="1"/>
          </p:cNvPicPr>
          <p:nvPr/>
        </p:nvPicPr>
        <p:blipFill>
          <a:blip r:embed="rId2"/>
          <a:srcRect/>
          <a:stretch>
            <a:fillRect/>
          </a:stretch>
        </p:blipFill>
        <p:spPr bwMode="auto">
          <a:xfrm>
            <a:off x="165082" y="619912"/>
            <a:ext cx="2000264" cy="23574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p:nvPr/>
        </p:nvSpPr>
        <p:spPr>
          <a:xfrm>
            <a:off x="942354" y="691350"/>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7" name="Oval 11"/>
          <p:cNvSpPr/>
          <p:nvPr/>
        </p:nvSpPr>
        <p:spPr>
          <a:xfrm>
            <a:off x="2597398" y="1477168"/>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noProof="0" dirty="0" smtClean="0">
                <a:solidFill>
                  <a:srgbClr val="FFFFFF"/>
                </a:solidFill>
                <a:latin typeface="Open Sans Light"/>
              </a:rPr>
              <a:t>3</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28" name="Oval 11"/>
          <p:cNvSpPr/>
          <p:nvPr/>
        </p:nvSpPr>
        <p:spPr>
          <a:xfrm>
            <a:off x="4521086" y="691350"/>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noProof="0" dirty="0" smtClean="0">
                <a:solidFill>
                  <a:srgbClr val="FFFFFF"/>
                </a:solidFill>
                <a:latin typeface="Open Sans Light"/>
              </a:rPr>
              <a:t>2</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30" name="Прямоугольник 29"/>
          <p:cNvSpPr/>
          <p:nvPr/>
        </p:nvSpPr>
        <p:spPr>
          <a:xfrm>
            <a:off x="1906265" y="2270315"/>
            <a:ext cx="1879593" cy="707886"/>
          </a:xfrm>
          <a:prstGeom prst="rect">
            <a:avLst/>
          </a:prstGeom>
        </p:spPr>
        <p:txBody>
          <a:bodyPr wrap="square">
            <a:spAutoFit/>
          </a:bodyPr>
          <a:lstStyle/>
          <a:p>
            <a:pPr algn="ctr"/>
            <a:r>
              <a:rPr lang="fr-FR" sz="2000" b="1" dirty="0" smtClean="0">
                <a:solidFill>
                  <a:schemeClr val="tx2"/>
                </a:solidFill>
              </a:rPr>
              <a:t>Le pronom «y» </a:t>
            </a:r>
            <a:endParaRPr lang="ru-RU" sz="2000" dirty="0">
              <a:solidFill>
                <a:schemeClr val="tx2"/>
              </a:solidFill>
            </a:endParaRPr>
          </a:p>
        </p:txBody>
      </p:sp>
      <p:sp>
        <p:nvSpPr>
          <p:cNvPr id="32" name="Стрелка вниз 31"/>
          <p:cNvSpPr/>
          <p:nvPr/>
        </p:nvSpPr>
        <p:spPr>
          <a:xfrm>
            <a:off x="1010367" y="1187991"/>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3" name="Стрелка вниз 32"/>
          <p:cNvSpPr/>
          <p:nvPr/>
        </p:nvSpPr>
        <p:spPr>
          <a:xfrm>
            <a:off x="2665411" y="1977234"/>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Стрелка вниз 33"/>
          <p:cNvSpPr/>
          <p:nvPr/>
        </p:nvSpPr>
        <p:spPr>
          <a:xfrm>
            <a:off x="4522799" y="1187991"/>
            <a:ext cx="285752" cy="36061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5" name="object 2"/>
          <p:cNvSpPr txBox="1">
            <a:spLocks/>
          </p:cNvSpPr>
          <p:nvPr/>
        </p:nvSpPr>
        <p:spPr>
          <a:xfrm>
            <a:off x="1008337" y="61851"/>
            <a:ext cx="3514462" cy="385979"/>
          </a:xfrm>
          <a:prstGeom prst="rect">
            <a:avLst/>
          </a:prstGeom>
        </p:spPr>
        <p:txBody>
          <a:bodyPr vert="horz" wrap="square" lIns="0" tIns="16486" rIns="0" bIns="0" rtlCol="0" anchor="ctr">
            <a:spAutoFit/>
          </a:body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bg1"/>
                </a:solidFill>
                <a:effectLst/>
                <a:uLnTx/>
                <a:uFillTx/>
                <a:latin typeface="Arial" pitchFamily="34" charset="0"/>
                <a:ea typeface="+mj-ea"/>
                <a:cs typeface="Arial" pitchFamily="34" charset="0"/>
              </a:rPr>
              <a:t>leçon</a:t>
            </a:r>
            <a:endParaRPr kumimoji="0" lang="en-US" sz="2400" b="1" i="0" u="none" strike="noStrike" kern="800" cap="none" spc="-25" normalizeH="0" baseline="0" noProof="0" dirty="0">
              <a:ln>
                <a:noFill/>
              </a:ln>
              <a:solidFill>
                <a:schemeClr val="bg1"/>
              </a:solidFill>
              <a:effectLst/>
              <a:uLnTx/>
              <a:uFillTx/>
              <a:latin typeface="Arial"/>
              <a:ea typeface="+mj-ea"/>
              <a:cs typeface="Arial"/>
            </a:endParaRPr>
          </a:p>
        </p:txBody>
      </p:sp>
      <p:sp>
        <p:nvSpPr>
          <p:cNvPr id="12" name="Прямоугольник 11"/>
          <p:cNvSpPr/>
          <p:nvPr/>
        </p:nvSpPr>
        <p:spPr>
          <a:xfrm>
            <a:off x="142877" y="1495036"/>
            <a:ext cx="2022468" cy="543867"/>
          </a:xfrm>
          <a:prstGeom prst="rect">
            <a:avLst/>
          </a:prstGeom>
        </p:spPr>
        <p:txBody>
          <a:bodyPr wrap="square">
            <a:spAutoFit/>
          </a:bodyPr>
          <a:lstStyle/>
          <a:p>
            <a:pPr algn="ctr"/>
            <a:r>
              <a:rPr lang="fr-FR" sz="1800" b="1" dirty="0" smtClean="0">
                <a:solidFill>
                  <a:srgbClr val="002060"/>
                </a:solidFill>
                <a:latin typeface="Arial"/>
                <a:cs typeface="Arial"/>
              </a:rPr>
              <a:t>Le réseau SNCF</a:t>
            </a:r>
            <a:endParaRPr lang="fr-FR" sz="1800" b="1" dirty="0" smtClean="0">
              <a:solidFill>
                <a:srgbClr val="002060"/>
              </a:solidFill>
              <a:latin typeface="Arial Black" pitchFamily="34" charset="0"/>
              <a:cs typeface="Arial" pitchFamily="34" charset="0"/>
            </a:endParaRPr>
          </a:p>
          <a:p>
            <a:pPr algn="ctr"/>
            <a:endParaRPr lang="ru-RU" dirty="0"/>
          </a:p>
        </p:txBody>
      </p:sp>
      <p:sp>
        <p:nvSpPr>
          <p:cNvPr id="13" name="Прямоугольник 12"/>
          <p:cNvSpPr/>
          <p:nvPr/>
        </p:nvSpPr>
        <p:spPr>
          <a:xfrm>
            <a:off x="3594105" y="1619250"/>
            <a:ext cx="2000264" cy="400110"/>
          </a:xfrm>
          <a:prstGeom prst="rect">
            <a:avLst/>
          </a:prstGeom>
        </p:spPr>
        <p:txBody>
          <a:bodyPr wrap="square">
            <a:spAutoFit/>
          </a:bodyPr>
          <a:lstStyle/>
          <a:p>
            <a:r>
              <a:rPr lang="en-US" sz="2000" b="1" dirty="0" smtClean="0">
                <a:solidFill>
                  <a:srgbClr val="002060"/>
                </a:solidFill>
              </a:rPr>
              <a:t>La Tour Eiffel</a:t>
            </a:r>
            <a:endParaRPr lang="ru-RU" sz="2000" b="1" dirty="0">
              <a:solidFill>
                <a:srgbClr val="002060"/>
              </a:solidFill>
            </a:endParaRPr>
          </a:p>
        </p:txBody>
      </p:sp>
    </p:spTree>
    <p:extLst>
      <p:ext uri="{BB962C8B-B14F-4D97-AF65-F5344CB8AC3E}">
        <p14:creationId xmlns=""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900" fill="hold"/>
                                        <p:tgtEl>
                                          <p:spTgt spid="26"/>
                                        </p:tgtEl>
                                        <p:attrNameLst>
                                          <p:attrName>ppt_x</p:attrName>
                                        </p:attrNameLst>
                                      </p:cBhvr>
                                      <p:tavLst>
                                        <p:tav tm="0">
                                          <p:val>
                                            <p:strVal val="#ppt_x"/>
                                          </p:val>
                                        </p:tav>
                                        <p:tav tm="100000">
                                          <p:val>
                                            <p:strVal val="#ppt_x"/>
                                          </p:val>
                                        </p:tav>
                                      </p:tavLst>
                                    </p:anim>
                                    <p:anim calcmode="lin" valueType="num">
                                      <p:cBhvr additive="base">
                                        <p:cTn id="8" dur="9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900" fill="hold"/>
                                        <p:tgtEl>
                                          <p:spTgt spid="27"/>
                                        </p:tgtEl>
                                        <p:attrNameLst>
                                          <p:attrName>ppt_x</p:attrName>
                                        </p:attrNameLst>
                                      </p:cBhvr>
                                      <p:tavLst>
                                        <p:tav tm="0">
                                          <p:val>
                                            <p:strVal val="#ppt_x"/>
                                          </p:val>
                                        </p:tav>
                                        <p:tav tm="100000">
                                          <p:val>
                                            <p:strVal val="#ppt_x"/>
                                          </p:val>
                                        </p:tav>
                                      </p:tavLst>
                                    </p:anim>
                                    <p:anim calcmode="lin" valueType="num">
                                      <p:cBhvr additive="base">
                                        <p:cTn id="12" dur="9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900" fill="hold"/>
                                        <p:tgtEl>
                                          <p:spTgt spid="28"/>
                                        </p:tgtEl>
                                        <p:attrNameLst>
                                          <p:attrName>ppt_x</p:attrName>
                                        </p:attrNameLst>
                                      </p:cBhvr>
                                      <p:tavLst>
                                        <p:tav tm="0">
                                          <p:val>
                                            <p:strVal val="#ppt_x"/>
                                          </p:val>
                                        </p:tav>
                                        <p:tav tm="100000">
                                          <p:val>
                                            <p:strVal val="#ppt_x"/>
                                          </p:val>
                                        </p:tav>
                                      </p:tavLst>
                                    </p:anim>
                                    <p:anim calcmode="lin" valueType="num">
                                      <p:cBhvr additive="base">
                                        <p:cTn id="16" dur="9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379527" y="691350"/>
            <a:ext cx="3500461" cy="584775"/>
          </a:xfrm>
          <a:prstGeom prst="rect">
            <a:avLst/>
          </a:prstGeom>
        </p:spPr>
        <p:txBody>
          <a:bodyPr wrap="square">
            <a:spAutoFit/>
          </a:bodyPr>
          <a:lstStyle/>
          <a:p>
            <a:pPr algn="ctr"/>
            <a:r>
              <a:rPr lang="en-US" sz="3200" dirty="0" smtClean="0">
                <a:solidFill>
                  <a:srgbClr val="002060"/>
                </a:solidFill>
                <a:latin typeface="Arial" pitchFamily="34" charset="0"/>
                <a:cs typeface="Arial" pitchFamily="34" charset="0"/>
              </a:rPr>
              <a:t>La SNCF </a:t>
            </a:r>
            <a:endParaRPr lang="ru-RU" sz="3200" dirty="0">
              <a:solidFill>
                <a:srgbClr val="002060"/>
              </a:solidFill>
              <a:latin typeface="Arial" pitchFamily="34" charset="0"/>
              <a:cs typeface="Arial" pitchFamily="34" charset="0"/>
            </a:endParaRPr>
          </a:p>
        </p:txBody>
      </p:sp>
      <p:sp>
        <p:nvSpPr>
          <p:cNvPr id="6" name="Прямоугольник 5"/>
          <p:cNvSpPr/>
          <p:nvPr/>
        </p:nvSpPr>
        <p:spPr>
          <a:xfrm>
            <a:off x="165081" y="1276125"/>
            <a:ext cx="5594368" cy="430887"/>
          </a:xfrm>
          <a:prstGeom prst="rect">
            <a:avLst/>
          </a:prstGeom>
        </p:spPr>
        <p:txBody>
          <a:bodyPr wrap="square">
            <a:spAutoFit/>
          </a:bodyPr>
          <a:lstStyle/>
          <a:p>
            <a:r>
              <a:rPr lang="fr-FR" sz="2200" b="1" dirty="0" smtClean="0">
                <a:solidFill>
                  <a:srgbClr val="002060"/>
                </a:solidFill>
                <a:latin typeface="Arial" pitchFamily="34" charset="0"/>
                <a:cs typeface="Arial" pitchFamily="34" charset="0"/>
              </a:rPr>
              <a:t>(Société Nationale des Chemins de Fer) </a:t>
            </a:r>
            <a:endParaRPr lang="ru-RU" sz="2200" b="1" dirty="0">
              <a:solidFill>
                <a:srgbClr val="002060"/>
              </a:solidFill>
              <a:latin typeface="Arial" pitchFamily="34" charset="0"/>
              <a:cs typeface="Arial" pitchFamily="34" charset="0"/>
            </a:endParaRPr>
          </a:p>
        </p:txBody>
      </p:sp>
      <p:sp>
        <p:nvSpPr>
          <p:cNvPr id="7" name="Прямоугольник 6"/>
          <p:cNvSpPr/>
          <p:nvPr/>
        </p:nvSpPr>
        <p:spPr>
          <a:xfrm>
            <a:off x="1879593" y="1960715"/>
            <a:ext cx="1785950" cy="461665"/>
          </a:xfrm>
          <a:prstGeom prst="rect">
            <a:avLst/>
          </a:prstGeom>
        </p:spPr>
        <p:txBody>
          <a:bodyPr wrap="square">
            <a:spAutoFit/>
          </a:bodyPr>
          <a:lstStyle/>
          <a:p>
            <a:pPr algn="ctr"/>
            <a:r>
              <a:rPr lang="en-US" sz="2400" dirty="0" smtClean="0">
                <a:solidFill>
                  <a:srgbClr val="002060"/>
                </a:solidFill>
              </a:rPr>
              <a:t>La SNCF </a:t>
            </a:r>
            <a:endParaRPr lang="ru-RU" sz="2400" dirty="0">
              <a:solidFill>
                <a:srgbClr val="002060"/>
              </a:solidFill>
            </a:endParaRPr>
          </a:p>
        </p:txBody>
      </p:sp>
      <p:sp>
        <p:nvSpPr>
          <p:cNvPr id="8" name="Прямоугольник 7"/>
          <p:cNvSpPr/>
          <p:nvPr/>
        </p:nvSpPr>
        <p:spPr>
          <a:xfrm>
            <a:off x="165080" y="2422380"/>
            <a:ext cx="5594369" cy="461665"/>
          </a:xfrm>
          <a:prstGeom prst="rect">
            <a:avLst/>
          </a:prstGeom>
        </p:spPr>
        <p:txBody>
          <a:bodyPr wrap="square">
            <a:spAutoFit/>
          </a:bodyPr>
          <a:lstStyle/>
          <a:p>
            <a:r>
              <a:rPr lang="fr-FR" sz="2400" dirty="0" smtClean="0">
                <a:solidFill>
                  <a:srgbClr val="002060"/>
                </a:solidFill>
              </a:rPr>
              <a:t>fait rouler plus de 1000 trains par    jour. </a:t>
            </a:r>
            <a:endParaRPr lang="ru-RU"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65081" y="613141"/>
            <a:ext cx="5429288" cy="2246769"/>
          </a:xfrm>
          <a:prstGeom prst="rect">
            <a:avLst/>
          </a:prstGeom>
        </p:spPr>
        <p:txBody>
          <a:bodyPr wrap="square">
            <a:spAutoFit/>
          </a:bodyPr>
          <a:lstStyle/>
          <a:p>
            <a:r>
              <a:rPr lang="fr-FR" sz="2000" dirty="0" smtClean="0">
                <a:solidFill>
                  <a:srgbClr val="002060"/>
                </a:solidFill>
              </a:rPr>
              <a:t>Le réseau SNCF fait </a:t>
            </a:r>
            <a:r>
              <a:rPr lang="fr-FR" sz="2000" u="sng" dirty="0" smtClean="0">
                <a:solidFill>
                  <a:srgbClr val="002060"/>
                </a:solidFill>
              </a:rPr>
              <a:t>31385</a:t>
            </a:r>
            <a:r>
              <a:rPr lang="fr-FR" sz="2000" dirty="0" smtClean="0">
                <a:solidFill>
                  <a:srgbClr val="002060"/>
                </a:solidFill>
              </a:rPr>
              <a:t> kilomètres. </a:t>
            </a:r>
          </a:p>
          <a:p>
            <a:r>
              <a:rPr lang="fr-FR" sz="2000" dirty="0" smtClean="0">
                <a:solidFill>
                  <a:srgbClr val="002060"/>
                </a:solidFill>
              </a:rPr>
              <a:t>Les trains  français les plus connus sont les TGV (Train à Grande Vitesse) qui roulent à plus de </a:t>
            </a:r>
            <a:r>
              <a:rPr lang="fr-FR" sz="2000" u="sng" dirty="0" smtClean="0">
                <a:solidFill>
                  <a:srgbClr val="002060"/>
                </a:solidFill>
              </a:rPr>
              <a:t>250</a:t>
            </a:r>
            <a:r>
              <a:rPr lang="fr-FR" sz="2000" dirty="0" smtClean="0">
                <a:solidFill>
                  <a:srgbClr val="002060"/>
                </a:solidFill>
              </a:rPr>
              <a:t> kilomètres / heure. Le TGV est un des services ferroviaires les plus rapide de monde. Il a été mis en service en </a:t>
            </a:r>
            <a:r>
              <a:rPr lang="fr-FR" sz="2000" u="sng" dirty="0" smtClean="0">
                <a:solidFill>
                  <a:srgbClr val="002060"/>
                </a:solidFill>
              </a:rPr>
              <a:t>1981</a:t>
            </a:r>
            <a:r>
              <a:rPr lang="fr-FR" sz="2000" dirty="0" smtClean="0">
                <a:solidFill>
                  <a:srgbClr val="002060"/>
                </a:solidFill>
              </a:rPr>
              <a:t> sur la ligne Paris – Lyon. </a:t>
            </a:r>
            <a:endParaRPr lang="ru-RU"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p:txBody>
          <a:bodyPr/>
          <a:lstStyle/>
          <a:p>
            <a:endParaRPr lang="ru-RU"/>
          </a:p>
        </p:txBody>
      </p:sp>
      <p:sp>
        <p:nvSpPr>
          <p:cNvPr id="4" name="Содержимое 3"/>
          <p:cNvSpPr>
            <a:spLocks noGrp="1"/>
          </p:cNvSpPr>
          <p:nvPr>
            <p:ph sz="half" idx="3"/>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93643" y="49003"/>
            <a:ext cx="5622837" cy="1771650"/>
          </a:xfrm>
          <a:prstGeom prst="rect">
            <a:avLst/>
          </a:prstGeom>
          <a:noFill/>
          <a:ln w="9525">
            <a:noFill/>
            <a:miter lim="800000"/>
            <a:headEnd/>
            <a:tailEnd/>
          </a:ln>
          <a:effectLst/>
        </p:spPr>
      </p:pic>
      <p:sp>
        <p:nvSpPr>
          <p:cNvPr id="6" name="Прямоугольник 5"/>
          <p:cNvSpPr/>
          <p:nvPr/>
        </p:nvSpPr>
        <p:spPr>
          <a:xfrm>
            <a:off x="93643" y="1977234"/>
            <a:ext cx="5622837" cy="830997"/>
          </a:xfrm>
          <a:prstGeom prst="rect">
            <a:avLst/>
          </a:prstGeom>
        </p:spPr>
        <p:txBody>
          <a:bodyPr wrap="square">
            <a:spAutoFit/>
          </a:bodyPr>
          <a:lstStyle/>
          <a:p>
            <a:pPr algn="ctr"/>
            <a:r>
              <a:rPr lang="fr-FR" sz="2400" dirty="0" smtClean="0">
                <a:solidFill>
                  <a:srgbClr val="002060"/>
                </a:solidFill>
              </a:rPr>
              <a:t>Le TGV Atlantique existe depuis ﬁn 1989, et le TGV Nord depuis 1964. </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 Tour Eiffel</a:t>
            </a:r>
            <a:endParaRPr lang="ru-RU" dirty="0"/>
          </a:p>
        </p:txBody>
      </p:sp>
      <p:pic>
        <p:nvPicPr>
          <p:cNvPr id="6147" name="Picture 3"/>
          <p:cNvPicPr>
            <a:picLocks noChangeAspect="1" noChangeArrowheads="1"/>
          </p:cNvPicPr>
          <p:nvPr/>
        </p:nvPicPr>
        <p:blipFill>
          <a:blip r:embed="rId2"/>
          <a:srcRect/>
          <a:stretch>
            <a:fillRect/>
          </a:stretch>
        </p:blipFill>
        <p:spPr bwMode="auto">
          <a:xfrm>
            <a:off x="165081" y="619912"/>
            <a:ext cx="2286016" cy="2428892"/>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165081" y="518529"/>
            <a:ext cx="2286016" cy="2530275"/>
          </a:xfrm>
          <a:prstGeom prst="rect">
            <a:avLst/>
          </a:prstGeom>
          <a:noFill/>
          <a:ln w="9525">
            <a:noFill/>
            <a:miter lim="800000"/>
            <a:headEnd/>
            <a:tailEnd/>
          </a:ln>
          <a:effectLst/>
        </p:spPr>
      </p:pic>
      <p:sp>
        <p:nvSpPr>
          <p:cNvPr id="8" name="Прямоугольник 7"/>
          <p:cNvSpPr/>
          <p:nvPr/>
        </p:nvSpPr>
        <p:spPr>
          <a:xfrm>
            <a:off x="2736849" y="619912"/>
            <a:ext cx="2879725" cy="2585323"/>
          </a:xfrm>
          <a:prstGeom prst="rect">
            <a:avLst/>
          </a:prstGeom>
        </p:spPr>
        <p:txBody>
          <a:bodyPr wrap="square">
            <a:spAutoFit/>
          </a:bodyPr>
          <a:lstStyle/>
          <a:p>
            <a:r>
              <a:rPr lang="fr-FR" sz="1800" dirty="0" smtClean="0">
                <a:solidFill>
                  <a:srgbClr val="000000"/>
                </a:solidFill>
              </a:rPr>
              <a:t>C'est pour l’Exposition universelle de 1889 que Gustave Eiffel a construit cette tour. La construction, qui était un défi tant sur le plan technique qu'architectural, </a:t>
            </a:r>
          </a:p>
          <a:p>
            <a:r>
              <a:rPr lang="fr-FR" sz="1800" dirty="0" smtClean="0">
                <a:solidFill>
                  <a:srgbClr val="000000"/>
                </a:solidFill>
              </a:rPr>
              <a:t>a demandé 2 ans, </a:t>
            </a:r>
          </a:p>
          <a:p>
            <a:r>
              <a:rPr lang="fr-FR" sz="1800" dirty="0" smtClean="0">
                <a:solidFill>
                  <a:srgbClr val="000000"/>
                </a:solidFill>
              </a:rPr>
              <a:t>2 mois et 5 jours.</a:t>
            </a:r>
            <a:endParaRPr lang="fr-FR"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93643" y="562432"/>
            <a:ext cx="3416403" cy="2308324"/>
          </a:xfrm>
          <a:prstGeom prst="rect">
            <a:avLst/>
          </a:prstGeom>
        </p:spPr>
        <p:txBody>
          <a:bodyPr wrap="square">
            <a:spAutoFit/>
          </a:bodyPr>
          <a:lstStyle/>
          <a:p>
            <a:r>
              <a:rPr lang="fr-FR" sz="2400" dirty="0" smtClean="0">
                <a:solidFill>
                  <a:srgbClr val="000000"/>
                </a:solidFill>
              </a:rPr>
              <a:t>Il faut gravir 1 665 marches pour atteindre le sommet de la tour par l’escalier Est. Bonne chance aux courageux mollets!</a:t>
            </a:r>
            <a:endParaRPr lang="ru-RU" sz="2400" dirty="0">
              <a:solidFill>
                <a:srgbClr val="000000"/>
              </a:solidFill>
            </a:endParaRPr>
          </a:p>
        </p:txBody>
      </p:sp>
      <p:pic>
        <p:nvPicPr>
          <p:cNvPr id="7170" name="Picture 2"/>
          <p:cNvPicPr>
            <a:picLocks noChangeAspect="1" noChangeArrowheads="1"/>
          </p:cNvPicPr>
          <p:nvPr/>
        </p:nvPicPr>
        <p:blipFill>
          <a:blip r:embed="rId2"/>
          <a:srcRect/>
          <a:stretch>
            <a:fillRect/>
          </a:stretch>
        </p:blipFill>
        <p:spPr bwMode="auto">
          <a:xfrm>
            <a:off x="3510046" y="691350"/>
            <a:ext cx="2084323" cy="2357453"/>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3510046" y="691349"/>
            <a:ext cx="2000264" cy="23574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 Tour Eiffel</a:t>
            </a:r>
            <a:endParaRPr lang="ru-RU" dirty="0"/>
          </a:p>
        </p:txBody>
      </p:sp>
      <p:sp>
        <p:nvSpPr>
          <p:cNvPr id="5" name="Прямоугольник 4"/>
          <p:cNvSpPr/>
          <p:nvPr/>
        </p:nvSpPr>
        <p:spPr>
          <a:xfrm>
            <a:off x="93643" y="518529"/>
            <a:ext cx="3429024" cy="2846933"/>
          </a:xfrm>
          <a:prstGeom prst="rect">
            <a:avLst/>
          </a:prstGeom>
        </p:spPr>
        <p:txBody>
          <a:bodyPr wrap="square">
            <a:spAutoFit/>
          </a:bodyPr>
          <a:lstStyle/>
          <a:p>
            <a:r>
              <a:rPr lang="fr-FR" sz="1600" dirty="0" smtClean="0">
                <a:solidFill>
                  <a:srgbClr val="002060"/>
                </a:solidFill>
              </a:rPr>
              <a:t>L’ingénieur Eiffel a terminé la tour Eiffel en 1889; au premier étage de ce monument de fer, il y avait et il y a encore, un restaurant; aux yeux de Maupassant et de beaucoup de personnes de son temps, la tour Eiffel était quel que chose de très laid. Maintenant il n’est pas possible d’imaginer Paris sans la tour Eiffel.</a:t>
            </a:r>
          </a:p>
          <a:p>
            <a:r>
              <a:rPr lang="fr-FR" sz="1900" dirty="0" smtClean="0">
                <a:solidFill>
                  <a:srgbClr val="002060"/>
                </a:solidFill>
              </a:rPr>
              <a:t> </a:t>
            </a:r>
            <a:endParaRPr lang="ru-RU" sz="1900" dirty="0">
              <a:solidFill>
                <a:srgbClr val="002060"/>
              </a:solidFill>
            </a:endParaRPr>
          </a:p>
        </p:txBody>
      </p:sp>
      <p:pic>
        <p:nvPicPr>
          <p:cNvPr id="6" name="Рисунок 5"/>
          <p:cNvPicPr>
            <a:picLocks noChangeAspect="1"/>
          </p:cNvPicPr>
          <p:nvPr/>
        </p:nvPicPr>
        <p:blipFill>
          <a:blip r:embed="rId2">
            <a:extLst>
              <a:ext uri="{BEBA8EAE-BF5A-486C-A8C5-ECC9F3942E4B}">
                <a14:imgProps xmlns="" xmlns:a14="http://schemas.microsoft.com/office/drawing/2010/main">
                  <a14:imgLayer r:embed="">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3522667" y="619913"/>
            <a:ext cx="2123641" cy="2500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z="2800" dirty="0" smtClean="0">
                <a:solidFill>
                  <a:schemeClr val="bg1"/>
                </a:solidFill>
              </a:rPr>
              <a:t>Gustave Eiffel</a:t>
            </a:r>
            <a:endParaRPr lang="ru-RU" dirty="0">
              <a:solidFill>
                <a:schemeClr val="bg1"/>
              </a:solidFill>
            </a:endParaRPr>
          </a:p>
        </p:txBody>
      </p:sp>
      <p:sp>
        <p:nvSpPr>
          <p:cNvPr id="5" name="Прямоугольник 4"/>
          <p:cNvSpPr/>
          <p:nvPr/>
        </p:nvSpPr>
        <p:spPr>
          <a:xfrm>
            <a:off x="2308221" y="656073"/>
            <a:ext cx="3214709" cy="830997"/>
          </a:xfrm>
          <a:prstGeom prst="rect">
            <a:avLst/>
          </a:prstGeom>
        </p:spPr>
        <p:txBody>
          <a:bodyPr wrap="square">
            <a:spAutoFit/>
          </a:bodyPr>
          <a:lstStyle/>
          <a:p>
            <a:r>
              <a:rPr lang="fr-FR" sz="1600" dirty="0" smtClean="0">
                <a:solidFill>
                  <a:srgbClr val="000000"/>
                </a:solidFill>
              </a:rPr>
              <a:t>Gustave Eiffel, né le 15 décembre 1832 à Dijon et mort le 27 décembre 1923 à Paris</a:t>
            </a:r>
            <a:endParaRPr lang="ru-RU" sz="1600" dirty="0">
              <a:solidFill>
                <a:srgbClr val="000000"/>
              </a:solidFill>
            </a:endParaRPr>
          </a:p>
        </p:txBody>
      </p:sp>
      <p:sp>
        <p:nvSpPr>
          <p:cNvPr id="6" name="Прямоугольник 5"/>
          <p:cNvSpPr/>
          <p:nvPr/>
        </p:nvSpPr>
        <p:spPr>
          <a:xfrm>
            <a:off x="2593973" y="1487070"/>
            <a:ext cx="2928957" cy="1384995"/>
          </a:xfrm>
          <a:prstGeom prst="rect">
            <a:avLst/>
          </a:prstGeom>
        </p:spPr>
        <p:txBody>
          <a:bodyPr wrap="square">
            <a:spAutoFit/>
          </a:bodyPr>
          <a:lstStyle/>
          <a:p>
            <a:r>
              <a:rPr lang="fr-FR" sz="1400" dirty="0" smtClean="0">
                <a:solidFill>
                  <a:srgbClr val="660066"/>
                </a:solidFill>
              </a:rPr>
              <a:t>Gustave Eiffel  est un ingénieur centralien et un industriel français, qui a notamment participé à la construction de la tour Eiffel à Paris, du viaduc de Garabit et de la statue de la Liberté à New York.</a:t>
            </a:r>
            <a:endParaRPr lang="ru-RU" sz="1400" dirty="0">
              <a:solidFill>
                <a:srgbClr val="660066"/>
              </a:solidFill>
            </a:endParaRPr>
          </a:p>
        </p:txBody>
      </p:sp>
      <p:pic>
        <p:nvPicPr>
          <p:cNvPr id="4098" name="Picture 2"/>
          <p:cNvPicPr>
            <a:picLocks noChangeAspect="1" noChangeArrowheads="1"/>
          </p:cNvPicPr>
          <p:nvPr/>
        </p:nvPicPr>
        <p:blipFill>
          <a:blip r:embed="rId2"/>
          <a:srcRect/>
          <a:stretch>
            <a:fillRect/>
          </a:stretch>
        </p:blipFill>
        <p:spPr bwMode="auto">
          <a:xfrm>
            <a:off x="256856" y="656073"/>
            <a:ext cx="1908489" cy="22823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153359</TotalTime>
  <Words>655</Words>
  <Application>Microsoft Office PowerPoint</Application>
  <PresentationFormat>Произвольный</PresentationFormat>
  <Paragraphs>78</Paragraphs>
  <Slides>17</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17</vt:i4>
      </vt:variant>
    </vt:vector>
  </HeadingPairs>
  <TitlesOfParts>
    <vt:vector size="26"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Слайд 2</vt:lpstr>
      <vt:lpstr>Слайд 3</vt:lpstr>
      <vt:lpstr>Слайд 4</vt:lpstr>
      <vt:lpstr>Слайд 5</vt:lpstr>
      <vt:lpstr>La Tour Eiffel</vt:lpstr>
      <vt:lpstr>Слайд 7</vt:lpstr>
      <vt:lpstr>La Tour Eiffel</vt:lpstr>
      <vt:lpstr>Gustave Eiffel</vt:lpstr>
      <vt:lpstr>Le pronom «y»</vt:lpstr>
      <vt:lpstr>Règle </vt:lpstr>
      <vt:lpstr>Слайд 12</vt:lpstr>
      <vt:lpstr>Règle </vt:lpstr>
      <vt:lpstr>Attention! </vt:lpstr>
      <vt:lpstr>Lisez et comparez ces phrases.</vt:lpstr>
      <vt:lpstr>Devoir </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1798</cp:revision>
  <dcterms:created xsi:type="dcterms:W3CDTF">2014-10-08T23:03:32Z</dcterms:created>
  <dcterms:modified xsi:type="dcterms:W3CDTF">2021-01-27T17:37:12Z</dcterms:modified>
</cp:coreProperties>
</file>