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556.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581.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Default Extension="png" ContentType="image/png"/>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theme/theme9.xml" ContentType="application/vnd.openxmlformats-officedocument.theme+xml"/>
  <Override PartName="/ppt/slideLayouts/slideLayout544.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57.xml" ContentType="application/vnd.openxmlformats-officedocument.presentationml.slideLayout+xml"/>
  <Override PartName="/ppt/slideLayouts/slideLayout568.xml" ContentType="application/vnd.openxmlformats-officedocument.presentationml.slideLayout+xml"/>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546.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497.xml" ContentType="application/vnd.openxmlformats-officedocument.presentationml.slideLayout+xml"/>
  <Override PartName="/ppt/slideLayouts/slideLayout502.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Override PartName="/ppt/slideLayouts/slideLayout464.xml" ContentType="application/vnd.openxmlformats-officedocument.presentationml.slideLayout+xml"/>
  <Override PartName="/ppt/slideLayouts/slideLayout47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442.xml" ContentType="application/vnd.openxmlformats-officedocument.presentationml.slideLayout+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Layouts/slideLayout587.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8.xml" ContentType="application/vnd.openxmlformats-officedocument.theme+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Layouts/slideLayout469.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510.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Layouts/slideLayout483.xml" ContentType="application/vnd.openxmlformats-officedocument.presentationml.slideLayout+xml"/>
  <Override PartName="/ppt/slideLayouts/slideLayout494.xml" ContentType="application/vnd.openxmlformats-officedocument.presentationml.slideLayout+xml"/>
  <Default Extension="jpeg" ContentType="image/jpeg"/>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48.xml" ContentType="application/vnd.openxmlformats-officedocument.presentationml.slideLayout+xml"/>
  <Override PartName="/ppt/slideLayouts/slideLayout559.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Layouts/slideLayout551.xml" ContentType="application/vnd.openxmlformats-officedocument.presentationml.slideLayout+xml"/>
  <Override PartName="/ppt/slideLayouts/slideLayout562.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theme/theme7.xml" ContentType="application/vnd.openxmlformats-officedocument.theme+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5"/>
  </p:notesMasterIdLst>
  <p:sldIdLst>
    <p:sldId id="1435" r:id="rId11"/>
    <p:sldId id="1519" r:id="rId12"/>
    <p:sldId id="1536" r:id="rId13"/>
    <p:sldId id="1505" r:id="rId14"/>
    <p:sldId id="1520" r:id="rId15"/>
    <p:sldId id="1525" r:id="rId16"/>
    <p:sldId id="1537" r:id="rId17"/>
    <p:sldId id="1526" r:id="rId18"/>
    <p:sldId id="1538" r:id="rId19"/>
    <p:sldId id="1539" r:id="rId20"/>
    <p:sldId id="1540" r:id="rId21"/>
    <p:sldId id="1541" r:id="rId22"/>
    <p:sldId id="1542" r:id="rId23"/>
    <p:sldId id="1545" r:id="rId24"/>
    <p:sldId id="1544" r:id="rId25"/>
    <p:sldId id="1543" r:id="rId26"/>
    <p:sldId id="1546" r:id="rId27"/>
    <p:sldId id="1548" r:id="rId28"/>
    <p:sldId id="1549" r:id="rId29"/>
    <p:sldId id="1547" r:id="rId30"/>
    <p:sldId id="1552" r:id="rId31"/>
    <p:sldId id="1550" r:id="rId32"/>
    <p:sldId id="1553" r:id="rId33"/>
    <p:sldId id="1431" r:id="rId34"/>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 xmlns:p14="http://schemas.microsoft.com/office/powerpoint/2010/main">
        <p14:section name="Font" id="{01319F16-3CEB-44B1-837A-5DFE664B1540}">
          <p14:sldIdLst>
            <p14:sldId id="1435"/>
            <p14:sldId id="1519"/>
            <p14:sldId id="1505"/>
            <p14:sldId id="1520"/>
            <p14:sldId id="1525"/>
            <p14:sldId id="1526"/>
            <p14:sldId id="1527"/>
            <p14:sldId id="1528"/>
            <p14:sldId id="1529"/>
            <p14:sldId id="1530"/>
            <p14:sldId id="1522"/>
            <p14:sldId id="1531"/>
            <p14:sldId id="1532"/>
            <p14:sldId id="1533"/>
            <p14:sldId id="1534"/>
            <p14:sldId id="1535"/>
            <p14:sldId id="1517"/>
            <p14:sldId id="1431"/>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66"/>
    <a:srgbClr val="000000"/>
    <a:srgbClr val="FFFFFF"/>
    <a:srgbClr val="DDDDDD"/>
    <a:srgbClr val="B2B2B2"/>
    <a:srgbClr val="808080"/>
    <a:srgbClr val="5F5F5F"/>
    <a:srgbClr val="C0C0C0"/>
    <a:srgbClr val="7F7F7F"/>
    <a:srgbClr val="3286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4" autoAdjust="0"/>
    <p:restoredTop sz="95491" autoAdjust="0"/>
  </p:normalViewPr>
  <p:slideViewPr>
    <p:cSldViewPr snapToObjects="1">
      <p:cViewPr>
        <p:scale>
          <a:sx n="125" d="100"/>
          <a:sy n="125" d="100"/>
        </p:scale>
        <p:origin x="-912" y="-1074"/>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3707351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95962" y="3003082"/>
            <a:ext cx="1295876" cy="172505"/>
          </a:xfrm>
          <a:prstGeom prst="rect">
            <a:avLst/>
          </a:prstGeom>
        </p:spPr>
        <p:txBody>
          <a:bodyPr lIns="43196" tIns="21598" rIns="43196" bIns="21598"/>
          <a:lstStyle/>
          <a:p>
            <a:fld id="{B34CDADB-FFBE-43A6-95D6-CABC81929194}" type="datetimeFigureOut">
              <a:rPr lang="ru-RU" smtClean="0"/>
              <a:pPr/>
              <a:t>06.01.2021</a:t>
            </a:fld>
            <a:endParaRPr lang="ru-RU"/>
          </a:p>
        </p:txBody>
      </p:sp>
      <p:sp>
        <p:nvSpPr>
          <p:cNvPr id="5" name="Нижний колонтитул 4"/>
          <p:cNvSpPr>
            <a:spLocks noGrp="1"/>
          </p:cNvSpPr>
          <p:nvPr>
            <p:ph type="ftr" sz="quarter" idx="11"/>
          </p:nvPr>
        </p:nvSpPr>
        <p:spPr>
          <a:xfrm>
            <a:off x="1907818" y="3003082"/>
            <a:ext cx="1943814" cy="172505"/>
          </a:xfrm>
          <a:prstGeom prst="rect">
            <a:avLst/>
          </a:prstGeom>
        </p:spPr>
        <p:txBody>
          <a:bodyPr lIns="43196" tIns="21598" rIns="43196" bIns="21598"/>
          <a:lstStyle/>
          <a:p>
            <a:endParaRPr lang="ru-RU"/>
          </a:p>
        </p:txBody>
      </p:sp>
      <p:sp>
        <p:nvSpPr>
          <p:cNvPr id="6" name="Номер слайда 5"/>
          <p:cNvSpPr>
            <a:spLocks noGrp="1"/>
          </p:cNvSpPr>
          <p:nvPr>
            <p:ph type="sldNum" sz="quarter" idx="12"/>
          </p:nvPr>
        </p:nvSpPr>
        <p:spPr>
          <a:xfrm>
            <a:off x="4067612" y="3003082"/>
            <a:ext cx="1295876" cy="172505"/>
          </a:xfrm>
          <a:prstGeom prst="rect">
            <a:avLst/>
          </a:prstGeom>
        </p:spPr>
        <p:txBody>
          <a:bodyPr lIns="43196" tIns="21598" rIns="43196" bIns="21598"/>
          <a:lstStyle/>
          <a:p>
            <a:fld id="{90F3FD2A-4F28-488D-B8D2-4446D03DF601}" type="slidenum">
              <a:rPr lang="ru-RU" smtClean="0"/>
              <a:pPr/>
              <a:t>‹#›</a:t>
            </a:fld>
            <a:endParaRPr lang="ru-RU"/>
          </a:p>
        </p:txBody>
      </p:sp>
    </p:spTree>
    <p:extLst>
      <p:ext uri="{BB962C8B-B14F-4D97-AF65-F5344CB8AC3E}">
        <p14:creationId xmlns="" xmlns:p14="http://schemas.microsoft.com/office/powerpoint/2010/main" val="19248032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98588764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8788254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673439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5649004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7593083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8056572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3544507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5123839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4478634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63859581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8217993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795887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4416739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21060697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93725063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0459957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7953379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7004740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2879704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5230595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562439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57077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1446318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6110304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2934559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6944845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4700481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5654282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70782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6169294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0927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5104952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5247542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18441149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908526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6531985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20765932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7376199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494725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8302391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3249136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6824214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5015265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2220967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8013079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0084008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9391056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1528214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42179588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2069922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0234671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5008724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0694424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9598571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23376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3501876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56819789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5495748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2533671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2151192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75526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3554646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59718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75952778"/>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74637157"/>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44536766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0541431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05517925"/>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8473948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1413735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5998034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5354295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7932571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57788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1114376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4717638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921694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1841955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18659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1058827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8995690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94281918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3992795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422901329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9266459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36871943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217361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73502649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890049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71834377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7089756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9860332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8432161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0143175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6133592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6132936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6953275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9060408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98905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01945447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2138867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5641303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1501048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1439304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56489283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9864450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2481105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4190479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2234119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33054153"/>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5179978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6874513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47461507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4222504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143864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98620857"/>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23512394"/>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4602066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426113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558948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2640016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311225823"/>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3152380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69624357"/>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420461197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3345225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084663455"/>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3824243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0579116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5797054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8763478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50349317"/>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9408441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6671520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9502597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4485961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121892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63752010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56814261"/>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543864297"/>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05969785"/>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6824647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2107741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38351889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04581124"/>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02084432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398537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57034822"/>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39054913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55241816"/>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708734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15128631"/>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0974051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147769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52013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3728032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928060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40601722"/>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070312643"/>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6352253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159198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7036475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75430300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95167368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65808116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2423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915325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38641051"/>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867400219"/>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40256279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02906902"/>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52459135"/>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23987314"/>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69522711"/>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38542638"/>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76501476"/>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011015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669522032"/>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39443190"/>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8927632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75127380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88582743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26161018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03155008"/>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371720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78872514"/>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9058209"/>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07397177"/>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07441884"/>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283712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6979182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8490125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892121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684108998"/>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043600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152711316"/>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310278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329619792"/>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17549348"/>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7698946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1842411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497378054"/>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52762559"/>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4765902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9467117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2750397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9324710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1485955"/>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84053736"/>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04909063"/>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33406992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5672075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6477202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0714623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7366882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9859434"/>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021581513"/>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76425549"/>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583675552"/>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6262321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6315331"/>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49121500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80776950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07779177"/>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6432250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47892315"/>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949471848"/>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5140943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7259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42762027"/>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93277465"/>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34966124"/>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359520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02832920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939578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8263767"/>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68180308"/>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64711793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706499140"/>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95404039"/>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4203627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85014318"/>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879562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3652187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925660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2566912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6663546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58488220"/>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83277559"/>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440371156"/>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45125397"/>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887128113"/>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739309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22918375"/>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8917356"/>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696651083"/>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53644569"/>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227671881"/>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6345937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05597086"/>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629963594"/>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6825803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41116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343203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88435721"/>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3184211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51136257"/>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608450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93738756"/>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04591908"/>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45829942"/>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37960403"/>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15476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0490838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85538710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82320944"/>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230587942"/>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55961946"/>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0076190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2854845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825301988"/>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79184753"/>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55496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92060359"/>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64785957"/>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9702402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948993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36918537"/>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10554033"/>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985999708"/>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63347856"/>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91727809"/>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452083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62970479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32351690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93589600"/>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65375422"/>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16508567"/>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3978236"/>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5677539"/>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039754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298864557"/>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11081070"/>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16198012"/>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91406028"/>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745939814"/>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79427246"/>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080949"/>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10362642"/>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826579514"/>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465541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85122622"/>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40178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15893306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6509623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3573466"/>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319045411"/>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79905018"/>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0448446"/>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69614714"/>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842383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37056429"/>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36104506"/>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491936585"/>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79342117"/>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1906186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68643185"/>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3693855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38816792"/>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3338044"/>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942237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78495250"/>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4591557"/>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97267805"/>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822046640"/>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53169967"/>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425897263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7446034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83859978"/>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7482172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80603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774034"/>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0440661"/>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4018964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40690328"/>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312995185"/>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5389641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1974346"/>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35101975"/>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570310023"/>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0800180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0318128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87527327"/>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8309109"/>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85322904"/>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66921681"/>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5815082"/>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09619123"/>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95374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80258689"/>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77867405"/>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4477076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5737146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042634309"/>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4125889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8977292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00008128"/>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840478455"/>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172273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939890063"/>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48767264"/>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35492868"/>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42045072"/>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93914944"/>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2835302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46520186"/>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17666038"/>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3197133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890357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823407615"/>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55483112"/>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8188996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232014347"/>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45091896"/>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243848918"/>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74624364"/>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18139491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57873892"/>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2108110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959898024"/>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9467"/>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339885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2279047380"/>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18509571"/>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23307807"/>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85282134"/>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9622285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83511663"/>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253839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10328776"/>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984022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074845680"/>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2875670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70651485"/>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9279269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82462714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213416047"/>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93144827"/>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4704535"/>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5230456"/>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9997221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89010900"/>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544119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85051984"/>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6633513"/>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68332972"/>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661625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863108031"/>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38321325"/>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11722723"/>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023944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645574992"/>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84596754"/>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217947868"/>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45094559"/>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964610202"/>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51968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65684238"/>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889182833"/>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32617912"/>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84457527"/>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19804011"/>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39422350"/>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12442303"/>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43296181"/>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771316317"/>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671718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63792268"/>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870526740"/>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46780366"/>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22198145"/>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50023260"/>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232405943"/>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6282193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85297982"/>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37672075"/>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523750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74155685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5475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06.01.2021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5.xml"/><Relationship Id="rId18" Type="http://schemas.openxmlformats.org/officeDocument/2006/relationships/slideLayout" Target="../slideLayouts/slideLayout550.xml"/><Relationship Id="rId26" Type="http://schemas.openxmlformats.org/officeDocument/2006/relationships/slideLayout" Target="../slideLayouts/slideLayout558.xml"/><Relationship Id="rId39" Type="http://schemas.openxmlformats.org/officeDocument/2006/relationships/slideLayout" Target="../slideLayouts/slideLayout571.xml"/><Relationship Id="rId21" Type="http://schemas.openxmlformats.org/officeDocument/2006/relationships/slideLayout" Target="../slideLayouts/slideLayout553.xml"/><Relationship Id="rId34" Type="http://schemas.openxmlformats.org/officeDocument/2006/relationships/slideLayout" Target="../slideLayouts/slideLayout566.xml"/><Relationship Id="rId42" Type="http://schemas.openxmlformats.org/officeDocument/2006/relationships/slideLayout" Target="../slideLayouts/slideLayout574.xml"/><Relationship Id="rId47" Type="http://schemas.openxmlformats.org/officeDocument/2006/relationships/slideLayout" Target="../slideLayouts/slideLayout579.xml"/><Relationship Id="rId50" Type="http://schemas.openxmlformats.org/officeDocument/2006/relationships/slideLayout" Target="../slideLayouts/slideLayout582.xml"/><Relationship Id="rId55" Type="http://schemas.openxmlformats.org/officeDocument/2006/relationships/slideLayout" Target="../slideLayouts/slideLayout587.xml"/><Relationship Id="rId7" Type="http://schemas.openxmlformats.org/officeDocument/2006/relationships/slideLayout" Target="../slideLayouts/slideLayout539.xml"/><Relationship Id="rId2" Type="http://schemas.openxmlformats.org/officeDocument/2006/relationships/slideLayout" Target="../slideLayouts/slideLayout534.xml"/><Relationship Id="rId16" Type="http://schemas.openxmlformats.org/officeDocument/2006/relationships/slideLayout" Target="../slideLayouts/slideLayout548.xml"/><Relationship Id="rId20" Type="http://schemas.openxmlformats.org/officeDocument/2006/relationships/slideLayout" Target="../slideLayouts/slideLayout552.xml"/><Relationship Id="rId29" Type="http://schemas.openxmlformats.org/officeDocument/2006/relationships/slideLayout" Target="../slideLayouts/slideLayout561.xml"/><Relationship Id="rId41" Type="http://schemas.openxmlformats.org/officeDocument/2006/relationships/slideLayout" Target="../slideLayouts/slideLayout573.xml"/><Relationship Id="rId54" Type="http://schemas.openxmlformats.org/officeDocument/2006/relationships/slideLayout" Target="../slideLayouts/slideLayout586.xml"/><Relationship Id="rId62" Type="http://schemas.openxmlformats.org/officeDocument/2006/relationships/hyperlink" Target="https://twitter.com/" TargetMode="Externa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24" Type="http://schemas.openxmlformats.org/officeDocument/2006/relationships/slideLayout" Target="../slideLayouts/slideLayout556.xml"/><Relationship Id="rId32" Type="http://schemas.openxmlformats.org/officeDocument/2006/relationships/slideLayout" Target="../slideLayouts/slideLayout564.xml"/><Relationship Id="rId37" Type="http://schemas.openxmlformats.org/officeDocument/2006/relationships/slideLayout" Target="../slideLayouts/slideLayout569.xml"/><Relationship Id="rId40" Type="http://schemas.openxmlformats.org/officeDocument/2006/relationships/slideLayout" Target="../slideLayouts/slideLayout572.xml"/><Relationship Id="rId45" Type="http://schemas.openxmlformats.org/officeDocument/2006/relationships/slideLayout" Target="../slideLayouts/slideLayout577.xml"/><Relationship Id="rId53" Type="http://schemas.openxmlformats.org/officeDocument/2006/relationships/slideLayout" Target="../slideLayouts/slideLayout585.xml"/><Relationship Id="rId58" Type="http://schemas.openxmlformats.org/officeDocument/2006/relationships/slideLayout" Target="../slideLayouts/slideLayout590.xml"/><Relationship Id="rId5" Type="http://schemas.openxmlformats.org/officeDocument/2006/relationships/slideLayout" Target="../slideLayouts/slideLayout537.xml"/><Relationship Id="rId15" Type="http://schemas.openxmlformats.org/officeDocument/2006/relationships/slideLayout" Target="../slideLayouts/slideLayout547.xml"/><Relationship Id="rId23" Type="http://schemas.openxmlformats.org/officeDocument/2006/relationships/slideLayout" Target="../slideLayouts/slideLayout555.xml"/><Relationship Id="rId28" Type="http://schemas.openxmlformats.org/officeDocument/2006/relationships/slideLayout" Target="../slideLayouts/slideLayout560.xml"/><Relationship Id="rId36" Type="http://schemas.openxmlformats.org/officeDocument/2006/relationships/slideLayout" Target="../slideLayouts/slideLayout568.xml"/><Relationship Id="rId49" Type="http://schemas.openxmlformats.org/officeDocument/2006/relationships/slideLayout" Target="../slideLayouts/slideLayout581.xml"/><Relationship Id="rId57" Type="http://schemas.openxmlformats.org/officeDocument/2006/relationships/slideLayout" Target="../slideLayouts/slideLayout589.xml"/><Relationship Id="rId61" Type="http://schemas.openxmlformats.org/officeDocument/2006/relationships/hyperlink" Target="https://www.linkedin.com/" TargetMode="External"/><Relationship Id="rId10" Type="http://schemas.openxmlformats.org/officeDocument/2006/relationships/slideLayout" Target="../slideLayouts/slideLayout542.xml"/><Relationship Id="rId19" Type="http://schemas.openxmlformats.org/officeDocument/2006/relationships/slideLayout" Target="../slideLayouts/slideLayout551.xml"/><Relationship Id="rId31" Type="http://schemas.openxmlformats.org/officeDocument/2006/relationships/slideLayout" Target="../slideLayouts/slideLayout563.xml"/><Relationship Id="rId44" Type="http://schemas.openxmlformats.org/officeDocument/2006/relationships/slideLayout" Target="../slideLayouts/slideLayout576.xml"/><Relationship Id="rId52" Type="http://schemas.openxmlformats.org/officeDocument/2006/relationships/slideLayout" Target="../slideLayouts/slideLayout584.xml"/><Relationship Id="rId60" Type="http://schemas.openxmlformats.org/officeDocument/2006/relationships/hyperlink" Target="https://www.facebook.com" TargetMode="Externa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slideLayout" Target="../slideLayouts/slideLayout546.xml"/><Relationship Id="rId22" Type="http://schemas.openxmlformats.org/officeDocument/2006/relationships/slideLayout" Target="../slideLayouts/slideLayout554.xml"/><Relationship Id="rId27" Type="http://schemas.openxmlformats.org/officeDocument/2006/relationships/slideLayout" Target="../slideLayouts/slideLayout559.xml"/><Relationship Id="rId30" Type="http://schemas.openxmlformats.org/officeDocument/2006/relationships/slideLayout" Target="../slideLayouts/slideLayout562.xml"/><Relationship Id="rId35" Type="http://schemas.openxmlformats.org/officeDocument/2006/relationships/slideLayout" Target="../slideLayouts/slideLayout567.xml"/><Relationship Id="rId43" Type="http://schemas.openxmlformats.org/officeDocument/2006/relationships/slideLayout" Target="../slideLayouts/slideLayout575.xml"/><Relationship Id="rId48" Type="http://schemas.openxmlformats.org/officeDocument/2006/relationships/slideLayout" Target="../slideLayouts/slideLayout580.xml"/><Relationship Id="rId56" Type="http://schemas.openxmlformats.org/officeDocument/2006/relationships/slideLayout" Target="../slideLayouts/slideLayout588.xml"/><Relationship Id="rId8" Type="http://schemas.openxmlformats.org/officeDocument/2006/relationships/slideLayout" Target="../slideLayouts/slideLayout540.xml"/><Relationship Id="rId51" Type="http://schemas.openxmlformats.org/officeDocument/2006/relationships/slideLayout" Target="../slideLayouts/slideLayout583.xml"/><Relationship Id="rId3" Type="http://schemas.openxmlformats.org/officeDocument/2006/relationships/slideLayout" Target="../slideLayouts/slideLayout535.xml"/><Relationship Id="rId12" Type="http://schemas.openxmlformats.org/officeDocument/2006/relationships/slideLayout" Target="../slideLayouts/slideLayout544.xml"/><Relationship Id="rId17" Type="http://schemas.openxmlformats.org/officeDocument/2006/relationships/slideLayout" Target="../slideLayouts/slideLayout549.xml"/><Relationship Id="rId25" Type="http://schemas.openxmlformats.org/officeDocument/2006/relationships/slideLayout" Target="../slideLayouts/slideLayout557.xml"/><Relationship Id="rId33" Type="http://schemas.openxmlformats.org/officeDocument/2006/relationships/slideLayout" Target="../slideLayouts/slideLayout565.xml"/><Relationship Id="rId38" Type="http://schemas.openxmlformats.org/officeDocument/2006/relationships/slideLayout" Target="../slideLayouts/slideLayout570.xml"/><Relationship Id="rId46" Type="http://schemas.openxmlformats.org/officeDocument/2006/relationships/slideLayout" Target="../slideLayouts/slideLayout578.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63" Type="http://schemas.openxmlformats.org/officeDocument/2006/relationships/hyperlink" Target="https://twitter.com/" TargetMode="Externa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hyperlink" Target="https://www.linkedin.com/" TargetMode="Externa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www.facebook.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theme" Target="../theme/theme2.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47" Type="http://schemas.openxmlformats.org/officeDocument/2006/relationships/slideLayout" Target="../slideLayouts/slideLayout173.xml"/><Relationship Id="rId50" Type="http://schemas.openxmlformats.org/officeDocument/2006/relationships/slideLayout" Target="../slideLayouts/slideLayout176.xml"/><Relationship Id="rId55" Type="http://schemas.openxmlformats.org/officeDocument/2006/relationships/slideLayout" Target="../slideLayouts/slideLayout181.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slideLayout" Target="../slideLayouts/slideLayout167.xml"/><Relationship Id="rId54" Type="http://schemas.openxmlformats.org/officeDocument/2006/relationships/slideLayout" Target="../slideLayouts/slideLayout180.xml"/><Relationship Id="rId62" Type="http://schemas.openxmlformats.org/officeDocument/2006/relationships/hyperlink" Target="https://twitter.com/" TargetMode="Externa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45" Type="http://schemas.openxmlformats.org/officeDocument/2006/relationships/slideLayout" Target="../slideLayouts/slideLayout171.xml"/><Relationship Id="rId53" Type="http://schemas.openxmlformats.org/officeDocument/2006/relationships/slideLayout" Target="../slideLayouts/slideLayout179.xml"/><Relationship Id="rId58" Type="http://schemas.openxmlformats.org/officeDocument/2006/relationships/slideLayout" Target="../slideLayouts/slideLayout184.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49" Type="http://schemas.openxmlformats.org/officeDocument/2006/relationships/slideLayout" Target="../slideLayouts/slideLayout175.xml"/><Relationship Id="rId57" Type="http://schemas.openxmlformats.org/officeDocument/2006/relationships/slideLayout" Target="../slideLayouts/slideLayout183.xml"/><Relationship Id="rId61" Type="http://schemas.openxmlformats.org/officeDocument/2006/relationships/hyperlink" Target="https://www.linkedin.com/" TargetMode="Externa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slideLayout" Target="../slideLayouts/slideLayout170.xml"/><Relationship Id="rId52" Type="http://schemas.openxmlformats.org/officeDocument/2006/relationships/slideLayout" Target="../slideLayouts/slideLayout178.xml"/><Relationship Id="rId60" Type="http://schemas.openxmlformats.org/officeDocument/2006/relationships/hyperlink" Target="https://www.facebook.com" TargetMode="Externa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slideLayout" Target="../slideLayouts/slideLayout169.xml"/><Relationship Id="rId48" Type="http://schemas.openxmlformats.org/officeDocument/2006/relationships/slideLayout" Target="../slideLayouts/slideLayout174.xml"/><Relationship Id="rId56" Type="http://schemas.openxmlformats.org/officeDocument/2006/relationships/slideLayout" Target="../slideLayouts/slideLayout182.xml"/><Relationship Id="rId8" Type="http://schemas.openxmlformats.org/officeDocument/2006/relationships/slideLayout" Target="../slideLayouts/slideLayout134.xml"/><Relationship Id="rId51" Type="http://schemas.openxmlformats.org/officeDocument/2006/relationships/slideLayout" Target="../slideLayouts/slideLayout177.xml"/><Relationship Id="rId3" Type="http://schemas.openxmlformats.org/officeDocument/2006/relationships/slideLayout" Target="../slideLayouts/slideLayout129.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46" Type="http://schemas.openxmlformats.org/officeDocument/2006/relationships/slideLayout" Target="../slideLayouts/slideLayout172.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9" Type="http://schemas.openxmlformats.org/officeDocument/2006/relationships/slideLayout" Target="../slideLayouts/slideLayout223.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42" Type="http://schemas.openxmlformats.org/officeDocument/2006/relationships/slideLayout" Target="../slideLayouts/slideLayout226.xml"/><Relationship Id="rId47" Type="http://schemas.openxmlformats.org/officeDocument/2006/relationships/slideLayout" Target="../slideLayouts/slideLayout231.xml"/><Relationship Id="rId50" Type="http://schemas.openxmlformats.org/officeDocument/2006/relationships/slideLayout" Target="../slideLayouts/slideLayout234.xml"/><Relationship Id="rId55" Type="http://schemas.openxmlformats.org/officeDocument/2006/relationships/slideLayout" Target="../slideLayouts/slideLayout239.xml"/><Relationship Id="rId7" Type="http://schemas.openxmlformats.org/officeDocument/2006/relationships/slideLayout" Target="../slideLayouts/slideLayout19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41" Type="http://schemas.openxmlformats.org/officeDocument/2006/relationships/slideLayout" Target="../slideLayouts/slideLayout225.xml"/><Relationship Id="rId54" Type="http://schemas.openxmlformats.org/officeDocument/2006/relationships/slideLayout" Target="../slideLayouts/slideLayout238.xml"/><Relationship Id="rId62" Type="http://schemas.openxmlformats.org/officeDocument/2006/relationships/hyperlink" Target="https://twitter.com/" TargetMode="Externa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53" Type="http://schemas.openxmlformats.org/officeDocument/2006/relationships/slideLayout" Target="../slideLayouts/slideLayout237.xml"/><Relationship Id="rId58" Type="http://schemas.openxmlformats.org/officeDocument/2006/relationships/slideLayout" Target="../slideLayouts/slideLayout242.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49" Type="http://schemas.openxmlformats.org/officeDocument/2006/relationships/slideLayout" Target="../slideLayouts/slideLayout233.xml"/><Relationship Id="rId57" Type="http://schemas.openxmlformats.org/officeDocument/2006/relationships/slideLayout" Target="../slideLayouts/slideLayout241.xml"/><Relationship Id="rId61" Type="http://schemas.openxmlformats.org/officeDocument/2006/relationships/hyperlink" Target="https://www.linkedin.com/" TargetMode="Externa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52" Type="http://schemas.openxmlformats.org/officeDocument/2006/relationships/slideLayout" Target="../slideLayouts/slideLayout236.xml"/><Relationship Id="rId60" Type="http://schemas.openxmlformats.org/officeDocument/2006/relationships/hyperlink" Target="https://www.facebook.com" TargetMode="Externa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 Id="rId48" Type="http://schemas.openxmlformats.org/officeDocument/2006/relationships/slideLayout" Target="../slideLayouts/slideLayout232.xml"/><Relationship Id="rId56" Type="http://schemas.openxmlformats.org/officeDocument/2006/relationships/slideLayout" Target="../slideLayouts/slideLayout240.xml"/><Relationship Id="rId8" Type="http://schemas.openxmlformats.org/officeDocument/2006/relationships/slideLayout" Target="../slideLayouts/slideLayout192.xml"/><Relationship Id="rId51" Type="http://schemas.openxmlformats.org/officeDocument/2006/relationships/slideLayout" Target="../slideLayouts/slideLayout235.xml"/><Relationship Id="rId3" Type="http://schemas.openxmlformats.org/officeDocument/2006/relationships/slideLayout" Target="../slideLayouts/slideLayout187.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9" Type="http://schemas.openxmlformats.org/officeDocument/2006/relationships/slideLayout" Target="../slideLayouts/slideLayout281.xml"/><Relationship Id="rId21" Type="http://schemas.openxmlformats.org/officeDocument/2006/relationships/slideLayout" Target="../slideLayouts/slideLayout263.xml"/><Relationship Id="rId34" Type="http://schemas.openxmlformats.org/officeDocument/2006/relationships/slideLayout" Target="../slideLayouts/slideLayout276.xml"/><Relationship Id="rId42" Type="http://schemas.openxmlformats.org/officeDocument/2006/relationships/slideLayout" Target="../slideLayouts/slideLayout284.xml"/><Relationship Id="rId47" Type="http://schemas.openxmlformats.org/officeDocument/2006/relationships/slideLayout" Target="../slideLayouts/slideLayout289.xml"/><Relationship Id="rId50" Type="http://schemas.openxmlformats.org/officeDocument/2006/relationships/slideLayout" Target="../slideLayouts/slideLayout292.xml"/><Relationship Id="rId55" Type="http://schemas.openxmlformats.org/officeDocument/2006/relationships/slideLayout" Target="../slideLayouts/slideLayout297.xml"/><Relationship Id="rId7" Type="http://schemas.openxmlformats.org/officeDocument/2006/relationships/slideLayout" Target="../slideLayouts/slideLayout249.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slideLayout" Target="../slideLayouts/slideLayout271.xml"/><Relationship Id="rId41" Type="http://schemas.openxmlformats.org/officeDocument/2006/relationships/slideLayout" Target="../slideLayouts/slideLayout283.xml"/><Relationship Id="rId54" Type="http://schemas.openxmlformats.org/officeDocument/2006/relationships/slideLayout" Target="../slideLayouts/slideLayout296.xml"/><Relationship Id="rId62" Type="http://schemas.openxmlformats.org/officeDocument/2006/relationships/hyperlink" Target="https://twitter.com/" TargetMode="Externa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53" Type="http://schemas.openxmlformats.org/officeDocument/2006/relationships/slideLayout" Target="../slideLayouts/slideLayout295.xml"/><Relationship Id="rId58" Type="http://schemas.openxmlformats.org/officeDocument/2006/relationships/slideLayout" Target="../slideLayouts/slideLayout300.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49" Type="http://schemas.openxmlformats.org/officeDocument/2006/relationships/slideLayout" Target="../slideLayouts/slideLayout291.xml"/><Relationship Id="rId57" Type="http://schemas.openxmlformats.org/officeDocument/2006/relationships/slideLayout" Target="../slideLayouts/slideLayout299.xml"/><Relationship Id="rId61" Type="http://schemas.openxmlformats.org/officeDocument/2006/relationships/hyperlink" Target="https://www.linkedin.com/" TargetMode="Externa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52" Type="http://schemas.openxmlformats.org/officeDocument/2006/relationships/slideLayout" Target="../slideLayouts/slideLayout294.xml"/><Relationship Id="rId60" Type="http://schemas.openxmlformats.org/officeDocument/2006/relationships/hyperlink" Target="https://www.facebook.com" TargetMode="Externa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43" Type="http://schemas.openxmlformats.org/officeDocument/2006/relationships/slideLayout" Target="../slideLayouts/slideLayout285.xml"/><Relationship Id="rId48" Type="http://schemas.openxmlformats.org/officeDocument/2006/relationships/slideLayout" Target="../slideLayouts/slideLayout290.xml"/><Relationship Id="rId56" Type="http://schemas.openxmlformats.org/officeDocument/2006/relationships/slideLayout" Target="../slideLayouts/slideLayout298.xml"/><Relationship Id="rId8" Type="http://schemas.openxmlformats.org/officeDocument/2006/relationships/slideLayout" Target="../slideLayouts/slideLayout250.xml"/><Relationship Id="rId51" Type="http://schemas.openxmlformats.org/officeDocument/2006/relationships/slideLayout" Target="../slideLayouts/slideLayout293.xml"/><Relationship Id="rId3" Type="http://schemas.openxmlformats.org/officeDocument/2006/relationships/slideLayout" Target="../slideLayouts/slideLayout245.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slideLayout" Target="../slideLayouts/slideLayout288.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26" Type="http://schemas.openxmlformats.org/officeDocument/2006/relationships/slideLayout" Target="../slideLayouts/slideLayout326.xml"/><Relationship Id="rId39" Type="http://schemas.openxmlformats.org/officeDocument/2006/relationships/slideLayout" Target="../slideLayouts/slideLayout339.xml"/><Relationship Id="rId21" Type="http://schemas.openxmlformats.org/officeDocument/2006/relationships/slideLayout" Target="../slideLayouts/slideLayout321.xml"/><Relationship Id="rId34" Type="http://schemas.openxmlformats.org/officeDocument/2006/relationships/slideLayout" Target="../slideLayouts/slideLayout334.xml"/><Relationship Id="rId42" Type="http://schemas.openxmlformats.org/officeDocument/2006/relationships/slideLayout" Target="../slideLayouts/slideLayout342.xml"/><Relationship Id="rId47" Type="http://schemas.openxmlformats.org/officeDocument/2006/relationships/slideLayout" Target="../slideLayouts/slideLayout347.xml"/><Relationship Id="rId50" Type="http://schemas.openxmlformats.org/officeDocument/2006/relationships/slideLayout" Target="../slideLayouts/slideLayout350.xml"/><Relationship Id="rId55" Type="http://schemas.openxmlformats.org/officeDocument/2006/relationships/slideLayout" Target="../slideLayouts/slideLayout355.xml"/><Relationship Id="rId7" Type="http://schemas.openxmlformats.org/officeDocument/2006/relationships/slideLayout" Target="../slideLayouts/slideLayout30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29" Type="http://schemas.openxmlformats.org/officeDocument/2006/relationships/slideLayout" Target="../slideLayouts/slideLayout329.xml"/><Relationship Id="rId41" Type="http://schemas.openxmlformats.org/officeDocument/2006/relationships/slideLayout" Target="../slideLayouts/slideLayout341.xml"/><Relationship Id="rId54" Type="http://schemas.openxmlformats.org/officeDocument/2006/relationships/slideLayout" Target="../slideLayouts/slideLayout354.xml"/><Relationship Id="rId62" Type="http://schemas.openxmlformats.org/officeDocument/2006/relationships/hyperlink" Target="https://twitter.com/" TargetMode="Externa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24" Type="http://schemas.openxmlformats.org/officeDocument/2006/relationships/slideLayout" Target="../slideLayouts/slideLayout324.xml"/><Relationship Id="rId32" Type="http://schemas.openxmlformats.org/officeDocument/2006/relationships/slideLayout" Target="../slideLayouts/slideLayout332.xml"/><Relationship Id="rId37" Type="http://schemas.openxmlformats.org/officeDocument/2006/relationships/slideLayout" Target="../slideLayouts/slideLayout337.xml"/><Relationship Id="rId40" Type="http://schemas.openxmlformats.org/officeDocument/2006/relationships/slideLayout" Target="../slideLayouts/slideLayout340.xml"/><Relationship Id="rId45" Type="http://schemas.openxmlformats.org/officeDocument/2006/relationships/slideLayout" Target="../slideLayouts/slideLayout345.xml"/><Relationship Id="rId53" Type="http://schemas.openxmlformats.org/officeDocument/2006/relationships/slideLayout" Target="../slideLayouts/slideLayout353.xml"/><Relationship Id="rId58" Type="http://schemas.openxmlformats.org/officeDocument/2006/relationships/slideLayout" Target="../slideLayouts/slideLayout358.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23" Type="http://schemas.openxmlformats.org/officeDocument/2006/relationships/slideLayout" Target="../slideLayouts/slideLayout323.xml"/><Relationship Id="rId28" Type="http://schemas.openxmlformats.org/officeDocument/2006/relationships/slideLayout" Target="../slideLayouts/slideLayout328.xml"/><Relationship Id="rId36" Type="http://schemas.openxmlformats.org/officeDocument/2006/relationships/slideLayout" Target="../slideLayouts/slideLayout336.xml"/><Relationship Id="rId49" Type="http://schemas.openxmlformats.org/officeDocument/2006/relationships/slideLayout" Target="../slideLayouts/slideLayout349.xml"/><Relationship Id="rId57" Type="http://schemas.openxmlformats.org/officeDocument/2006/relationships/slideLayout" Target="../slideLayouts/slideLayout357.xml"/><Relationship Id="rId61" Type="http://schemas.openxmlformats.org/officeDocument/2006/relationships/hyperlink" Target="https://www.linkedin.com/" TargetMode="External"/><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31" Type="http://schemas.openxmlformats.org/officeDocument/2006/relationships/slideLayout" Target="../slideLayouts/slideLayout331.xml"/><Relationship Id="rId44" Type="http://schemas.openxmlformats.org/officeDocument/2006/relationships/slideLayout" Target="../slideLayouts/slideLayout344.xml"/><Relationship Id="rId52" Type="http://schemas.openxmlformats.org/officeDocument/2006/relationships/slideLayout" Target="../slideLayouts/slideLayout352.xml"/><Relationship Id="rId60" Type="http://schemas.openxmlformats.org/officeDocument/2006/relationships/hyperlink" Target="https://www.facebook.com" TargetMode="Externa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 Id="rId22" Type="http://schemas.openxmlformats.org/officeDocument/2006/relationships/slideLayout" Target="../slideLayouts/slideLayout322.xml"/><Relationship Id="rId27" Type="http://schemas.openxmlformats.org/officeDocument/2006/relationships/slideLayout" Target="../slideLayouts/slideLayout327.xml"/><Relationship Id="rId30" Type="http://schemas.openxmlformats.org/officeDocument/2006/relationships/slideLayout" Target="../slideLayouts/slideLayout330.xml"/><Relationship Id="rId35" Type="http://schemas.openxmlformats.org/officeDocument/2006/relationships/slideLayout" Target="../slideLayouts/slideLayout335.xml"/><Relationship Id="rId43" Type="http://schemas.openxmlformats.org/officeDocument/2006/relationships/slideLayout" Target="../slideLayouts/slideLayout343.xml"/><Relationship Id="rId48" Type="http://schemas.openxmlformats.org/officeDocument/2006/relationships/slideLayout" Target="../slideLayouts/slideLayout348.xml"/><Relationship Id="rId56" Type="http://schemas.openxmlformats.org/officeDocument/2006/relationships/slideLayout" Target="../slideLayouts/slideLayout356.xml"/><Relationship Id="rId8" Type="http://schemas.openxmlformats.org/officeDocument/2006/relationships/slideLayout" Target="../slideLayouts/slideLayout308.xml"/><Relationship Id="rId51" Type="http://schemas.openxmlformats.org/officeDocument/2006/relationships/slideLayout" Target="../slideLayouts/slideLayout351.xml"/><Relationship Id="rId3" Type="http://schemas.openxmlformats.org/officeDocument/2006/relationships/slideLayout" Target="../slideLayouts/slideLayout303.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5" Type="http://schemas.openxmlformats.org/officeDocument/2006/relationships/slideLayout" Target="../slideLayouts/slideLayout325.xml"/><Relationship Id="rId33" Type="http://schemas.openxmlformats.org/officeDocument/2006/relationships/slideLayout" Target="../slideLayouts/slideLayout333.xml"/><Relationship Id="rId38" Type="http://schemas.openxmlformats.org/officeDocument/2006/relationships/slideLayout" Target="../slideLayouts/slideLayout338.xml"/><Relationship Id="rId46" Type="http://schemas.openxmlformats.org/officeDocument/2006/relationships/slideLayout" Target="../slideLayouts/slideLayout346.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1.xml"/><Relationship Id="rId18" Type="http://schemas.openxmlformats.org/officeDocument/2006/relationships/slideLayout" Target="../slideLayouts/slideLayout376.xml"/><Relationship Id="rId26" Type="http://schemas.openxmlformats.org/officeDocument/2006/relationships/slideLayout" Target="../slideLayouts/slideLayout384.xml"/><Relationship Id="rId39" Type="http://schemas.openxmlformats.org/officeDocument/2006/relationships/slideLayout" Target="../slideLayouts/slideLayout397.xml"/><Relationship Id="rId21" Type="http://schemas.openxmlformats.org/officeDocument/2006/relationships/slideLayout" Target="../slideLayouts/slideLayout379.xml"/><Relationship Id="rId34" Type="http://schemas.openxmlformats.org/officeDocument/2006/relationships/slideLayout" Target="../slideLayouts/slideLayout392.xml"/><Relationship Id="rId42" Type="http://schemas.openxmlformats.org/officeDocument/2006/relationships/slideLayout" Target="../slideLayouts/slideLayout400.xml"/><Relationship Id="rId47" Type="http://schemas.openxmlformats.org/officeDocument/2006/relationships/slideLayout" Target="../slideLayouts/slideLayout405.xml"/><Relationship Id="rId50" Type="http://schemas.openxmlformats.org/officeDocument/2006/relationships/slideLayout" Target="../slideLayouts/slideLayout408.xml"/><Relationship Id="rId55" Type="http://schemas.openxmlformats.org/officeDocument/2006/relationships/slideLayout" Target="../slideLayouts/slideLayout413.xml"/><Relationship Id="rId7" Type="http://schemas.openxmlformats.org/officeDocument/2006/relationships/slideLayout" Target="../slideLayouts/slideLayout365.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20" Type="http://schemas.openxmlformats.org/officeDocument/2006/relationships/slideLayout" Target="../slideLayouts/slideLayout378.xml"/><Relationship Id="rId29" Type="http://schemas.openxmlformats.org/officeDocument/2006/relationships/slideLayout" Target="../slideLayouts/slideLayout387.xml"/><Relationship Id="rId41" Type="http://schemas.openxmlformats.org/officeDocument/2006/relationships/slideLayout" Target="../slideLayouts/slideLayout399.xml"/><Relationship Id="rId54" Type="http://schemas.openxmlformats.org/officeDocument/2006/relationships/slideLayout" Target="../slideLayouts/slideLayout412.xml"/><Relationship Id="rId62" Type="http://schemas.openxmlformats.org/officeDocument/2006/relationships/hyperlink" Target="https://twitter.com/" TargetMode="Externa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24" Type="http://schemas.openxmlformats.org/officeDocument/2006/relationships/slideLayout" Target="../slideLayouts/slideLayout382.xml"/><Relationship Id="rId32" Type="http://schemas.openxmlformats.org/officeDocument/2006/relationships/slideLayout" Target="../slideLayouts/slideLayout390.xml"/><Relationship Id="rId37" Type="http://schemas.openxmlformats.org/officeDocument/2006/relationships/slideLayout" Target="../slideLayouts/slideLayout395.xml"/><Relationship Id="rId40" Type="http://schemas.openxmlformats.org/officeDocument/2006/relationships/slideLayout" Target="../slideLayouts/slideLayout398.xml"/><Relationship Id="rId45" Type="http://schemas.openxmlformats.org/officeDocument/2006/relationships/slideLayout" Target="../slideLayouts/slideLayout403.xml"/><Relationship Id="rId53" Type="http://schemas.openxmlformats.org/officeDocument/2006/relationships/slideLayout" Target="../slideLayouts/slideLayout411.xml"/><Relationship Id="rId58" Type="http://schemas.openxmlformats.org/officeDocument/2006/relationships/slideLayout" Target="../slideLayouts/slideLayout416.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23" Type="http://schemas.openxmlformats.org/officeDocument/2006/relationships/slideLayout" Target="../slideLayouts/slideLayout381.xml"/><Relationship Id="rId28" Type="http://schemas.openxmlformats.org/officeDocument/2006/relationships/slideLayout" Target="../slideLayouts/slideLayout386.xml"/><Relationship Id="rId36" Type="http://schemas.openxmlformats.org/officeDocument/2006/relationships/slideLayout" Target="../slideLayouts/slideLayout394.xml"/><Relationship Id="rId49" Type="http://schemas.openxmlformats.org/officeDocument/2006/relationships/slideLayout" Target="../slideLayouts/slideLayout407.xml"/><Relationship Id="rId57" Type="http://schemas.openxmlformats.org/officeDocument/2006/relationships/slideLayout" Target="../slideLayouts/slideLayout415.xml"/><Relationship Id="rId61" Type="http://schemas.openxmlformats.org/officeDocument/2006/relationships/hyperlink" Target="https://www.linkedin.com/" TargetMode="External"/><Relationship Id="rId10" Type="http://schemas.openxmlformats.org/officeDocument/2006/relationships/slideLayout" Target="../slideLayouts/slideLayout368.xml"/><Relationship Id="rId19" Type="http://schemas.openxmlformats.org/officeDocument/2006/relationships/slideLayout" Target="../slideLayouts/slideLayout377.xml"/><Relationship Id="rId31" Type="http://schemas.openxmlformats.org/officeDocument/2006/relationships/slideLayout" Target="../slideLayouts/slideLayout389.xml"/><Relationship Id="rId44" Type="http://schemas.openxmlformats.org/officeDocument/2006/relationships/slideLayout" Target="../slideLayouts/slideLayout402.xml"/><Relationship Id="rId52" Type="http://schemas.openxmlformats.org/officeDocument/2006/relationships/slideLayout" Target="../slideLayouts/slideLayout410.xml"/><Relationship Id="rId60" Type="http://schemas.openxmlformats.org/officeDocument/2006/relationships/hyperlink" Target="https://www.facebook.com" TargetMode="Externa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 Id="rId22" Type="http://schemas.openxmlformats.org/officeDocument/2006/relationships/slideLayout" Target="../slideLayouts/slideLayout380.xml"/><Relationship Id="rId27" Type="http://schemas.openxmlformats.org/officeDocument/2006/relationships/slideLayout" Target="../slideLayouts/slideLayout385.xml"/><Relationship Id="rId30" Type="http://schemas.openxmlformats.org/officeDocument/2006/relationships/slideLayout" Target="../slideLayouts/slideLayout388.xml"/><Relationship Id="rId35" Type="http://schemas.openxmlformats.org/officeDocument/2006/relationships/slideLayout" Target="../slideLayouts/slideLayout393.xml"/><Relationship Id="rId43" Type="http://schemas.openxmlformats.org/officeDocument/2006/relationships/slideLayout" Target="../slideLayouts/slideLayout401.xml"/><Relationship Id="rId48" Type="http://schemas.openxmlformats.org/officeDocument/2006/relationships/slideLayout" Target="../slideLayouts/slideLayout406.xml"/><Relationship Id="rId56" Type="http://schemas.openxmlformats.org/officeDocument/2006/relationships/slideLayout" Target="../slideLayouts/slideLayout414.xml"/><Relationship Id="rId8" Type="http://schemas.openxmlformats.org/officeDocument/2006/relationships/slideLayout" Target="../slideLayouts/slideLayout366.xml"/><Relationship Id="rId51" Type="http://schemas.openxmlformats.org/officeDocument/2006/relationships/slideLayout" Target="../slideLayouts/slideLayout409.xml"/><Relationship Id="rId3" Type="http://schemas.openxmlformats.org/officeDocument/2006/relationships/slideLayout" Target="../slideLayouts/slideLayout361.xml"/><Relationship Id="rId12" Type="http://schemas.openxmlformats.org/officeDocument/2006/relationships/slideLayout" Target="../slideLayouts/slideLayout370.xml"/><Relationship Id="rId17" Type="http://schemas.openxmlformats.org/officeDocument/2006/relationships/slideLayout" Target="../slideLayouts/slideLayout375.xml"/><Relationship Id="rId25" Type="http://schemas.openxmlformats.org/officeDocument/2006/relationships/slideLayout" Target="../slideLayouts/slideLayout383.xml"/><Relationship Id="rId33" Type="http://schemas.openxmlformats.org/officeDocument/2006/relationships/slideLayout" Target="../slideLayouts/slideLayout391.xml"/><Relationship Id="rId38" Type="http://schemas.openxmlformats.org/officeDocument/2006/relationships/slideLayout" Target="../slideLayouts/slideLayout396.xml"/><Relationship Id="rId46" Type="http://schemas.openxmlformats.org/officeDocument/2006/relationships/slideLayout" Target="../slideLayouts/slideLayout404.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26" Type="http://schemas.openxmlformats.org/officeDocument/2006/relationships/slideLayout" Target="../slideLayouts/slideLayout442.xml"/><Relationship Id="rId39" Type="http://schemas.openxmlformats.org/officeDocument/2006/relationships/slideLayout" Target="../slideLayouts/slideLayout455.xml"/><Relationship Id="rId21" Type="http://schemas.openxmlformats.org/officeDocument/2006/relationships/slideLayout" Target="../slideLayouts/slideLayout437.xml"/><Relationship Id="rId34" Type="http://schemas.openxmlformats.org/officeDocument/2006/relationships/slideLayout" Target="../slideLayouts/slideLayout450.xml"/><Relationship Id="rId42" Type="http://schemas.openxmlformats.org/officeDocument/2006/relationships/slideLayout" Target="../slideLayouts/slideLayout458.xml"/><Relationship Id="rId47" Type="http://schemas.openxmlformats.org/officeDocument/2006/relationships/slideLayout" Target="../slideLayouts/slideLayout463.xml"/><Relationship Id="rId50" Type="http://schemas.openxmlformats.org/officeDocument/2006/relationships/slideLayout" Target="../slideLayouts/slideLayout466.xml"/><Relationship Id="rId55" Type="http://schemas.openxmlformats.org/officeDocument/2006/relationships/slideLayout" Target="../slideLayouts/slideLayout471.xml"/><Relationship Id="rId7" Type="http://schemas.openxmlformats.org/officeDocument/2006/relationships/slideLayout" Target="../slideLayouts/slideLayout423.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slideLayout" Target="../slideLayouts/slideLayout436.xml"/><Relationship Id="rId29" Type="http://schemas.openxmlformats.org/officeDocument/2006/relationships/slideLayout" Target="../slideLayouts/slideLayout445.xml"/><Relationship Id="rId41" Type="http://schemas.openxmlformats.org/officeDocument/2006/relationships/slideLayout" Target="../slideLayouts/slideLayout457.xml"/><Relationship Id="rId54" Type="http://schemas.openxmlformats.org/officeDocument/2006/relationships/slideLayout" Target="../slideLayouts/slideLayout470.xml"/><Relationship Id="rId62" Type="http://schemas.openxmlformats.org/officeDocument/2006/relationships/hyperlink" Target="https://twitter.com/" TargetMode="Externa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24" Type="http://schemas.openxmlformats.org/officeDocument/2006/relationships/slideLayout" Target="../slideLayouts/slideLayout440.xml"/><Relationship Id="rId32" Type="http://schemas.openxmlformats.org/officeDocument/2006/relationships/slideLayout" Target="../slideLayouts/slideLayout448.xml"/><Relationship Id="rId37" Type="http://schemas.openxmlformats.org/officeDocument/2006/relationships/slideLayout" Target="../slideLayouts/slideLayout453.xml"/><Relationship Id="rId40" Type="http://schemas.openxmlformats.org/officeDocument/2006/relationships/slideLayout" Target="../slideLayouts/slideLayout456.xml"/><Relationship Id="rId45" Type="http://schemas.openxmlformats.org/officeDocument/2006/relationships/slideLayout" Target="../slideLayouts/slideLayout461.xml"/><Relationship Id="rId53" Type="http://schemas.openxmlformats.org/officeDocument/2006/relationships/slideLayout" Target="../slideLayouts/slideLayout469.xml"/><Relationship Id="rId58" Type="http://schemas.openxmlformats.org/officeDocument/2006/relationships/slideLayout" Target="../slideLayouts/slideLayout474.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23" Type="http://schemas.openxmlformats.org/officeDocument/2006/relationships/slideLayout" Target="../slideLayouts/slideLayout439.xml"/><Relationship Id="rId28" Type="http://schemas.openxmlformats.org/officeDocument/2006/relationships/slideLayout" Target="../slideLayouts/slideLayout444.xml"/><Relationship Id="rId36" Type="http://schemas.openxmlformats.org/officeDocument/2006/relationships/slideLayout" Target="../slideLayouts/slideLayout452.xml"/><Relationship Id="rId49" Type="http://schemas.openxmlformats.org/officeDocument/2006/relationships/slideLayout" Target="../slideLayouts/slideLayout465.xml"/><Relationship Id="rId57" Type="http://schemas.openxmlformats.org/officeDocument/2006/relationships/slideLayout" Target="../slideLayouts/slideLayout473.xml"/><Relationship Id="rId61" Type="http://schemas.openxmlformats.org/officeDocument/2006/relationships/hyperlink" Target="https://www.linkedin.com/" TargetMode="External"/><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31" Type="http://schemas.openxmlformats.org/officeDocument/2006/relationships/slideLayout" Target="../slideLayouts/slideLayout447.xml"/><Relationship Id="rId44" Type="http://schemas.openxmlformats.org/officeDocument/2006/relationships/slideLayout" Target="../slideLayouts/slideLayout460.xml"/><Relationship Id="rId52" Type="http://schemas.openxmlformats.org/officeDocument/2006/relationships/slideLayout" Target="../slideLayouts/slideLayout468.xml"/><Relationship Id="rId60" Type="http://schemas.openxmlformats.org/officeDocument/2006/relationships/hyperlink" Target="https://www.facebook.com" TargetMode="Externa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 Id="rId22" Type="http://schemas.openxmlformats.org/officeDocument/2006/relationships/slideLayout" Target="../slideLayouts/slideLayout438.xml"/><Relationship Id="rId27" Type="http://schemas.openxmlformats.org/officeDocument/2006/relationships/slideLayout" Target="../slideLayouts/slideLayout443.xml"/><Relationship Id="rId30" Type="http://schemas.openxmlformats.org/officeDocument/2006/relationships/slideLayout" Target="../slideLayouts/slideLayout446.xml"/><Relationship Id="rId35" Type="http://schemas.openxmlformats.org/officeDocument/2006/relationships/slideLayout" Target="../slideLayouts/slideLayout451.xml"/><Relationship Id="rId43" Type="http://schemas.openxmlformats.org/officeDocument/2006/relationships/slideLayout" Target="../slideLayouts/slideLayout459.xml"/><Relationship Id="rId48" Type="http://schemas.openxmlformats.org/officeDocument/2006/relationships/slideLayout" Target="../slideLayouts/slideLayout464.xml"/><Relationship Id="rId56" Type="http://schemas.openxmlformats.org/officeDocument/2006/relationships/slideLayout" Target="../slideLayouts/slideLayout472.xml"/><Relationship Id="rId8" Type="http://schemas.openxmlformats.org/officeDocument/2006/relationships/slideLayout" Target="../slideLayouts/slideLayout424.xml"/><Relationship Id="rId51" Type="http://schemas.openxmlformats.org/officeDocument/2006/relationships/slideLayout" Target="../slideLayouts/slideLayout467.xml"/><Relationship Id="rId3" Type="http://schemas.openxmlformats.org/officeDocument/2006/relationships/slideLayout" Target="../slideLayouts/slideLayout419.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5" Type="http://schemas.openxmlformats.org/officeDocument/2006/relationships/slideLayout" Target="../slideLayouts/slideLayout441.xml"/><Relationship Id="rId33" Type="http://schemas.openxmlformats.org/officeDocument/2006/relationships/slideLayout" Target="../slideLayouts/slideLayout449.xml"/><Relationship Id="rId38" Type="http://schemas.openxmlformats.org/officeDocument/2006/relationships/slideLayout" Target="../slideLayouts/slideLayout454.xml"/><Relationship Id="rId46" Type="http://schemas.openxmlformats.org/officeDocument/2006/relationships/slideLayout" Target="../slideLayouts/slideLayout462.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7.xml"/><Relationship Id="rId18" Type="http://schemas.openxmlformats.org/officeDocument/2006/relationships/slideLayout" Target="../slideLayouts/slideLayout492.xml"/><Relationship Id="rId26" Type="http://schemas.openxmlformats.org/officeDocument/2006/relationships/slideLayout" Target="../slideLayouts/slideLayout500.xml"/><Relationship Id="rId39" Type="http://schemas.openxmlformats.org/officeDocument/2006/relationships/slideLayout" Target="../slideLayouts/slideLayout513.xml"/><Relationship Id="rId21" Type="http://schemas.openxmlformats.org/officeDocument/2006/relationships/slideLayout" Target="../slideLayouts/slideLayout495.xml"/><Relationship Id="rId34" Type="http://schemas.openxmlformats.org/officeDocument/2006/relationships/slideLayout" Target="../slideLayouts/slideLayout508.xml"/><Relationship Id="rId42" Type="http://schemas.openxmlformats.org/officeDocument/2006/relationships/slideLayout" Target="../slideLayouts/slideLayout516.xml"/><Relationship Id="rId47" Type="http://schemas.openxmlformats.org/officeDocument/2006/relationships/slideLayout" Target="../slideLayouts/slideLayout521.xml"/><Relationship Id="rId50" Type="http://schemas.openxmlformats.org/officeDocument/2006/relationships/slideLayout" Target="../slideLayouts/slideLayout524.xml"/><Relationship Id="rId55" Type="http://schemas.openxmlformats.org/officeDocument/2006/relationships/slideLayout" Target="../slideLayouts/slideLayout529.xml"/><Relationship Id="rId7" Type="http://schemas.openxmlformats.org/officeDocument/2006/relationships/slideLayout" Target="../slideLayouts/slideLayout481.xml"/><Relationship Id="rId2" Type="http://schemas.openxmlformats.org/officeDocument/2006/relationships/slideLayout" Target="../slideLayouts/slideLayout476.xml"/><Relationship Id="rId16" Type="http://schemas.openxmlformats.org/officeDocument/2006/relationships/slideLayout" Target="../slideLayouts/slideLayout490.xml"/><Relationship Id="rId20" Type="http://schemas.openxmlformats.org/officeDocument/2006/relationships/slideLayout" Target="../slideLayouts/slideLayout494.xml"/><Relationship Id="rId29" Type="http://schemas.openxmlformats.org/officeDocument/2006/relationships/slideLayout" Target="../slideLayouts/slideLayout503.xml"/><Relationship Id="rId41" Type="http://schemas.openxmlformats.org/officeDocument/2006/relationships/slideLayout" Target="../slideLayouts/slideLayout515.xml"/><Relationship Id="rId54" Type="http://schemas.openxmlformats.org/officeDocument/2006/relationships/slideLayout" Target="../slideLayouts/slideLayout528.xml"/><Relationship Id="rId62" Type="http://schemas.openxmlformats.org/officeDocument/2006/relationships/hyperlink" Target="https://twitter.com/" TargetMode="Externa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24" Type="http://schemas.openxmlformats.org/officeDocument/2006/relationships/slideLayout" Target="../slideLayouts/slideLayout498.xml"/><Relationship Id="rId32" Type="http://schemas.openxmlformats.org/officeDocument/2006/relationships/slideLayout" Target="../slideLayouts/slideLayout506.xml"/><Relationship Id="rId37" Type="http://schemas.openxmlformats.org/officeDocument/2006/relationships/slideLayout" Target="../slideLayouts/slideLayout511.xml"/><Relationship Id="rId40" Type="http://schemas.openxmlformats.org/officeDocument/2006/relationships/slideLayout" Target="../slideLayouts/slideLayout514.xml"/><Relationship Id="rId45" Type="http://schemas.openxmlformats.org/officeDocument/2006/relationships/slideLayout" Target="../slideLayouts/slideLayout519.xml"/><Relationship Id="rId53" Type="http://schemas.openxmlformats.org/officeDocument/2006/relationships/slideLayout" Target="../slideLayouts/slideLayout527.xml"/><Relationship Id="rId58" Type="http://schemas.openxmlformats.org/officeDocument/2006/relationships/slideLayout" Target="../slideLayouts/slideLayout532.xml"/><Relationship Id="rId5" Type="http://schemas.openxmlformats.org/officeDocument/2006/relationships/slideLayout" Target="../slideLayouts/slideLayout479.xml"/><Relationship Id="rId15" Type="http://schemas.openxmlformats.org/officeDocument/2006/relationships/slideLayout" Target="../slideLayouts/slideLayout489.xml"/><Relationship Id="rId23" Type="http://schemas.openxmlformats.org/officeDocument/2006/relationships/slideLayout" Target="../slideLayouts/slideLayout497.xml"/><Relationship Id="rId28" Type="http://schemas.openxmlformats.org/officeDocument/2006/relationships/slideLayout" Target="../slideLayouts/slideLayout502.xml"/><Relationship Id="rId36" Type="http://schemas.openxmlformats.org/officeDocument/2006/relationships/slideLayout" Target="../slideLayouts/slideLayout510.xml"/><Relationship Id="rId49" Type="http://schemas.openxmlformats.org/officeDocument/2006/relationships/slideLayout" Target="../slideLayouts/slideLayout523.xml"/><Relationship Id="rId57" Type="http://schemas.openxmlformats.org/officeDocument/2006/relationships/slideLayout" Target="../slideLayouts/slideLayout531.xml"/><Relationship Id="rId61" Type="http://schemas.openxmlformats.org/officeDocument/2006/relationships/hyperlink" Target="https://www.linkedin.com/" TargetMode="External"/><Relationship Id="rId10" Type="http://schemas.openxmlformats.org/officeDocument/2006/relationships/slideLayout" Target="../slideLayouts/slideLayout484.xml"/><Relationship Id="rId19" Type="http://schemas.openxmlformats.org/officeDocument/2006/relationships/slideLayout" Target="../slideLayouts/slideLayout493.xml"/><Relationship Id="rId31" Type="http://schemas.openxmlformats.org/officeDocument/2006/relationships/slideLayout" Target="../slideLayouts/slideLayout505.xml"/><Relationship Id="rId44" Type="http://schemas.openxmlformats.org/officeDocument/2006/relationships/slideLayout" Target="../slideLayouts/slideLayout518.xml"/><Relationship Id="rId52" Type="http://schemas.openxmlformats.org/officeDocument/2006/relationships/slideLayout" Target="../slideLayouts/slideLayout526.xml"/><Relationship Id="rId60" Type="http://schemas.openxmlformats.org/officeDocument/2006/relationships/hyperlink" Target="https://www.facebook.com" TargetMode="Externa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slideLayout" Target="../slideLayouts/slideLayout488.xml"/><Relationship Id="rId22" Type="http://schemas.openxmlformats.org/officeDocument/2006/relationships/slideLayout" Target="../slideLayouts/slideLayout496.xml"/><Relationship Id="rId27" Type="http://schemas.openxmlformats.org/officeDocument/2006/relationships/slideLayout" Target="../slideLayouts/slideLayout501.xml"/><Relationship Id="rId30" Type="http://schemas.openxmlformats.org/officeDocument/2006/relationships/slideLayout" Target="../slideLayouts/slideLayout504.xml"/><Relationship Id="rId35" Type="http://schemas.openxmlformats.org/officeDocument/2006/relationships/slideLayout" Target="../slideLayouts/slideLayout509.xml"/><Relationship Id="rId43" Type="http://schemas.openxmlformats.org/officeDocument/2006/relationships/slideLayout" Target="../slideLayouts/slideLayout517.xml"/><Relationship Id="rId48" Type="http://schemas.openxmlformats.org/officeDocument/2006/relationships/slideLayout" Target="../slideLayouts/slideLayout522.xml"/><Relationship Id="rId56" Type="http://schemas.openxmlformats.org/officeDocument/2006/relationships/slideLayout" Target="../slideLayouts/slideLayout530.xml"/><Relationship Id="rId8" Type="http://schemas.openxmlformats.org/officeDocument/2006/relationships/slideLayout" Target="../slideLayouts/slideLayout482.xml"/><Relationship Id="rId51" Type="http://schemas.openxmlformats.org/officeDocument/2006/relationships/slideLayout" Target="../slideLayouts/slideLayout525.xml"/><Relationship Id="rId3" Type="http://schemas.openxmlformats.org/officeDocument/2006/relationships/slideLayout" Target="../slideLayouts/slideLayout477.xml"/><Relationship Id="rId12" Type="http://schemas.openxmlformats.org/officeDocument/2006/relationships/slideLayout" Target="../slideLayouts/slideLayout486.xml"/><Relationship Id="rId17" Type="http://schemas.openxmlformats.org/officeDocument/2006/relationships/slideLayout" Target="../slideLayouts/slideLayout491.xml"/><Relationship Id="rId25" Type="http://schemas.openxmlformats.org/officeDocument/2006/relationships/slideLayout" Target="../slideLayouts/slideLayout499.xml"/><Relationship Id="rId33" Type="http://schemas.openxmlformats.org/officeDocument/2006/relationships/slideLayout" Target="../slideLayouts/slideLayout507.xml"/><Relationship Id="rId38" Type="http://schemas.openxmlformats.org/officeDocument/2006/relationships/slideLayout" Target="../slideLayouts/slideLayout512.xml"/><Relationship Id="rId46" Type="http://schemas.openxmlformats.org/officeDocument/2006/relationships/slideLayout" Target="../slideLayouts/slideLayout520.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4438"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1"/>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2"/>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3"/>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439" r:id="rId58"/>
    <p:sldLayoutId id="2147484440" r:id="rId59"/>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176978" y="8238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2154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215429" y="2124101"/>
            <a:ext cx="343791" cy="78437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 9</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670733" y="1206045"/>
            <a:ext cx="4766874" cy="906640"/>
          </a:xfrm>
          <a:prstGeom prst="rect">
            <a:avLst/>
          </a:prstGeom>
        </p:spPr>
        <p:txBody>
          <a:bodyPr vert="horz" wrap="square" lIns="0" tIns="13952" rIns="0" bIns="0" rtlCol="0">
            <a:spAutoFit/>
          </a:bodyPr>
          <a:lstStyle/>
          <a:p>
            <a:pPr>
              <a:spcAft>
                <a:spcPts val="1200"/>
              </a:spcAft>
            </a:pPr>
            <a:r>
              <a:rPr lang="en-US" sz="2400" spc="5" dirty="0" err="1">
                <a:solidFill>
                  <a:srgbClr val="002060"/>
                </a:solidFill>
                <a:latin typeface="Arial"/>
                <a:cs typeface="Arial"/>
              </a:rPr>
              <a:t>Thème</a:t>
            </a:r>
            <a:r>
              <a:rPr lang="en-US" sz="2400" spc="5" dirty="0">
                <a:solidFill>
                  <a:srgbClr val="002060"/>
                </a:solidFill>
                <a:latin typeface="Arial"/>
                <a:cs typeface="Arial"/>
              </a:rPr>
              <a:t> de </a:t>
            </a:r>
            <a:r>
              <a:rPr lang="en-US" sz="2400" spc="5" dirty="0" smtClean="0">
                <a:solidFill>
                  <a:srgbClr val="002060"/>
                </a:solidFill>
                <a:latin typeface="Arial"/>
                <a:cs typeface="Arial"/>
              </a:rPr>
              <a:t>la </a:t>
            </a:r>
            <a:r>
              <a:rPr lang="en-US" sz="2400" spc="5" dirty="0" err="1" smtClean="0">
                <a:solidFill>
                  <a:srgbClr val="002060"/>
                </a:solidFill>
                <a:latin typeface="Arial"/>
                <a:cs typeface="Arial"/>
              </a:rPr>
              <a:t>leçon</a:t>
            </a:r>
            <a:r>
              <a:rPr lang="en-US" sz="2400" spc="5" dirty="0" smtClean="0">
                <a:solidFill>
                  <a:srgbClr val="002060"/>
                </a:solidFill>
                <a:latin typeface="Arial"/>
                <a:cs typeface="Arial"/>
              </a:rPr>
              <a:t>:</a:t>
            </a:r>
            <a:r>
              <a:rPr lang="ru-RU" sz="2400" spc="5" dirty="0" smtClean="0">
                <a:solidFill>
                  <a:srgbClr val="002060"/>
                </a:solidFill>
                <a:latin typeface="Arial"/>
                <a:cs typeface="Arial"/>
              </a:rPr>
              <a:t> </a:t>
            </a:r>
            <a:endParaRPr lang="fr-FR" sz="2400" spc="5" dirty="0" smtClean="0">
              <a:solidFill>
                <a:srgbClr val="002060"/>
              </a:solidFill>
              <a:latin typeface="Arial"/>
              <a:cs typeface="Arial"/>
            </a:endParaRPr>
          </a:p>
          <a:p>
            <a:r>
              <a:rPr lang="fr-FR" sz="2400" b="1" dirty="0" smtClean="0">
                <a:solidFill>
                  <a:srgbClr val="002060"/>
                </a:solidFill>
                <a:latin typeface="Arial"/>
                <a:cs typeface="Arial"/>
              </a:rPr>
              <a:t>L’INDUSTRIE FRANÇAISE</a:t>
            </a:r>
            <a:endParaRPr sz="2400" b="1" dirty="0">
              <a:solidFill>
                <a:srgbClr val="002060"/>
              </a:solidFill>
              <a:latin typeface="Arial Black" pitchFamily="34" charset="0"/>
              <a:cs typeface="Arial" pitchFamily="34" charset="0"/>
            </a:endParaRPr>
          </a:p>
        </p:txBody>
      </p:sp>
      <p:pic>
        <p:nvPicPr>
          <p:cNvPr id="17" name="Picture 2"/>
          <p:cNvPicPr>
            <a:picLocks noChangeAspect="1" noChangeArrowheads="1"/>
          </p:cNvPicPr>
          <p:nvPr/>
        </p:nvPicPr>
        <p:blipFill>
          <a:blip r:embed="rId6"/>
          <a:srcRect/>
          <a:stretch>
            <a:fillRect/>
          </a:stretch>
        </p:blipFill>
        <p:spPr bwMode="auto">
          <a:xfrm>
            <a:off x="-49233" y="-23030"/>
            <a:ext cx="1075027" cy="1075027"/>
          </a:xfrm>
          <a:prstGeom prst="ellipse">
            <a:avLst/>
          </a:prstGeom>
          <a:ln>
            <a:noFill/>
          </a:ln>
          <a:effectLst>
            <a:softEdge rad="112500"/>
          </a:effectLst>
        </p:spPr>
      </p:pic>
    </p:spTree>
    <p:extLst>
      <p:ext uri="{BB962C8B-B14F-4D97-AF65-F5344CB8AC3E}">
        <p14:creationId xmlns=""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165082" y="719705"/>
            <a:ext cx="3429023" cy="1231106"/>
          </a:xfrm>
        </p:spPr>
        <p:txBody>
          <a:bodyPr/>
          <a:lstStyle/>
          <a:p>
            <a:r>
              <a:rPr lang="fr-FR" sz="1600" dirty="0" smtClean="0">
                <a:solidFill>
                  <a:srgbClr val="000000"/>
                </a:solidFill>
              </a:rPr>
              <a:t>Les usines sidérurgiques et celles qui fabriquent des produits lourds comme de l’acier, de l’aluminium, du ciment ou de l’engrais se trouvent dans les ports pour faciliter le char gement de ces produits ou de ces minerais.</a:t>
            </a:r>
            <a:endParaRPr lang="ru-RU" dirty="0">
              <a:solidFill>
                <a:srgbClr val="000000"/>
              </a:solidFill>
            </a:endParaRPr>
          </a:p>
        </p:txBody>
      </p:sp>
      <p:pic>
        <p:nvPicPr>
          <p:cNvPr id="1026" name="Picture 2"/>
          <p:cNvPicPr>
            <a:picLocks noChangeAspect="1" noChangeArrowheads="1"/>
          </p:cNvPicPr>
          <p:nvPr/>
        </p:nvPicPr>
        <p:blipFill>
          <a:blip r:embed="rId2"/>
          <a:srcRect/>
          <a:stretch>
            <a:fillRect/>
          </a:stretch>
        </p:blipFill>
        <p:spPr bwMode="auto">
          <a:xfrm>
            <a:off x="3736981" y="719705"/>
            <a:ext cx="1785949" cy="1958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3"/>
          </p:nvPr>
        </p:nvSpPr>
        <p:spPr>
          <a:xfrm>
            <a:off x="2522535" y="619912"/>
            <a:ext cx="3143272" cy="2880789"/>
          </a:xfrm>
        </p:spPr>
        <p:txBody>
          <a:bodyPr/>
          <a:lstStyle/>
          <a:p>
            <a:pPr>
              <a:buNone/>
            </a:pPr>
            <a:r>
              <a:rPr lang="fr-FR" sz="1600" dirty="0" smtClean="0">
                <a:solidFill>
                  <a:srgbClr val="000000"/>
                </a:solidFill>
                <a:latin typeface="Arial" pitchFamily="34" charset="0"/>
                <a:cs typeface="Arial" pitchFamily="34" charset="0"/>
              </a:rPr>
              <a:t>   </a:t>
            </a:r>
            <a:r>
              <a:rPr lang="fr-FR" sz="1800" dirty="0" smtClean="0">
                <a:solidFill>
                  <a:srgbClr val="000000"/>
                </a:solidFill>
                <a:latin typeface="Arial" pitchFamily="34" charset="0"/>
                <a:cs typeface="Arial" pitchFamily="34" charset="0"/>
              </a:rPr>
              <a:t>Les entreprises qui fabriquent des produits plus légers ont leur place </a:t>
            </a:r>
          </a:p>
          <a:p>
            <a:pPr>
              <a:buNone/>
            </a:pPr>
            <a:r>
              <a:rPr lang="fr-FR" sz="1800" dirty="0" smtClean="0">
                <a:solidFill>
                  <a:srgbClr val="000000"/>
                </a:solidFill>
                <a:latin typeface="Arial" pitchFamily="34" charset="0"/>
                <a:cs typeface="Arial" pitchFamily="34" charset="0"/>
              </a:rPr>
              <a:t>  partout, à coté des grandes villes et des petites villes, des autoroutes et </a:t>
            </a:r>
          </a:p>
          <a:p>
            <a:pPr>
              <a:buNone/>
            </a:pPr>
            <a:r>
              <a:rPr lang="fr-FR" sz="1800" dirty="0" smtClean="0">
                <a:solidFill>
                  <a:srgbClr val="000000"/>
                </a:solidFill>
                <a:latin typeface="Arial" pitchFamily="34" charset="0"/>
                <a:cs typeface="Arial" pitchFamily="34" charset="0"/>
              </a:rPr>
              <a:t>   elles sont même présentées dans les campagnes.</a:t>
            </a:r>
            <a:endParaRPr lang="ru-RU" sz="1800" dirty="0">
              <a:solidFill>
                <a:srgbClr val="000000"/>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65082" y="619912"/>
            <a:ext cx="2214578"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93643" y="518529"/>
            <a:ext cx="3286147" cy="2761877"/>
          </a:xfrm>
        </p:spPr>
        <p:txBody>
          <a:bodyPr/>
          <a:lstStyle/>
          <a:p>
            <a:pPr>
              <a:buNone/>
            </a:pPr>
            <a:r>
              <a:rPr lang="fr-FR" sz="1600" dirty="0" smtClean="0">
                <a:solidFill>
                  <a:srgbClr val="000000"/>
                </a:solidFill>
              </a:rPr>
              <a:t>    Les grands centres des industries mécaniques et chimiques se trouvent  dans le Nord et l’Est de la France. L’Ile-de-France, à elle seule, concentre le 1/4 (quart) de la production industrielle.</a:t>
            </a:r>
          </a:p>
          <a:p>
            <a:pPr>
              <a:buNone/>
            </a:pPr>
            <a:r>
              <a:rPr lang="fr-FR" sz="1600" dirty="0" smtClean="0">
                <a:solidFill>
                  <a:srgbClr val="000000"/>
                </a:solidFill>
              </a:rPr>
              <a:t>  En bref, la France du Nord et de l’Est reste la plus industrielle, la </a:t>
            </a:r>
          </a:p>
          <a:p>
            <a:pPr>
              <a:buNone/>
            </a:pPr>
            <a:r>
              <a:rPr lang="fr-FR" sz="1600" dirty="0" smtClean="0">
                <a:solidFill>
                  <a:srgbClr val="000000"/>
                </a:solidFill>
              </a:rPr>
              <a:t>plus dynamique.</a:t>
            </a:r>
            <a:endParaRPr lang="ru-RU" sz="1600" dirty="0">
              <a:solidFill>
                <a:srgbClr val="000000"/>
              </a:solidFill>
            </a:endParaRPr>
          </a:p>
        </p:txBody>
      </p:sp>
      <p:pic>
        <p:nvPicPr>
          <p:cNvPr id="3074" name="Picture 2"/>
          <p:cNvPicPr>
            <a:picLocks noChangeAspect="1" noChangeArrowheads="1"/>
          </p:cNvPicPr>
          <p:nvPr/>
        </p:nvPicPr>
        <p:blipFill>
          <a:blip r:embed="rId2"/>
          <a:srcRect/>
          <a:stretch>
            <a:fillRect/>
          </a:stretch>
        </p:blipFill>
        <p:spPr bwMode="auto">
          <a:xfrm>
            <a:off x="3522667" y="691350"/>
            <a:ext cx="2114503"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 </a:t>
            </a:r>
            <a:r>
              <a:rPr lang="en-US" dirty="0" err="1" smtClean="0"/>
              <a:t>échanges</a:t>
            </a:r>
            <a:r>
              <a:rPr lang="en-US" dirty="0" smtClean="0"/>
              <a:t> </a:t>
            </a:r>
            <a:r>
              <a:rPr lang="en-US" dirty="0" err="1" smtClean="0"/>
              <a:t>industriels</a:t>
            </a:r>
            <a:endParaRPr lang="ru-RU" dirty="0"/>
          </a:p>
        </p:txBody>
      </p:sp>
      <p:sp>
        <p:nvSpPr>
          <p:cNvPr id="3" name="Содержимое 2"/>
          <p:cNvSpPr>
            <a:spLocks noGrp="1"/>
          </p:cNvSpPr>
          <p:nvPr>
            <p:ph sz="half" idx="2"/>
          </p:nvPr>
        </p:nvSpPr>
        <p:spPr>
          <a:xfrm>
            <a:off x="247837" y="719705"/>
            <a:ext cx="3060516" cy="2166747"/>
          </a:xfrm>
        </p:spPr>
        <p:txBody>
          <a:bodyPr/>
          <a:lstStyle/>
          <a:p>
            <a:pPr>
              <a:buNone/>
            </a:pPr>
            <a:r>
              <a:rPr lang="fr-FR" sz="1600" dirty="0" smtClean="0">
                <a:solidFill>
                  <a:srgbClr val="660066"/>
                </a:solidFill>
              </a:rPr>
              <a:t>A l’étranger, l’industrie française</a:t>
            </a:r>
          </a:p>
          <a:p>
            <a:pPr>
              <a:buNone/>
            </a:pPr>
            <a:r>
              <a:rPr lang="fr-FR" sz="1600" dirty="0" smtClean="0">
                <a:solidFill>
                  <a:srgbClr val="660066"/>
                </a:solidFill>
              </a:rPr>
              <a:t>est surtout connue  pour:</a:t>
            </a:r>
          </a:p>
          <a:p>
            <a:pPr>
              <a:buNone/>
            </a:pPr>
            <a:r>
              <a:rPr lang="fr-FR" sz="1600" dirty="0" smtClean="0">
                <a:solidFill>
                  <a:srgbClr val="660066"/>
                </a:solidFill>
              </a:rPr>
              <a:t>– les industries de haute technologie, qui fabriquent </a:t>
            </a:r>
          </a:p>
          <a:p>
            <a:pPr>
              <a:buNone/>
            </a:pPr>
            <a:r>
              <a:rPr lang="fr-FR" sz="1600" dirty="0" smtClean="0">
                <a:solidFill>
                  <a:srgbClr val="660066"/>
                </a:solidFill>
              </a:rPr>
              <a:t>des produits tels que les avions, les trains, les automobiles, </a:t>
            </a:r>
          </a:p>
          <a:p>
            <a:pPr>
              <a:buNone/>
            </a:pPr>
            <a:r>
              <a:rPr lang="fr-FR" sz="1600" dirty="0" smtClean="0">
                <a:solidFill>
                  <a:srgbClr val="660066"/>
                </a:solidFill>
              </a:rPr>
              <a:t>les médicaments;</a:t>
            </a:r>
            <a:endParaRPr lang="ru-RU" sz="1600" dirty="0">
              <a:solidFill>
                <a:srgbClr val="660066"/>
              </a:solidFill>
            </a:endParaRPr>
          </a:p>
        </p:txBody>
      </p:sp>
      <p:pic>
        <p:nvPicPr>
          <p:cNvPr id="1026" name="Picture 2"/>
          <p:cNvPicPr>
            <a:picLocks noChangeAspect="1" noChangeArrowheads="1"/>
          </p:cNvPicPr>
          <p:nvPr/>
        </p:nvPicPr>
        <p:blipFill>
          <a:blip r:embed="rId2"/>
          <a:srcRect/>
          <a:stretch>
            <a:fillRect/>
          </a:stretch>
        </p:blipFill>
        <p:spPr bwMode="auto">
          <a:xfrm>
            <a:off x="3236915" y="719704"/>
            <a:ext cx="2357454" cy="2257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346531" cy="1526572"/>
          </a:xfrm>
        </p:spPr>
        <p:txBody>
          <a:bodyPr/>
          <a:lstStyle/>
          <a:p>
            <a:r>
              <a:rPr lang="fr-FR" sz="1600" dirty="0" smtClean="0">
                <a:solidFill>
                  <a:srgbClr val="660066"/>
                </a:solidFill>
              </a:rPr>
              <a:t>les entreprises agro-alimentaires. «Danone», par exemple, est le </a:t>
            </a:r>
            <a:r>
              <a:rPr lang="fr-FR" sz="1600" b="1" dirty="0" smtClean="0">
                <a:solidFill>
                  <a:srgbClr val="660066"/>
                </a:solidFill>
              </a:rPr>
              <a:t>troisième</a:t>
            </a:r>
            <a:r>
              <a:rPr lang="fr-FR" sz="1600" dirty="0" smtClean="0">
                <a:solidFill>
                  <a:srgbClr val="660066"/>
                </a:solidFill>
              </a:rPr>
              <a:t> groupe alimentaire en Europe. Il fabrique des produits très variés. Pour les produits frais et les eaux minérales il est le premier au monde. Sa production de boissons (bière, eaux minérales, lait) et de </a:t>
            </a:r>
          </a:p>
          <a:p>
            <a:r>
              <a:rPr lang="fr-FR" sz="1600" dirty="0" smtClean="0">
                <a:solidFill>
                  <a:srgbClr val="660066"/>
                </a:solidFill>
              </a:rPr>
              <a:t>biscuits est aussi très connue dans le monde.</a:t>
            </a:r>
            <a:endParaRPr lang="ru-RU" sz="1600" dirty="0">
              <a:solidFill>
                <a:srgbClr val="66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314062" y="344768"/>
            <a:ext cx="2627585" cy="1151613"/>
          </a:xfrm>
          <a:prstGeom prst="rect">
            <a:avLst/>
          </a:prstGeom>
          <a:noFill/>
          <a:ln w="9525">
            <a:noFill/>
            <a:miter lim="800000"/>
            <a:headEnd/>
            <a:tailEnd/>
          </a:ln>
        </p:spPr>
        <p:txBody>
          <a:bodyPr wrap="square" lIns="43196" tIns="21598" rIns="43196" bIns="21598">
            <a:spAutoFit/>
          </a:bodyPr>
          <a:lstStyle/>
          <a:p>
            <a:pPr algn="ctr"/>
            <a:r>
              <a:rPr lang="fr-FR" altLang="ru-RU" sz="1800" b="1" dirty="0" smtClean="0">
                <a:latin typeface="Arial" pitchFamily="34" charset="0"/>
                <a:cs typeface="Arial" pitchFamily="34" charset="0"/>
              </a:rPr>
              <a:t>Lois Renault</a:t>
            </a:r>
          </a:p>
          <a:p>
            <a:pPr algn="ctr"/>
            <a:r>
              <a:rPr lang="fr-FR" altLang="ru-RU" sz="1800" b="1" dirty="0" smtClean="0">
                <a:latin typeface="Arial" pitchFamily="34" charset="0"/>
                <a:cs typeface="Arial" pitchFamily="34" charset="0"/>
              </a:rPr>
              <a:t>est le fondateur des </a:t>
            </a:r>
          </a:p>
          <a:p>
            <a:pPr algn="ctr"/>
            <a:r>
              <a:rPr lang="fr-FR" altLang="ru-RU" sz="1800" b="1" dirty="0" smtClean="0">
                <a:latin typeface="Arial" pitchFamily="34" charset="0"/>
                <a:cs typeface="Arial" pitchFamily="34" charset="0"/>
              </a:rPr>
              <a:t>usines d’automobiles</a:t>
            </a:r>
          </a:p>
          <a:p>
            <a:pPr algn="ctr"/>
            <a:r>
              <a:rPr lang="fr-FR" altLang="ru-RU" sz="1800" b="1" dirty="0" smtClean="0">
                <a:latin typeface="Arial" pitchFamily="34" charset="0"/>
                <a:cs typeface="Arial" pitchFamily="34" charset="0"/>
              </a:rPr>
              <a:t>«RENAULT» </a:t>
            </a:r>
            <a:r>
              <a:rPr lang="en-US" altLang="ru-RU" sz="1800" b="1" dirty="0" smtClean="0">
                <a:latin typeface="Arial" pitchFamily="34" charset="0"/>
                <a:cs typeface="Arial" pitchFamily="34" charset="0"/>
              </a:rPr>
              <a:t> </a:t>
            </a:r>
            <a:endParaRPr lang="ru-RU" altLang="ru-RU" sz="1600" b="1" dirty="0"/>
          </a:p>
        </p:txBody>
      </p:sp>
      <p:sp>
        <p:nvSpPr>
          <p:cNvPr id="16" name="Прямоугольник 15"/>
          <p:cNvSpPr>
            <a:spLocks noChangeArrowheads="1"/>
          </p:cNvSpPr>
          <p:nvPr/>
        </p:nvSpPr>
        <p:spPr bwMode="auto">
          <a:xfrm>
            <a:off x="2779604" y="1835270"/>
            <a:ext cx="2162043" cy="966948"/>
          </a:xfrm>
          <a:prstGeom prst="rect">
            <a:avLst/>
          </a:prstGeom>
          <a:noFill/>
          <a:ln w="9525">
            <a:noFill/>
            <a:miter lim="800000"/>
            <a:headEnd/>
            <a:tailEnd/>
          </a:ln>
        </p:spPr>
        <p:txBody>
          <a:bodyPr lIns="43196" tIns="21598" rIns="43196" bIns="21598">
            <a:spAutoFit/>
          </a:bodyPr>
          <a:lstStyle/>
          <a:p>
            <a:pPr algn="ctr"/>
            <a:r>
              <a:rPr lang="fr-FR" altLang="ru-RU" sz="1500" b="1" dirty="0" smtClean="0">
                <a:latin typeface="Arial" pitchFamily="34" charset="0"/>
                <a:cs typeface="Arial" pitchFamily="34" charset="0"/>
              </a:rPr>
              <a:t>C’est en 1890 que la construction des </a:t>
            </a:r>
          </a:p>
          <a:p>
            <a:pPr algn="ctr"/>
            <a:r>
              <a:rPr lang="fr-FR" altLang="ru-RU" sz="1500" b="1" dirty="0" smtClean="0">
                <a:latin typeface="Arial" pitchFamily="34" charset="0"/>
                <a:cs typeface="Arial" pitchFamily="34" charset="0"/>
              </a:rPr>
              <a:t>automobiles à pétrole débute en France. </a:t>
            </a:r>
            <a:endParaRPr lang="ru-RU" altLang="ru-RU" sz="1300" b="1" dirty="0"/>
          </a:p>
        </p:txBody>
      </p:sp>
      <p:pic>
        <p:nvPicPr>
          <p:cNvPr id="1026" name="Picture 2"/>
          <p:cNvPicPr>
            <a:picLocks noChangeAspect="1" noChangeArrowheads="1"/>
          </p:cNvPicPr>
          <p:nvPr/>
        </p:nvPicPr>
        <p:blipFill>
          <a:blip r:embed="rId2"/>
          <a:srcRect/>
          <a:stretch>
            <a:fillRect/>
          </a:stretch>
        </p:blipFill>
        <p:spPr bwMode="auto">
          <a:xfrm>
            <a:off x="93643" y="344768"/>
            <a:ext cx="2085975" cy="245745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572163" cy="386260"/>
          </a:xfrm>
        </p:spPr>
        <p:txBody>
          <a:bodyPr>
            <a:normAutofit fontScale="90000"/>
          </a:bodyPr>
          <a:lstStyle/>
          <a:p>
            <a:r>
              <a:rPr lang="fr-FR" dirty="0" smtClean="0"/>
              <a:t>Les différentes branches de l’industrie</a:t>
            </a:r>
            <a:endParaRPr lang="ru-RU" dirty="0"/>
          </a:p>
        </p:txBody>
      </p:sp>
      <p:sp>
        <p:nvSpPr>
          <p:cNvPr id="3" name="Содержимое 2"/>
          <p:cNvSpPr>
            <a:spLocks noGrp="1"/>
          </p:cNvSpPr>
          <p:nvPr>
            <p:ph sz="half" idx="2"/>
          </p:nvPr>
        </p:nvSpPr>
        <p:spPr>
          <a:xfrm>
            <a:off x="247838" y="719705"/>
            <a:ext cx="5417968" cy="1772793"/>
          </a:xfrm>
        </p:spPr>
        <p:txBody>
          <a:bodyPr/>
          <a:lstStyle/>
          <a:p>
            <a:pPr>
              <a:buNone/>
            </a:pPr>
            <a:r>
              <a:rPr lang="fr-FR" sz="1800" dirty="0" smtClean="0">
                <a:solidFill>
                  <a:srgbClr val="000000"/>
                </a:solidFill>
              </a:rPr>
              <a:t>   Airbus, TGV (train à Grande Vitesse), «Renault», «Peugeot-Citroën»... </a:t>
            </a:r>
          </a:p>
          <a:p>
            <a:pPr>
              <a:buNone/>
            </a:pPr>
            <a:r>
              <a:rPr lang="fr-FR" sz="1800" dirty="0" smtClean="0">
                <a:solidFill>
                  <a:srgbClr val="000000"/>
                </a:solidFill>
              </a:rPr>
              <a:t>   La France occupe une place de tout premier plan      dans le domaine des </a:t>
            </a:r>
            <a:r>
              <a:rPr lang="fr-FR" sz="1800" dirty="0" smtClean="0">
                <a:solidFill>
                  <a:srgbClr val="000000"/>
                </a:solidFill>
              </a:rPr>
              <a:t>   </a:t>
            </a:r>
            <a:r>
              <a:rPr lang="fr-FR" sz="1800" dirty="0" smtClean="0">
                <a:solidFill>
                  <a:srgbClr val="000000"/>
                </a:solidFill>
              </a:rPr>
              <a:t>transports. L’industrie automobile est aussi un des   secteurs le plus </a:t>
            </a:r>
          </a:p>
          <a:p>
            <a:pPr>
              <a:buNone/>
            </a:pPr>
            <a:r>
              <a:rPr lang="fr-FR" sz="1800" dirty="0" smtClean="0">
                <a:solidFill>
                  <a:srgbClr val="000000"/>
                </a:solidFill>
              </a:rPr>
              <a:t>  dynamique de l’industrie française.</a:t>
            </a:r>
            <a:endParaRPr lang="ru-RU" sz="18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132269"/>
            <a:ext cx="5665806" cy="386260"/>
          </a:xfrm>
        </p:spPr>
        <p:txBody>
          <a:bodyPr>
            <a:normAutofit fontScale="90000"/>
          </a:bodyPr>
          <a:lstStyle/>
          <a:p>
            <a:r>
              <a:rPr lang="fr-FR" dirty="0" smtClean="0"/>
              <a:t>Les différentes branches de l’industrie</a:t>
            </a:r>
            <a:endParaRPr lang="ru-RU" dirty="0"/>
          </a:p>
        </p:txBody>
      </p:sp>
      <p:sp>
        <p:nvSpPr>
          <p:cNvPr id="3" name="Содержимое 2"/>
          <p:cNvSpPr>
            <a:spLocks noGrp="1"/>
          </p:cNvSpPr>
          <p:nvPr>
            <p:ph sz="half" idx="2"/>
          </p:nvPr>
        </p:nvSpPr>
        <p:spPr>
          <a:xfrm>
            <a:off x="247837" y="518529"/>
            <a:ext cx="5346531" cy="1415772"/>
          </a:xfrm>
        </p:spPr>
        <p:txBody>
          <a:bodyPr/>
          <a:lstStyle/>
          <a:p>
            <a:pPr>
              <a:buNone/>
            </a:pPr>
            <a:r>
              <a:rPr lang="fr-FR" sz="2000" dirty="0" smtClean="0">
                <a:solidFill>
                  <a:srgbClr val="000000"/>
                </a:solidFill>
              </a:rPr>
              <a:t>En 1939, en France, il y avait 51 sociétés de </a:t>
            </a:r>
          </a:p>
          <a:p>
            <a:pPr>
              <a:buNone/>
            </a:pPr>
            <a:r>
              <a:rPr lang="fr-FR" sz="2000" dirty="0" smtClean="0">
                <a:solidFill>
                  <a:srgbClr val="000000"/>
                </a:solidFill>
              </a:rPr>
              <a:t>constructions automobiles! </a:t>
            </a:r>
            <a:endParaRPr lang="fr-FR" sz="2000" dirty="0" smtClean="0">
              <a:solidFill>
                <a:srgbClr val="000000"/>
              </a:solidFill>
            </a:endParaRPr>
          </a:p>
          <a:p>
            <a:pPr>
              <a:buNone/>
            </a:pPr>
            <a:r>
              <a:rPr lang="fr-FR" sz="2000" dirty="0" smtClean="0">
                <a:solidFill>
                  <a:srgbClr val="000000"/>
                </a:solidFill>
              </a:rPr>
              <a:t>Aujourd’hui </a:t>
            </a:r>
            <a:r>
              <a:rPr lang="fr-FR" sz="2000" dirty="0" smtClean="0">
                <a:solidFill>
                  <a:srgbClr val="000000"/>
                </a:solidFill>
              </a:rPr>
              <a:t>il n’y en </a:t>
            </a:r>
            <a:r>
              <a:rPr lang="fr-FR" sz="2000" dirty="0" smtClean="0">
                <a:solidFill>
                  <a:srgbClr val="000000"/>
                </a:solidFill>
              </a:rPr>
              <a:t>a </a:t>
            </a:r>
            <a:r>
              <a:rPr lang="fr-FR" sz="2000" dirty="0" smtClean="0">
                <a:solidFill>
                  <a:srgbClr val="000000"/>
                </a:solidFill>
              </a:rPr>
              <a:t>que 3 – </a:t>
            </a:r>
          </a:p>
          <a:p>
            <a:pPr>
              <a:buNone/>
            </a:pPr>
            <a:r>
              <a:rPr lang="fr-FR" sz="2000" dirty="0" smtClean="0">
                <a:solidFill>
                  <a:srgbClr val="000000"/>
                </a:solidFill>
              </a:rPr>
              <a:t> 				</a:t>
            </a:r>
            <a:endParaRPr lang="ru-RU" sz="2400" b="1" dirty="0">
              <a:solidFill>
                <a:srgbClr val="000000"/>
              </a:solidFill>
            </a:endParaRPr>
          </a:p>
        </p:txBody>
      </p:sp>
      <p:sp>
        <p:nvSpPr>
          <p:cNvPr id="4" name="Прямоугольник 3"/>
          <p:cNvSpPr/>
          <p:nvPr/>
        </p:nvSpPr>
        <p:spPr>
          <a:xfrm>
            <a:off x="1736717" y="1548607"/>
            <a:ext cx="2214579" cy="523220"/>
          </a:xfrm>
          <a:prstGeom prst="rect">
            <a:avLst/>
          </a:prstGeom>
        </p:spPr>
        <p:txBody>
          <a:bodyPr wrap="square">
            <a:spAutoFit/>
          </a:bodyPr>
          <a:lstStyle/>
          <a:p>
            <a:pPr>
              <a:buNone/>
            </a:pPr>
            <a:r>
              <a:rPr lang="fr-FR" sz="2800" b="1" dirty="0" smtClean="0">
                <a:solidFill>
                  <a:srgbClr val="660066"/>
                </a:solidFill>
              </a:rPr>
              <a:t>«Renault</a:t>
            </a:r>
            <a:r>
              <a:rPr lang="fr-FR" sz="2800" b="1" dirty="0" smtClean="0">
                <a:solidFill>
                  <a:srgbClr val="660066"/>
                </a:solidFill>
              </a:rPr>
              <a:t>»</a:t>
            </a:r>
            <a:r>
              <a:rPr lang="fr-FR" sz="1200" b="1" dirty="0" smtClean="0">
                <a:solidFill>
                  <a:srgbClr val="000000"/>
                </a:solidFill>
              </a:rPr>
              <a:t>	</a:t>
            </a:r>
            <a:endParaRPr lang="ru-RU" sz="1200" b="1" dirty="0">
              <a:solidFill>
                <a:srgbClr val="000000"/>
              </a:solidFill>
            </a:endParaRPr>
          </a:p>
        </p:txBody>
      </p:sp>
      <p:sp>
        <p:nvSpPr>
          <p:cNvPr id="5" name="Прямоугольник 4"/>
          <p:cNvSpPr/>
          <p:nvPr/>
        </p:nvSpPr>
        <p:spPr>
          <a:xfrm>
            <a:off x="1615098" y="2135477"/>
            <a:ext cx="3005951" cy="461665"/>
          </a:xfrm>
          <a:prstGeom prst="rect">
            <a:avLst/>
          </a:prstGeom>
        </p:spPr>
        <p:txBody>
          <a:bodyPr wrap="none">
            <a:spAutoFit/>
          </a:bodyPr>
          <a:lstStyle/>
          <a:p>
            <a:r>
              <a:rPr lang="fr-FR" sz="2400" b="1" dirty="0" smtClean="0">
                <a:solidFill>
                  <a:srgbClr val="660066"/>
                </a:solidFill>
              </a:rPr>
              <a:t>«Peugeot-Citroën</a:t>
            </a:r>
            <a:r>
              <a:rPr lang="fr-FR" sz="2400" b="1" dirty="0" smtClean="0">
                <a:solidFill>
                  <a:srgbClr val="660066"/>
                </a:solidFill>
              </a:rPr>
              <a:t>» </a:t>
            </a:r>
            <a:endParaRPr lang="ru-RU" sz="2400" dirty="0">
              <a:solidFill>
                <a:srgbClr val="660066"/>
              </a:solidFill>
            </a:endParaRPr>
          </a:p>
        </p:txBody>
      </p:sp>
      <p:sp>
        <p:nvSpPr>
          <p:cNvPr id="6" name="Прямоугольник 5"/>
          <p:cNvSpPr/>
          <p:nvPr/>
        </p:nvSpPr>
        <p:spPr>
          <a:xfrm>
            <a:off x="1615098" y="2620176"/>
            <a:ext cx="2741456" cy="461665"/>
          </a:xfrm>
          <a:prstGeom prst="rect">
            <a:avLst/>
          </a:prstGeom>
        </p:spPr>
        <p:txBody>
          <a:bodyPr wrap="none">
            <a:spAutoFit/>
          </a:bodyPr>
          <a:lstStyle/>
          <a:p>
            <a:r>
              <a:rPr lang="fr-FR" sz="1100" b="1" dirty="0" smtClean="0">
                <a:solidFill>
                  <a:srgbClr val="000000"/>
                </a:solidFill>
              </a:rPr>
              <a:t> </a:t>
            </a:r>
            <a:r>
              <a:rPr lang="fr-FR" sz="2400" b="1" dirty="0" smtClean="0">
                <a:solidFill>
                  <a:srgbClr val="660066"/>
                </a:solidFill>
              </a:rPr>
              <a:t>«Crysler-France</a:t>
            </a:r>
            <a:r>
              <a:rPr lang="fr-FR" sz="2400" b="1" dirty="0" smtClean="0">
                <a:solidFill>
                  <a:srgbClr val="660066"/>
                </a:solidFill>
              </a:rPr>
              <a:t>»</a:t>
            </a:r>
            <a:endParaRPr lang="ru-RU" sz="240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P spid="5" grpId="0" build="allAtOnce"/>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132269"/>
            <a:ext cx="5665806" cy="386260"/>
          </a:xfrm>
        </p:spPr>
        <p:txBody>
          <a:bodyPr>
            <a:normAutofit fontScale="90000"/>
          </a:bodyPr>
          <a:lstStyle/>
          <a:p>
            <a:r>
              <a:rPr lang="fr-FR" dirty="0" smtClean="0"/>
              <a:t>Les différentes branches de l’industrie</a:t>
            </a:r>
            <a:endParaRPr lang="ru-RU" dirty="0"/>
          </a:p>
        </p:txBody>
      </p:sp>
      <p:sp>
        <p:nvSpPr>
          <p:cNvPr id="3" name="Содержимое 2"/>
          <p:cNvSpPr>
            <a:spLocks noGrp="1"/>
          </p:cNvSpPr>
          <p:nvPr>
            <p:ph sz="half" idx="2"/>
          </p:nvPr>
        </p:nvSpPr>
        <p:spPr>
          <a:xfrm>
            <a:off x="247837" y="719705"/>
            <a:ext cx="5346531" cy="1600438"/>
          </a:xfrm>
        </p:spPr>
        <p:txBody>
          <a:bodyPr/>
          <a:lstStyle/>
          <a:p>
            <a:pPr>
              <a:buNone/>
            </a:pPr>
            <a:r>
              <a:rPr lang="fr-FR" sz="2000" dirty="0" smtClean="0">
                <a:solidFill>
                  <a:srgbClr val="000000"/>
                </a:solidFill>
              </a:rPr>
              <a:t>«Renault» et «Peugeot-Citroën» ont dû s’adapter, se moderniser et proposer des modèles attractifs comme «Clio», «Scénic», «Espace» ou «206». Ils exportent plus de </a:t>
            </a:r>
          </a:p>
          <a:p>
            <a:pPr>
              <a:buNone/>
            </a:pPr>
            <a:r>
              <a:rPr lang="fr-FR" sz="2000" dirty="0" smtClean="0">
                <a:solidFill>
                  <a:srgbClr val="000000"/>
                </a:solidFill>
              </a:rPr>
              <a:t>  50 % de leur production.</a:t>
            </a:r>
            <a:endParaRPr lang="ru-RU" sz="2400" b="1"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132269"/>
            <a:ext cx="5665806" cy="386260"/>
          </a:xfrm>
        </p:spPr>
        <p:txBody>
          <a:bodyPr>
            <a:normAutofit fontScale="90000"/>
          </a:bodyPr>
          <a:lstStyle/>
          <a:p>
            <a:r>
              <a:rPr lang="fr-FR" dirty="0" smtClean="0"/>
              <a:t>Les différentes branches de l’industrie</a:t>
            </a:r>
            <a:endParaRPr lang="ru-RU" dirty="0"/>
          </a:p>
        </p:txBody>
      </p:sp>
      <p:sp>
        <p:nvSpPr>
          <p:cNvPr id="3" name="Содержимое 2"/>
          <p:cNvSpPr>
            <a:spLocks noGrp="1"/>
          </p:cNvSpPr>
          <p:nvPr>
            <p:ph sz="half" idx="2"/>
          </p:nvPr>
        </p:nvSpPr>
        <p:spPr>
          <a:xfrm>
            <a:off x="247837" y="719705"/>
            <a:ext cx="5346531" cy="1600438"/>
          </a:xfrm>
        </p:spPr>
        <p:txBody>
          <a:bodyPr/>
          <a:lstStyle/>
          <a:p>
            <a:pPr>
              <a:buNone/>
            </a:pPr>
            <a:r>
              <a:rPr lang="fr-FR" sz="2000" dirty="0" smtClean="0">
                <a:solidFill>
                  <a:srgbClr val="000000"/>
                </a:solidFill>
              </a:rPr>
              <a:t>«Renault» et «Peugeot-Citroën» ont dû s’adapter, se moderniser et proposer des modèles attractifs comme «Clio», «Scénic», «Espace» ou «206». Ils exportent plus de </a:t>
            </a:r>
          </a:p>
          <a:p>
            <a:pPr>
              <a:buNone/>
            </a:pPr>
            <a:r>
              <a:rPr lang="fr-FR" sz="2000" dirty="0" smtClean="0">
                <a:solidFill>
                  <a:srgbClr val="000000"/>
                </a:solidFill>
              </a:rPr>
              <a:t>  50 % de leur production.</a:t>
            </a:r>
            <a:endParaRPr lang="ru-RU" sz="24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p:nvPr/>
        </p:nvSpPr>
        <p:spPr>
          <a:xfrm>
            <a:off x="808024" y="619912"/>
            <a:ext cx="714379" cy="496641"/>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7" name="Oval 11"/>
          <p:cNvSpPr/>
          <p:nvPr/>
        </p:nvSpPr>
        <p:spPr>
          <a:xfrm>
            <a:off x="2451097" y="1134421"/>
            <a:ext cx="710955" cy="503822"/>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28" name="Oval 11"/>
          <p:cNvSpPr/>
          <p:nvPr/>
        </p:nvSpPr>
        <p:spPr>
          <a:xfrm>
            <a:off x="4165609" y="682393"/>
            <a:ext cx="714380"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3</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29" name="Прямоугольник 28"/>
          <p:cNvSpPr/>
          <p:nvPr/>
        </p:nvSpPr>
        <p:spPr>
          <a:xfrm>
            <a:off x="-105745" y="1398549"/>
            <a:ext cx="2232223" cy="830997"/>
          </a:xfrm>
          <a:prstGeom prst="rect">
            <a:avLst/>
          </a:prstGeom>
        </p:spPr>
        <p:txBody>
          <a:bodyPr wrap="square">
            <a:spAutoFit/>
          </a:bodyPr>
          <a:lstStyle/>
          <a:p>
            <a:pPr algn="ctr"/>
            <a:r>
              <a:rPr lang="fr-FR" sz="2400" b="1" dirty="0" smtClean="0">
                <a:solidFill>
                  <a:schemeClr val="tx2"/>
                </a:solidFill>
              </a:rPr>
              <a:t>L’industrie énergétique</a:t>
            </a:r>
            <a:endParaRPr lang="ru-RU" sz="2400" dirty="0">
              <a:solidFill>
                <a:schemeClr val="tx2"/>
              </a:solidFill>
            </a:endParaRPr>
          </a:p>
        </p:txBody>
      </p:sp>
      <p:sp>
        <p:nvSpPr>
          <p:cNvPr id="30" name="Прямоугольник 29"/>
          <p:cNvSpPr/>
          <p:nvPr/>
        </p:nvSpPr>
        <p:spPr>
          <a:xfrm>
            <a:off x="1522403" y="2091046"/>
            <a:ext cx="2620645" cy="1015663"/>
          </a:xfrm>
          <a:prstGeom prst="rect">
            <a:avLst/>
          </a:prstGeom>
        </p:spPr>
        <p:txBody>
          <a:bodyPr wrap="square">
            <a:spAutoFit/>
          </a:bodyPr>
          <a:lstStyle/>
          <a:p>
            <a:pPr algn="ctr"/>
            <a:r>
              <a:rPr lang="fr-FR" sz="2000" b="1" dirty="0" smtClean="0">
                <a:solidFill>
                  <a:schemeClr val="tx2"/>
                </a:solidFill>
              </a:rPr>
              <a:t>Les différentes branches de l’industrie</a:t>
            </a:r>
            <a:endParaRPr lang="ru-RU" sz="2000" dirty="0">
              <a:solidFill>
                <a:schemeClr val="tx2"/>
              </a:solidFill>
            </a:endParaRPr>
          </a:p>
        </p:txBody>
      </p:sp>
      <p:sp>
        <p:nvSpPr>
          <p:cNvPr id="31" name="Прямоугольник 30"/>
          <p:cNvSpPr/>
          <p:nvPr/>
        </p:nvSpPr>
        <p:spPr>
          <a:xfrm>
            <a:off x="3744961" y="1398549"/>
            <a:ext cx="2014489" cy="1200329"/>
          </a:xfrm>
          <a:prstGeom prst="rect">
            <a:avLst/>
          </a:prstGeom>
        </p:spPr>
        <p:txBody>
          <a:bodyPr wrap="square">
            <a:spAutoFit/>
          </a:bodyPr>
          <a:lstStyle/>
          <a:p>
            <a:pPr algn="ctr"/>
            <a:r>
              <a:rPr lang="fr-FR" sz="2400" b="1" dirty="0" smtClean="0">
                <a:solidFill>
                  <a:schemeClr val="tx2"/>
                </a:solidFill>
              </a:rPr>
              <a:t>Les transports en France</a:t>
            </a:r>
            <a:endParaRPr lang="ru-RU" sz="2400" dirty="0">
              <a:solidFill>
                <a:schemeClr val="tx2"/>
              </a:solidFill>
            </a:endParaRPr>
          </a:p>
        </p:txBody>
      </p:sp>
      <p:sp>
        <p:nvSpPr>
          <p:cNvPr id="32" name="Стрелка вниз 31"/>
          <p:cNvSpPr/>
          <p:nvPr/>
        </p:nvSpPr>
        <p:spPr>
          <a:xfrm>
            <a:off x="1010367" y="1116553"/>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3" name="Стрелка вниз 32"/>
          <p:cNvSpPr/>
          <p:nvPr/>
        </p:nvSpPr>
        <p:spPr>
          <a:xfrm>
            <a:off x="2665411" y="173043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Стрелка вниз 33"/>
          <p:cNvSpPr/>
          <p:nvPr/>
        </p:nvSpPr>
        <p:spPr>
          <a:xfrm>
            <a:off x="4379923" y="113442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5" name="object 2"/>
          <p:cNvSpPr txBox="1">
            <a:spLocks/>
          </p:cNvSpPr>
          <p:nvPr/>
        </p:nvSpPr>
        <p:spPr>
          <a:xfrm>
            <a:off x="1008337" y="107955"/>
            <a:ext cx="3514462" cy="38597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bg1"/>
                </a:solidFill>
                <a:effectLst/>
                <a:uLnTx/>
                <a:uFillTx/>
                <a:latin typeface="Arial" pitchFamily="34" charset="0"/>
                <a:ea typeface="+mj-ea"/>
                <a:cs typeface="Arial" pitchFamily="34" charset="0"/>
              </a:rPr>
              <a:t>leçon</a:t>
            </a:r>
            <a:r>
              <a:rPr kumimoji="0" lang="en-US" sz="2400" b="1" i="0" u="none" strike="noStrike" kern="800" cap="none" spc="-25" normalizeH="0" baseline="0" noProof="0" dirty="0" smtClean="0">
                <a:ln>
                  <a:noFill/>
                </a:ln>
                <a:solidFill>
                  <a:schemeClr val="bg1"/>
                </a:solidFill>
                <a:effectLst/>
                <a:uLnTx/>
                <a:uFillTx/>
                <a:latin typeface="Arial" pitchFamily="34" charset="0"/>
                <a:ea typeface="+mj-ea"/>
                <a:cs typeface="Arial" pitchFamily="34" charset="0"/>
              </a:rPr>
              <a:t>:</a:t>
            </a:r>
            <a:endParaRPr kumimoji="0" lang="en-US" sz="2400" b="1" i="0" u="none" strike="noStrike" kern="800" cap="none" spc="-25" normalizeH="0" baseline="0" noProof="0" dirty="0">
              <a:ln>
                <a:noFill/>
              </a:ln>
              <a:solidFill>
                <a:schemeClr val="bg1"/>
              </a:solidFill>
              <a:effectLst/>
              <a:uLnTx/>
              <a:uFillTx/>
              <a:latin typeface="Arial"/>
              <a:ea typeface="+mj-ea"/>
              <a:cs typeface="Arial"/>
            </a:endParaRPr>
          </a:p>
        </p:txBody>
      </p:sp>
    </p:spTree>
    <p:extLst>
      <p:ext uri="{BB962C8B-B14F-4D97-AF65-F5344CB8AC3E}">
        <p14:creationId xmlns=""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900" fill="hold"/>
                                        <p:tgtEl>
                                          <p:spTgt spid="26"/>
                                        </p:tgtEl>
                                        <p:attrNameLst>
                                          <p:attrName>ppt_x</p:attrName>
                                        </p:attrNameLst>
                                      </p:cBhvr>
                                      <p:tavLst>
                                        <p:tav tm="0">
                                          <p:val>
                                            <p:strVal val="#ppt_x"/>
                                          </p:val>
                                        </p:tav>
                                        <p:tav tm="100000">
                                          <p:val>
                                            <p:strVal val="#ppt_x"/>
                                          </p:val>
                                        </p:tav>
                                      </p:tavLst>
                                    </p:anim>
                                    <p:anim calcmode="lin" valueType="num">
                                      <p:cBhvr additive="base">
                                        <p:cTn id="8" dur="9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900" fill="hold"/>
                                        <p:tgtEl>
                                          <p:spTgt spid="27"/>
                                        </p:tgtEl>
                                        <p:attrNameLst>
                                          <p:attrName>ppt_x</p:attrName>
                                        </p:attrNameLst>
                                      </p:cBhvr>
                                      <p:tavLst>
                                        <p:tav tm="0">
                                          <p:val>
                                            <p:strVal val="#ppt_x"/>
                                          </p:val>
                                        </p:tav>
                                        <p:tav tm="100000">
                                          <p:val>
                                            <p:strVal val="#ppt_x"/>
                                          </p:val>
                                        </p:tav>
                                      </p:tavLst>
                                    </p:anim>
                                    <p:anim calcmode="lin" valueType="num">
                                      <p:cBhvr additive="base">
                                        <p:cTn id="12" dur="9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900" fill="hold"/>
                                        <p:tgtEl>
                                          <p:spTgt spid="28"/>
                                        </p:tgtEl>
                                        <p:attrNameLst>
                                          <p:attrName>ppt_x</p:attrName>
                                        </p:attrNameLst>
                                      </p:cBhvr>
                                      <p:tavLst>
                                        <p:tav tm="0">
                                          <p:val>
                                            <p:strVal val="#ppt_x"/>
                                          </p:val>
                                        </p:tav>
                                        <p:tav tm="100000">
                                          <p:val>
                                            <p:strVal val="#ppt_x"/>
                                          </p:val>
                                        </p:tav>
                                      </p:tavLst>
                                    </p:anim>
                                    <p:anim calcmode="lin" valueType="num">
                                      <p:cBhvr additive="base">
                                        <p:cTn id="16" dur="9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 transports en France</a:t>
            </a:r>
            <a:endParaRPr lang="ru-RU" dirty="0"/>
          </a:p>
        </p:txBody>
      </p:sp>
      <p:sp>
        <p:nvSpPr>
          <p:cNvPr id="3" name="Содержимое 2"/>
          <p:cNvSpPr>
            <a:spLocks noGrp="1"/>
          </p:cNvSpPr>
          <p:nvPr>
            <p:ph sz="half" idx="2"/>
          </p:nvPr>
        </p:nvSpPr>
        <p:spPr>
          <a:xfrm>
            <a:off x="165081" y="691350"/>
            <a:ext cx="2428891" cy="2437590"/>
          </a:xfrm>
        </p:spPr>
        <p:txBody>
          <a:bodyPr/>
          <a:lstStyle/>
          <a:p>
            <a:pPr algn="ctr">
              <a:buNone/>
            </a:pPr>
            <a:r>
              <a:rPr lang="fr-FR" sz="1800" dirty="0" smtClean="0">
                <a:solidFill>
                  <a:srgbClr val="000000"/>
                </a:solidFill>
              </a:rPr>
              <a:t>   </a:t>
            </a:r>
            <a:r>
              <a:rPr lang="fr-FR" sz="2200" b="1" dirty="0" smtClean="0">
                <a:solidFill>
                  <a:srgbClr val="000000"/>
                </a:solidFill>
              </a:rPr>
              <a:t>La part de budget que </a:t>
            </a:r>
          </a:p>
          <a:p>
            <a:pPr algn="ctr">
              <a:buNone/>
            </a:pPr>
            <a:r>
              <a:rPr lang="fr-FR" sz="2200" b="1" dirty="0" smtClean="0">
                <a:solidFill>
                  <a:srgbClr val="000000"/>
                </a:solidFill>
              </a:rPr>
              <a:t>les Français consacrent aux transports est de plus en plus importante. </a:t>
            </a:r>
            <a:endParaRPr lang="ru-RU" sz="2200" b="1" dirty="0">
              <a:solidFill>
                <a:srgbClr val="000000"/>
              </a:solidFill>
            </a:endParaRPr>
          </a:p>
        </p:txBody>
      </p:sp>
      <p:pic>
        <p:nvPicPr>
          <p:cNvPr id="2050" name="Picture 2"/>
          <p:cNvPicPr>
            <a:picLocks noChangeAspect="1" noChangeArrowheads="1"/>
          </p:cNvPicPr>
          <p:nvPr/>
        </p:nvPicPr>
        <p:blipFill>
          <a:blip r:embed="rId2"/>
          <a:srcRect/>
          <a:stretch>
            <a:fillRect/>
          </a:stretch>
        </p:blipFill>
        <p:spPr bwMode="auto">
          <a:xfrm>
            <a:off x="3094039" y="762788"/>
            <a:ext cx="2417174"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 transports en France</a:t>
            </a:r>
            <a:endParaRPr lang="ru-RU" dirty="0"/>
          </a:p>
        </p:txBody>
      </p:sp>
      <p:sp>
        <p:nvSpPr>
          <p:cNvPr id="3" name="Содержимое 2"/>
          <p:cNvSpPr>
            <a:spLocks noGrp="1"/>
          </p:cNvSpPr>
          <p:nvPr>
            <p:ph sz="half" idx="2"/>
          </p:nvPr>
        </p:nvSpPr>
        <p:spPr>
          <a:xfrm>
            <a:off x="165082" y="762789"/>
            <a:ext cx="2571768" cy="1760482"/>
          </a:xfrm>
        </p:spPr>
        <p:txBody>
          <a:bodyPr/>
          <a:lstStyle/>
          <a:p>
            <a:pPr algn="ctr">
              <a:buNone/>
            </a:pPr>
            <a:r>
              <a:rPr lang="fr-FR" sz="2200" b="1" dirty="0" smtClean="0">
                <a:solidFill>
                  <a:srgbClr val="000000"/>
                </a:solidFill>
              </a:rPr>
              <a:t>Les transports de la France sont diversiﬁés très </a:t>
            </a:r>
          </a:p>
          <a:p>
            <a:pPr algn="ctr">
              <a:buNone/>
            </a:pPr>
            <a:r>
              <a:rPr lang="fr-FR" sz="2200" b="1" dirty="0" smtClean="0">
                <a:solidFill>
                  <a:srgbClr val="000000"/>
                </a:solidFill>
              </a:rPr>
              <a:t>  nombreux et très différents. </a:t>
            </a:r>
            <a:endParaRPr lang="ru-RU" sz="2200" b="1" dirty="0">
              <a:solidFill>
                <a:srgbClr val="000000"/>
              </a:solidFill>
            </a:endParaRPr>
          </a:p>
        </p:txBody>
      </p:sp>
      <p:pic>
        <p:nvPicPr>
          <p:cNvPr id="3074" name="Picture 2"/>
          <p:cNvPicPr>
            <a:picLocks noChangeAspect="1" noChangeArrowheads="1"/>
          </p:cNvPicPr>
          <p:nvPr/>
        </p:nvPicPr>
        <p:blipFill>
          <a:blip r:embed="rId2"/>
          <a:srcRect/>
          <a:stretch>
            <a:fillRect/>
          </a:stretch>
        </p:blipFill>
        <p:spPr bwMode="auto">
          <a:xfrm>
            <a:off x="3022601" y="691350"/>
            <a:ext cx="2500330"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 transports en France</a:t>
            </a:r>
            <a:endParaRPr lang="ru-RU" dirty="0"/>
          </a:p>
        </p:txBody>
      </p:sp>
      <p:sp>
        <p:nvSpPr>
          <p:cNvPr id="3" name="Содержимое 2"/>
          <p:cNvSpPr>
            <a:spLocks noGrp="1"/>
          </p:cNvSpPr>
          <p:nvPr>
            <p:ph sz="half" idx="2"/>
          </p:nvPr>
        </p:nvSpPr>
        <p:spPr>
          <a:xfrm>
            <a:off x="165082" y="619911"/>
            <a:ext cx="2928958" cy="2326791"/>
          </a:xfrm>
        </p:spPr>
        <p:txBody>
          <a:bodyPr/>
          <a:lstStyle/>
          <a:p>
            <a:pPr>
              <a:buNone/>
            </a:pPr>
            <a:r>
              <a:rPr lang="fr-FR" sz="1800" dirty="0" smtClean="0">
                <a:solidFill>
                  <a:srgbClr val="000000"/>
                </a:solidFill>
              </a:rPr>
              <a:t>   Ils se composent des transports collectifs </a:t>
            </a:r>
          </a:p>
          <a:p>
            <a:pPr>
              <a:buNone/>
            </a:pPr>
            <a:r>
              <a:rPr lang="fr-FR" sz="1800" dirty="0" smtClean="0">
                <a:solidFill>
                  <a:srgbClr val="000000"/>
                </a:solidFill>
              </a:rPr>
              <a:t>(bus, tram, trolley, métro, train, avion), les réseaux ﬂuviaux (navires, bateaux, </a:t>
            </a:r>
          </a:p>
          <a:p>
            <a:pPr>
              <a:buNone/>
            </a:pPr>
            <a:r>
              <a:rPr lang="fr-FR" sz="1800" dirty="0" smtClean="0">
                <a:solidFill>
                  <a:srgbClr val="000000"/>
                </a:solidFill>
              </a:rPr>
              <a:t>  péniches*) et les voitures individuelles, les bicyclettes et les motos.</a:t>
            </a:r>
            <a:endParaRPr lang="ru-RU" sz="1800" dirty="0">
              <a:solidFill>
                <a:srgbClr val="000000"/>
              </a:solidFill>
            </a:endParaRPr>
          </a:p>
        </p:txBody>
      </p:sp>
      <p:pic>
        <p:nvPicPr>
          <p:cNvPr id="4098" name="Picture 2"/>
          <p:cNvPicPr>
            <a:picLocks noChangeAspect="1" noChangeArrowheads="1"/>
          </p:cNvPicPr>
          <p:nvPr/>
        </p:nvPicPr>
        <p:blipFill>
          <a:blip r:embed="rId2"/>
          <a:srcRect/>
          <a:stretch>
            <a:fillRect/>
          </a:stretch>
        </p:blipFill>
        <p:spPr bwMode="auto">
          <a:xfrm>
            <a:off x="3094040" y="619910"/>
            <a:ext cx="2428891" cy="2143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Devoir</a:t>
            </a:r>
            <a:endParaRPr lang="ru-RU" sz="3200" dirty="0"/>
          </a:p>
        </p:txBody>
      </p:sp>
      <p:sp>
        <p:nvSpPr>
          <p:cNvPr id="5" name="Прямоугольник 4"/>
          <p:cNvSpPr/>
          <p:nvPr/>
        </p:nvSpPr>
        <p:spPr>
          <a:xfrm>
            <a:off x="236519" y="619912"/>
            <a:ext cx="3429024" cy="2215991"/>
          </a:xfrm>
          <a:prstGeom prst="rect">
            <a:avLst/>
          </a:prstGeom>
        </p:spPr>
        <p:txBody>
          <a:bodyPr wrap="square">
            <a:spAutoFit/>
          </a:bodyPr>
          <a:lstStyle/>
          <a:p>
            <a:pPr algn="ctr"/>
            <a:r>
              <a:rPr lang="fr-FR" sz="2400" b="1" dirty="0" smtClean="0">
                <a:solidFill>
                  <a:srgbClr val="000000"/>
                </a:solidFill>
                <a:latin typeface="Arial" pitchFamily="34" charset="0"/>
                <a:cs typeface="Arial" pitchFamily="34" charset="0"/>
              </a:rPr>
              <a:t>Répondes aux questions:</a:t>
            </a:r>
          </a:p>
          <a:p>
            <a:r>
              <a:rPr lang="fr-FR" sz="1800" dirty="0" smtClean="0">
                <a:solidFill>
                  <a:srgbClr val="000000"/>
                </a:solidFill>
                <a:latin typeface="Arial" pitchFamily="34" charset="0"/>
                <a:cs typeface="Arial" pitchFamily="34" charset="0"/>
              </a:rPr>
              <a:t>Comment s’appellent les modèles d’autos en France? </a:t>
            </a:r>
          </a:p>
          <a:p>
            <a:r>
              <a:rPr lang="fr-FR" sz="1800" dirty="0" smtClean="0">
                <a:solidFill>
                  <a:srgbClr val="000000"/>
                </a:solidFill>
                <a:latin typeface="Arial" pitchFamily="34" charset="0"/>
                <a:cs typeface="Arial" pitchFamily="34" charset="0"/>
              </a:rPr>
              <a:t>Vous les avez vues? </a:t>
            </a:r>
          </a:p>
          <a:p>
            <a:r>
              <a:rPr lang="fr-FR" sz="1800" dirty="0" smtClean="0">
                <a:solidFill>
                  <a:srgbClr val="000000"/>
                </a:solidFill>
                <a:latin typeface="Arial" pitchFamily="34" charset="0"/>
                <a:cs typeface="Arial" pitchFamily="34" charset="0"/>
              </a:rPr>
              <a:t>Pouvez-vous les comparer avec les voitures ouzbèkes?</a:t>
            </a:r>
            <a:endParaRPr lang="ru-RU" sz="1800" dirty="0">
              <a:solidFill>
                <a:srgbClr val="000000"/>
              </a:solidFill>
              <a:latin typeface="Arial" pitchFamily="34" charset="0"/>
              <a:cs typeface="Arial" pitchFamily="34" charset="0"/>
            </a:endParaRPr>
          </a:p>
        </p:txBody>
      </p:sp>
      <p:pic>
        <p:nvPicPr>
          <p:cNvPr id="6" name="Рисунок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flipH="1">
            <a:off x="3308352" y="619912"/>
            <a:ext cx="2358405" cy="23686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69" y="56657"/>
            <a:ext cx="5657952" cy="581478"/>
          </a:xfrm>
          <a:solidFill>
            <a:srgbClr val="2365C7"/>
          </a:solidFill>
        </p:spPr>
        <p:txBody>
          <a:bodyPr>
            <a:normAutofit/>
          </a:bodyPr>
          <a:lstStyle/>
          <a:p>
            <a:r>
              <a:rPr lang="en-US" sz="2600" b="1" dirty="0" err="1" smtClean="0">
                <a:solidFill>
                  <a:schemeClr val="bg1"/>
                </a:solidFill>
                <a:latin typeface="Arial" panose="020B0604020202020204" pitchFamily="34" charset="0"/>
                <a:cs typeface="Arial" panose="020B0604020202020204" pitchFamily="34" charset="0"/>
              </a:rPr>
              <a:t>Lisez</a:t>
            </a:r>
            <a:r>
              <a:rPr lang="en-US" sz="2600" b="1" dirty="0" smtClean="0">
                <a:solidFill>
                  <a:schemeClr val="bg1"/>
                </a:solidFill>
                <a:latin typeface="Arial" panose="020B0604020202020204" pitchFamily="34" charset="0"/>
                <a:cs typeface="Arial" panose="020B0604020202020204" pitchFamily="34" charset="0"/>
              </a:rPr>
              <a:t> </a:t>
            </a:r>
            <a:r>
              <a:rPr lang="en-US" sz="2600" b="1" dirty="0" err="1" smtClean="0">
                <a:solidFill>
                  <a:schemeClr val="bg1"/>
                </a:solidFill>
                <a:latin typeface="Arial" panose="020B0604020202020204" pitchFamily="34" charset="0"/>
                <a:cs typeface="Arial" panose="020B0604020202020204" pitchFamily="34" charset="0"/>
              </a:rPr>
              <a:t>ce</a:t>
            </a:r>
            <a:r>
              <a:rPr lang="en-US" sz="2600" b="1" dirty="0" smtClean="0">
                <a:solidFill>
                  <a:schemeClr val="bg1"/>
                </a:solidFill>
                <a:latin typeface="Arial" panose="020B0604020202020204" pitchFamily="34" charset="0"/>
                <a:cs typeface="Arial" panose="020B0604020202020204" pitchFamily="34" charset="0"/>
              </a:rPr>
              <a:t> document</a:t>
            </a:r>
            <a:endParaRPr lang="ru-RU" sz="2600" b="1"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52987" y="683528"/>
            <a:ext cx="4494838" cy="2222400"/>
          </a:xfrm>
          <a:ln>
            <a:solidFill>
              <a:srgbClr val="ED553B"/>
            </a:solidFill>
          </a:ln>
        </p:spPr>
        <p:txBody>
          <a:bodyPr>
            <a:noAutofit/>
          </a:bodyPr>
          <a:lstStyle/>
          <a:p>
            <a:pPr marL="0" indent="0" algn="just">
              <a:lnSpc>
                <a:spcPct val="120000"/>
              </a:lnSpc>
              <a:buNone/>
            </a:pPr>
            <a:r>
              <a:rPr lang="fr-FR" dirty="0" smtClean="0">
                <a:latin typeface="Arial" panose="020B0604020202020204" pitchFamily="34" charset="0"/>
                <a:cs typeface="Arial" panose="020B0604020202020204" pitchFamily="34" charset="0"/>
              </a:rPr>
              <a:t> </a:t>
            </a:r>
            <a:r>
              <a:rPr lang="fr-FR" sz="1600" dirty="0" smtClean="0">
                <a:solidFill>
                  <a:srgbClr val="000000"/>
                </a:solidFill>
                <a:latin typeface="Arial" pitchFamily="34" charset="0"/>
                <a:cs typeface="Arial" pitchFamily="34" charset="0"/>
              </a:rPr>
              <a:t>La France manque de ressources énergétiques. Pour limiter les importations de pétrole et de gaz, dont les prix sont devenus très élevés, le gouvernement a développé massivement la production d’électricité par des </a:t>
            </a:r>
            <a:r>
              <a:rPr lang="fr-FR" sz="1600" dirty="0" smtClean="0">
                <a:solidFill>
                  <a:srgbClr val="000000"/>
                </a:solidFill>
                <a:latin typeface="Arial" pitchFamily="34" charset="0"/>
                <a:cs typeface="Arial" pitchFamily="34" charset="0"/>
              </a:rPr>
              <a:t>centrales </a:t>
            </a:r>
            <a:r>
              <a:rPr lang="fr-FR" sz="1600" dirty="0" smtClean="0">
                <a:solidFill>
                  <a:srgbClr val="000000"/>
                </a:solidFill>
                <a:latin typeface="Arial" pitchFamily="34" charset="0"/>
                <a:cs typeface="Arial" pitchFamily="34" charset="0"/>
              </a:rPr>
              <a:t>nucléaires. L’indépendance énergétique s’est ainsi améliorée</a:t>
            </a:r>
            <a:r>
              <a:rPr lang="fr-FR" sz="1200" dirty="0" smtClean="0">
                <a:solidFill>
                  <a:srgbClr val="000000"/>
                </a:solidFill>
                <a:latin typeface="Arial" pitchFamily="34" charset="0"/>
                <a:cs typeface="Arial" pitchFamily="34" charset="0"/>
              </a:rPr>
              <a:t>.</a:t>
            </a:r>
            <a:endParaRPr lang="en-US" sz="1200" dirty="0">
              <a:solidFill>
                <a:srgbClr val="000000"/>
              </a:solidFill>
              <a:latin typeface="Arial" pitchFamily="34" charset="0"/>
              <a:cs typeface="Arial" pitchFamily="34" charset="0"/>
            </a:endParaRPr>
          </a:p>
        </p:txBody>
      </p:sp>
      <p:sp>
        <p:nvSpPr>
          <p:cNvPr id="8" name="AutoShape 12" descr="Admin - Free professions and jobs icons"/>
          <p:cNvSpPr>
            <a:spLocks noChangeAspect="1" noChangeArrowheads="1"/>
          </p:cNvSpPr>
          <p:nvPr/>
        </p:nvSpPr>
        <p:spPr bwMode="auto">
          <a:xfrm>
            <a:off x="73493" y="-68252"/>
            <a:ext cx="143986" cy="144004"/>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43196" tIns="21598" rIns="43196" bIns="21598" numCol="1" anchor="t" anchorCtr="0" compatLnSpc="1">
            <a:prstTxWarp prst="textNoShape">
              <a:avLst/>
            </a:prstTxWarp>
          </a:bodyPr>
          <a:lstStyle/>
          <a:p>
            <a:endParaRPr lang="ru-RU"/>
          </a:p>
        </p:txBody>
      </p:sp>
      <p:pic>
        <p:nvPicPr>
          <p:cNvPr id="4102" name="Picture 6" descr="Download Free png Happy Men Transparent Background PNG | PNG Arts -  DLPNG.co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7825" y="977103"/>
            <a:ext cx="952915" cy="22483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9181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randombar(horizontal)">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4" y="42672"/>
            <a:ext cx="5665807" cy="518529"/>
          </a:xfrm>
        </p:spPr>
        <p:txBody>
          <a:bodyPr>
            <a:normAutofit/>
          </a:bodyPr>
          <a:lstStyle/>
          <a:p>
            <a:r>
              <a:rPr lang="fr-FR" sz="2800" dirty="0" smtClean="0"/>
              <a:t>Lyon ville industrielle</a:t>
            </a:r>
            <a:endParaRPr lang="ru-RU" sz="2800" dirty="0"/>
          </a:p>
        </p:txBody>
      </p:sp>
      <p:sp>
        <p:nvSpPr>
          <p:cNvPr id="3" name="Содержимое 2"/>
          <p:cNvSpPr>
            <a:spLocks noGrp="1"/>
          </p:cNvSpPr>
          <p:nvPr>
            <p:ph sz="half" idx="2"/>
          </p:nvPr>
        </p:nvSpPr>
        <p:spPr>
          <a:xfrm>
            <a:off x="179998" y="561201"/>
            <a:ext cx="5436032" cy="1661993"/>
          </a:xfrm>
        </p:spPr>
        <p:txBody>
          <a:bodyPr/>
          <a:lstStyle/>
          <a:p>
            <a:pPr marL="0" indent="268288" algn="just">
              <a:buNone/>
            </a:pPr>
            <a:r>
              <a:rPr lang="fr-FR" sz="1800" b="1" dirty="0" smtClean="0">
                <a:solidFill>
                  <a:srgbClr val="660066"/>
                </a:solidFill>
              </a:rPr>
              <a:t>Lyon ne produit ni charbon, ni pétrole, ni acier, ni aluminium.  Cependant, c’est une grande ville industrialisée, qui concentre beaucoup  d’usines de transformation. Ces usines produisent des objets ﬁns (tissus, meubles, chaussures, automobiles, machines, etc.).</a:t>
            </a:r>
            <a:endParaRPr lang="ru-RU" sz="1800" b="1" dirty="0">
              <a:solidFill>
                <a:srgbClr val="660066"/>
              </a:solidFill>
            </a:endParaRPr>
          </a:p>
        </p:txBody>
      </p:sp>
      <p:pic>
        <p:nvPicPr>
          <p:cNvPr id="4" name="Picture 8" descr="Icon E-Learning - Free image on Pixaba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65609" y="1762921"/>
            <a:ext cx="1450421" cy="147716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45720"/>
            <a:ext cx="4895533" cy="518529"/>
          </a:xfrm>
        </p:spPr>
        <p:txBody>
          <a:bodyPr>
            <a:noAutofit/>
          </a:bodyPr>
          <a:lstStyle/>
          <a:p>
            <a:r>
              <a:rPr lang="en-US" sz="3200" dirty="0" smtClean="0"/>
              <a:t>«</a:t>
            </a:r>
            <a:r>
              <a:rPr lang="en-US" sz="3200" dirty="0" err="1" smtClean="0"/>
              <a:t>L’or</a:t>
            </a:r>
            <a:r>
              <a:rPr lang="en-US" sz="3200" dirty="0" smtClean="0"/>
              <a:t> </a:t>
            </a:r>
            <a:r>
              <a:rPr lang="en-US" sz="3200" dirty="0" err="1" smtClean="0"/>
              <a:t>blanc</a:t>
            </a:r>
            <a:r>
              <a:rPr lang="en-US" sz="3200" dirty="0" smtClean="0"/>
              <a:t>»</a:t>
            </a:r>
            <a:endParaRPr lang="ru-RU" sz="3200" dirty="0"/>
          </a:p>
        </p:txBody>
      </p:sp>
      <p:sp>
        <p:nvSpPr>
          <p:cNvPr id="3" name="Содержимое 2"/>
          <p:cNvSpPr>
            <a:spLocks noGrp="1"/>
          </p:cNvSpPr>
          <p:nvPr>
            <p:ph sz="half" idx="2"/>
          </p:nvPr>
        </p:nvSpPr>
        <p:spPr>
          <a:xfrm>
            <a:off x="247838" y="719705"/>
            <a:ext cx="5368191" cy="1772793"/>
          </a:xfrm>
        </p:spPr>
        <p:txBody>
          <a:bodyPr/>
          <a:lstStyle/>
          <a:p>
            <a:pPr marL="0" indent="266700" algn="just">
              <a:buNone/>
            </a:pPr>
            <a:r>
              <a:rPr lang="fr-FR" sz="1800" dirty="0" smtClean="0">
                <a:solidFill>
                  <a:srgbClr val="660066"/>
                </a:solidFill>
              </a:rPr>
              <a:t>Du XVIème au XXème siècle, Lyon produisait de la soie naturelle dans les Cévennes*. Elle était ensuite tissée aux environs de Lyon, teinte et enﬁn transformée en tissu ﬁn dans la ville même. </a:t>
            </a:r>
          </a:p>
          <a:p>
            <a:pPr marL="0" indent="266700" algn="just">
              <a:buNone/>
            </a:pPr>
            <a:r>
              <a:rPr lang="fr-FR" sz="1800" dirty="0" smtClean="0">
                <a:solidFill>
                  <a:srgbClr val="660066"/>
                </a:solidFill>
              </a:rPr>
              <a:t>Le monde entier achetait </a:t>
            </a:r>
          </a:p>
          <a:p>
            <a:pPr marL="0" indent="266700" algn="just">
              <a:buNone/>
            </a:pPr>
            <a:r>
              <a:rPr lang="fr-FR" sz="1800" dirty="0" smtClean="0">
                <a:solidFill>
                  <a:srgbClr val="660066"/>
                </a:solidFill>
              </a:rPr>
              <a:t>les belles soieries lyonnaises.</a:t>
            </a:r>
            <a:endParaRPr lang="ru-RU" sz="1800" dirty="0">
              <a:solidFill>
                <a:srgbClr val="660066"/>
              </a:solidFill>
            </a:endParaRPr>
          </a:p>
        </p:txBody>
      </p:sp>
      <p:pic>
        <p:nvPicPr>
          <p:cNvPr id="4" name="Picture 2" descr="Female Student PNG Image for Free 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37721" y="1578417"/>
            <a:ext cx="1078308" cy="139894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38100"/>
            <a:ext cx="4895533" cy="518529"/>
          </a:xfrm>
        </p:spPr>
        <p:txBody>
          <a:bodyPr>
            <a:noAutofit/>
          </a:bodyPr>
          <a:lstStyle/>
          <a:p>
            <a:endParaRPr lang="ru-RU" sz="3200" dirty="0"/>
          </a:p>
        </p:txBody>
      </p:sp>
      <p:sp>
        <p:nvSpPr>
          <p:cNvPr id="3" name="Содержимое 2"/>
          <p:cNvSpPr>
            <a:spLocks noGrp="1"/>
          </p:cNvSpPr>
          <p:nvPr>
            <p:ph sz="half" idx="2"/>
          </p:nvPr>
        </p:nvSpPr>
        <p:spPr>
          <a:xfrm>
            <a:off x="165081" y="619912"/>
            <a:ext cx="3286148" cy="1938992"/>
          </a:xfrm>
        </p:spPr>
        <p:txBody>
          <a:bodyPr/>
          <a:lstStyle/>
          <a:p>
            <a:pPr>
              <a:buNone/>
            </a:pPr>
            <a:r>
              <a:rPr lang="fr-FR" sz="1600" dirty="0" smtClean="0">
                <a:solidFill>
                  <a:srgbClr val="660066"/>
                </a:solidFill>
              </a:rPr>
              <a:t>	</a:t>
            </a:r>
            <a:r>
              <a:rPr lang="fr-FR" sz="1800" dirty="0" smtClean="0">
                <a:solidFill>
                  <a:srgbClr val="660066"/>
                </a:solidFill>
              </a:rPr>
              <a:t>Lyon compte aussi des industries métallurgiques importantes: usine de camions, fabriques de machines à tisser, de câbles, de matériel électrique, sans oublier les usines de pétrochimie (rafﬁnage du pétrole brut).</a:t>
            </a:r>
            <a:endParaRPr lang="ru-RU" sz="1600" dirty="0">
              <a:solidFill>
                <a:srgbClr val="660066"/>
              </a:solidFill>
            </a:endParaRPr>
          </a:p>
        </p:txBody>
      </p:sp>
      <p:pic>
        <p:nvPicPr>
          <p:cNvPr id="6" name="Рисунок 2"/>
          <p:cNvPicPr>
            <a:picLocks noChangeAspect="1"/>
          </p:cNvPicPr>
          <p:nvPr/>
        </p:nvPicPr>
        <p:blipFill>
          <a:blip r:embed="rId2"/>
          <a:srcRect/>
          <a:stretch>
            <a:fillRect/>
          </a:stretch>
        </p:blipFill>
        <p:spPr bwMode="auto">
          <a:xfrm>
            <a:off x="3594105" y="619912"/>
            <a:ext cx="2040116" cy="2325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117029"/>
            <a:ext cx="4895533" cy="386260"/>
          </a:xfrm>
        </p:spPr>
        <p:txBody>
          <a:bodyPr>
            <a:noAutofit/>
          </a:bodyPr>
          <a:lstStyle/>
          <a:p>
            <a:r>
              <a:rPr lang="fr-FR" sz="3600" dirty="0" smtClean="0"/>
              <a:t>Attention!</a:t>
            </a:r>
            <a:endParaRPr lang="ru-RU" sz="3600" dirty="0"/>
          </a:p>
        </p:txBody>
      </p:sp>
      <p:sp>
        <p:nvSpPr>
          <p:cNvPr id="3" name="Содержимое 2"/>
          <p:cNvSpPr>
            <a:spLocks noGrp="1"/>
          </p:cNvSpPr>
          <p:nvPr>
            <p:ph sz="half" idx="2"/>
          </p:nvPr>
        </p:nvSpPr>
        <p:spPr>
          <a:xfrm>
            <a:off x="2379659" y="619912"/>
            <a:ext cx="3143273" cy="2746404"/>
          </a:xfrm>
        </p:spPr>
        <p:txBody>
          <a:bodyPr/>
          <a:lstStyle/>
          <a:p>
            <a:pPr algn="ctr">
              <a:buNone/>
            </a:pPr>
            <a:r>
              <a:rPr lang="fr-FR" sz="2400" dirty="0" smtClean="0">
                <a:solidFill>
                  <a:srgbClr val="660066"/>
                </a:solidFill>
              </a:rPr>
              <a:t>*Les Cévennes (m) – montagnes à côté de Lyon où poussaient des </a:t>
            </a:r>
          </a:p>
          <a:p>
            <a:pPr algn="ctr">
              <a:buNone/>
            </a:pPr>
            <a:r>
              <a:rPr lang="fr-FR" sz="2400" dirty="0" smtClean="0">
                <a:solidFill>
                  <a:srgbClr val="660066"/>
                </a:solidFill>
              </a:rPr>
              <a:t>mûriers et où on élevait les vers à soie.</a:t>
            </a:r>
            <a:endParaRPr lang="ru-RU" sz="2400" dirty="0">
              <a:solidFill>
                <a:srgbClr val="660066"/>
              </a:solidFill>
            </a:endParaRPr>
          </a:p>
        </p:txBody>
      </p:sp>
      <p:pic>
        <p:nvPicPr>
          <p:cNvPr id="5" name="Picture 4" descr="10"/>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1960" y="905664"/>
            <a:ext cx="1727685" cy="15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0"/>
            <a:ext cx="4895533" cy="518529"/>
          </a:xfrm>
        </p:spPr>
        <p:txBody>
          <a:bodyPr>
            <a:noAutofit/>
          </a:bodyPr>
          <a:lstStyle/>
          <a:p>
            <a:endParaRPr lang="ru-RU" sz="3200" dirty="0"/>
          </a:p>
        </p:txBody>
      </p:sp>
      <p:sp>
        <p:nvSpPr>
          <p:cNvPr id="3" name="Содержимое 2"/>
          <p:cNvSpPr>
            <a:spLocks noGrp="1"/>
          </p:cNvSpPr>
          <p:nvPr>
            <p:ph sz="half" idx="2"/>
          </p:nvPr>
        </p:nvSpPr>
        <p:spPr>
          <a:xfrm>
            <a:off x="165081" y="619912"/>
            <a:ext cx="3571900" cy="1575816"/>
          </a:xfrm>
        </p:spPr>
        <p:txBody>
          <a:bodyPr/>
          <a:lstStyle/>
          <a:p>
            <a:pPr marL="107950" indent="250825">
              <a:buNone/>
            </a:pPr>
            <a:r>
              <a:rPr lang="fr-FR" sz="1600" dirty="0" smtClean="0">
                <a:solidFill>
                  <a:srgbClr val="660066"/>
                </a:solidFill>
              </a:rPr>
              <a:t>Lisez le texte suivant. Grâce aux informations que vous trouverez, </a:t>
            </a:r>
          </a:p>
          <a:p>
            <a:pPr marL="107950" indent="250825">
              <a:buNone/>
            </a:pPr>
            <a:r>
              <a:rPr lang="fr-FR" sz="1600" dirty="0" smtClean="0">
                <a:solidFill>
                  <a:srgbClr val="660066"/>
                </a:solidFill>
              </a:rPr>
              <a:t>essayez de définir par vous même ce qu’est l’industrie. Quelles sont les </a:t>
            </a:r>
          </a:p>
          <a:p>
            <a:pPr marL="107950" indent="250825">
              <a:buNone/>
            </a:pPr>
            <a:r>
              <a:rPr lang="fr-FR" sz="1600" dirty="0" smtClean="0">
                <a:solidFill>
                  <a:srgbClr val="660066"/>
                </a:solidFill>
              </a:rPr>
              <a:t>zones industrielles les plus dynamiques? </a:t>
            </a:r>
            <a:endParaRPr lang="ru-RU" sz="1600" dirty="0">
              <a:solidFill>
                <a:srgbClr val="660066"/>
              </a:solidFill>
            </a:endParaRPr>
          </a:p>
        </p:txBody>
      </p:sp>
      <p:pic>
        <p:nvPicPr>
          <p:cNvPr id="5" name="Рисунок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flipH="1">
            <a:off x="3665543" y="619912"/>
            <a:ext cx="2001215" cy="23686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292852" y="619912"/>
            <a:ext cx="5346530" cy="2062103"/>
          </a:xfrm>
          <a:prstGeom prst="rect">
            <a:avLst/>
          </a:prstGeom>
        </p:spPr>
        <p:txBody>
          <a:bodyPr wrap="square">
            <a:spAutoFit/>
          </a:bodyPr>
          <a:lstStyle/>
          <a:p>
            <a:r>
              <a:rPr lang="fr-FR" sz="1600" dirty="0" smtClean="0">
                <a:solidFill>
                  <a:srgbClr val="000000"/>
                </a:solidFill>
                <a:latin typeface="Arial" pitchFamily="34" charset="0"/>
                <a:cs typeface="Arial" pitchFamily="34" charset="0"/>
              </a:rPr>
              <a:t>Aujourd’hui la France est un ancien pays industriel. A la ﬁn de la Seconde Guerre mondiale, la France occupait la 2ème place économique. Grâce à la recherche et à la haute technologie, elle est le quatrième producteur mondial. La France fabrique des objets très variés, par exemple, de la feuille de papier à l’ordinateur. Plus de 1,5 millions de personnes sont employées dans des P.M.E (Petites et Moyennes Entreprises).</a:t>
            </a:r>
            <a:endParaRPr lang="ru-RU"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153091</TotalTime>
  <Words>882</Words>
  <Application>Microsoft Office PowerPoint</Application>
  <PresentationFormat>Произвольный</PresentationFormat>
  <Paragraphs>83</Paragraphs>
  <Slides>24</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24</vt:i4>
      </vt:variant>
    </vt:vector>
  </HeadingPairs>
  <TitlesOfParts>
    <vt:vector size="3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Слайд 2</vt:lpstr>
      <vt:lpstr>Lisez ce document</vt:lpstr>
      <vt:lpstr>Lyon ville industrielle</vt:lpstr>
      <vt:lpstr>«L’or blanc»</vt:lpstr>
      <vt:lpstr>Слайд 6</vt:lpstr>
      <vt:lpstr>Attention!</vt:lpstr>
      <vt:lpstr>Слайд 8</vt:lpstr>
      <vt:lpstr>Слайд 9</vt:lpstr>
      <vt:lpstr>Слайд 10</vt:lpstr>
      <vt:lpstr>Слайд 11</vt:lpstr>
      <vt:lpstr>Слайд 12</vt:lpstr>
      <vt:lpstr>Les échanges industriels</vt:lpstr>
      <vt:lpstr>Слайд 14</vt:lpstr>
      <vt:lpstr>Слайд 15</vt:lpstr>
      <vt:lpstr>Les différentes branches de l’industrie</vt:lpstr>
      <vt:lpstr>Les différentes branches de l’industrie</vt:lpstr>
      <vt:lpstr>Les différentes branches de l’industrie</vt:lpstr>
      <vt:lpstr>Les différentes branches de l’industrie</vt:lpstr>
      <vt:lpstr>Les transports en France</vt:lpstr>
      <vt:lpstr>Les transports en France</vt:lpstr>
      <vt:lpstr>Les transports en France</vt:lpstr>
      <vt:lpstr>Devoir</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1739</cp:revision>
  <dcterms:created xsi:type="dcterms:W3CDTF">2014-10-08T23:03:32Z</dcterms:created>
  <dcterms:modified xsi:type="dcterms:W3CDTF">2021-01-06T15:59:17Z</dcterms:modified>
</cp:coreProperties>
</file>