
<file path=[Content_Types].xml><?xml version="1.0" encoding="utf-8"?>
<Types xmlns="http://schemas.openxmlformats.org/package/2006/content-types">
  <Override PartName="/ppt/theme/theme5.xml" ContentType="application/vnd.openxmlformats-officedocument.theme+xml"/>
  <Override PartName="/ppt/slideLayouts/slideLayout307.xml" ContentType="application/vnd.openxmlformats-officedocument.presentationml.slideLayout+xml"/>
  <Override PartName="/ppt/slideLayouts/slideLayout354.xml" ContentType="application/vnd.openxmlformats-officedocument.presentationml.slideLayout+xml"/>
  <Override PartName="/ppt/slideLayouts/slideLayout540.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193.xml" ContentType="application/vnd.openxmlformats-officedocument.presentationml.slideLayout+xml"/>
  <Override PartName="/ppt/slideLayouts/slideLayout332.xml" ContentType="application/vnd.openxmlformats-officedocument.presentationml.slideLayout+xml"/>
  <Override PartName="/ppt/slideLayouts/slideLayout477.xml" ContentType="application/vnd.openxmlformats-officedocument.presentationml.slideLayout+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69.xml" ContentType="application/vnd.openxmlformats-officedocument.presentationml.slideLayout+xml"/>
  <Override PartName="/ppt/slideLayouts/slideLayout408.xml" ContentType="application/vnd.openxmlformats-officedocument.presentationml.slideLayout+xml"/>
  <Override PartName="/ppt/slideLayouts/slideLayout455.xml" ContentType="application/vnd.openxmlformats-officedocument.presentationml.slideLayout+xml"/>
  <Default Extension="xml" ContentType="application/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slideLayouts/slideLayout247.xml" ContentType="application/vnd.openxmlformats-officedocument.presentationml.slideLayout+xml"/>
  <Override PartName="/ppt/slideLayouts/slideLayout294.xml" ContentType="application/vnd.openxmlformats-officedocument.presentationml.slideLayout+xml"/>
  <Override PartName="/ppt/slideLayouts/slideLayout310.xml" ContentType="application/vnd.openxmlformats-officedocument.presentationml.slideLayout+xml"/>
  <Override PartName="/ppt/slideLayouts/slideLayout578.xml" ContentType="application/vnd.openxmlformats-officedocument.presentationml.slideLayout+xml"/>
  <Override PartName="/ppt/slideLayouts/slideLayout102.xml" ContentType="application/vnd.openxmlformats-officedocument.presentationml.slideLayout+xml"/>
  <Override PartName="/ppt/slideLayouts/slideLayout433.xml" ContentType="application/vnd.openxmlformats-officedocument.presentationml.slideLayout+xml"/>
  <Override PartName="/ppt/slideLayouts/slideLayout480.xml" ContentType="application/vnd.openxmlformats-officedocument.presentationml.slideLayout+xml"/>
  <Override PartName="/ppt/slideMasters/slideMaster8.xml" ContentType="application/vnd.openxmlformats-officedocument.presentationml.slideMaster+xml"/>
  <Override PartName="/ppt/slideLayouts/slideLayout225.xml" ContentType="application/vnd.openxmlformats-officedocument.presentationml.slideLayout+xml"/>
  <Override PartName="/ppt/slideLayouts/slideLayout272.xml" ContentType="application/vnd.openxmlformats-officedocument.presentationml.slideLayout+xml"/>
  <Override PartName="/ppt/slideLayouts/slideLayout411.xml" ContentType="application/vnd.openxmlformats-officedocument.presentationml.slideLayout+xml"/>
  <Override PartName="/ppt/slideLayouts/slideLayout509.xml" ContentType="application/vnd.openxmlformats-officedocument.presentationml.slideLayout+xml"/>
  <Override PartName="/ppt/slideLayouts/slideLayout556.xml" ContentType="application/vnd.openxmlformats-officedocument.presentationml.slideLayout+xml"/>
  <Override PartName="/ppt/slideLayouts/slideLayout203.xml" ContentType="application/vnd.openxmlformats-officedocument.presentationml.slideLayout+xml"/>
  <Override PartName="/ppt/slideLayouts/slideLayout250.xml" ContentType="application/vnd.openxmlformats-officedocument.presentationml.slideLayout+xml"/>
  <Override PartName="/ppt/slideLayouts/slideLayout348.xml" ContentType="application/vnd.openxmlformats-officedocument.presentationml.slideLayout+xml"/>
  <Override PartName="/ppt/slideLayouts/slideLayout395.xml" ContentType="application/vnd.openxmlformats-officedocument.presentationml.slideLayout+xml"/>
  <Override PartName="/ppt/slideLayouts/slideLayout87.xml" ContentType="application/vnd.openxmlformats-officedocument.presentationml.slideLayout+xml"/>
  <Override PartName="/ppt/slideLayouts/slideLayout187.xml" ContentType="application/vnd.openxmlformats-officedocument.presentationml.slideLayout+xml"/>
  <Override PartName="/ppt/slideLayouts/slideLayout326.xml" ContentType="application/vnd.openxmlformats-officedocument.presentationml.slideLayout+xml"/>
  <Override PartName="/ppt/slideLayouts/slideLayout373.xml" ContentType="application/vnd.openxmlformats-officedocument.presentationml.slideLayout+xml"/>
  <Override PartName="/ppt/slideLayouts/slideLayout534.xml" ContentType="application/vnd.openxmlformats-officedocument.presentationml.slideLayout+xml"/>
  <Override PartName="/ppt/slideLayouts/slideLayout581.xml" ContentType="application/vnd.openxmlformats-officedocument.presentationml.slideLayout+xml"/>
  <Override PartName="/ppt/theme/theme10.xml" ContentType="application/vnd.openxmlformats-officedocument.theme+xml"/>
  <Override PartName="/ppt/slides/slide19.xml" ContentType="application/vnd.openxmlformats-officedocument.presentationml.slide+xml"/>
  <Override PartName="/ppt/slideLayouts/slideLayout118.xml" ContentType="application/vnd.openxmlformats-officedocument.presentationml.slideLayout+xml"/>
  <Override PartName="/ppt/slideLayouts/slideLayout165.xml" ContentType="application/vnd.openxmlformats-officedocument.presentationml.slideLayout+xml"/>
  <Override PartName="/ppt/slideLayouts/slideLayout512.xml" ContentType="application/vnd.openxmlformats-officedocument.presentationml.slideLayout+xml"/>
  <Default Extension="png" ContentType="image/png"/>
  <Override PartName="/ppt/slideLayouts/slideLayout18.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slideLayouts/slideLayout304.xml" ContentType="application/vnd.openxmlformats-officedocument.presentationml.slideLayout+xml"/>
  <Override PartName="/ppt/slideLayouts/slideLayout351.xml" ContentType="application/vnd.openxmlformats-officedocument.presentationml.slideLayout+xml"/>
  <Override PartName="/ppt/slideLayouts/slideLayout449.xml" ContentType="application/vnd.openxmlformats-officedocument.presentationml.slideLayout+xml"/>
  <Override PartName="/ppt/slideLayouts/slideLayout496.xml" ContentType="application/vnd.openxmlformats-officedocument.presentationml.slideLayout+xml"/>
  <Override PartName="/ppt/slideLayouts/slideLayout43.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slideLayouts/slideLayout288.xml" ContentType="application/vnd.openxmlformats-officedocument.presentationml.slideLayout+xml"/>
  <Override PartName="/ppt/slideLayouts/slideLayout427.xml" ContentType="application/vnd.openxmlformats-officedocument.presentationml.slideLayout+xml"/>
  <Override PartName="/ppt/slideLayouts/slideLayout474.xml" ContentType="application/vnd.openxmlformats-officedocument.presentationml.slideLayout+xml"/>
  <Override PartName="/ppt/slides/slide22.xml" ContentType="application/vnd.openxmlformats-officedocument.presentationml.slide+xml"/>
  <Override PartName="/ppt/slideLayouts/slideLayout219.xml" ContentType="application/vnd.openxmlformats-officedocument.presentationml.slideLayout+xml"/>
  <Override PartName="/ppt/slideLayouts/slideLayout266.xml" ContentType="application/vnd.openxmlformats-officedocument.presentationml.slideLayout+xml"/>
  <Override PartName="/ppt/slideLayouts/slideLayout21.xml" ContentType="application/vnd.openxmlformats-officedocument.presentationml.slideLayout+xml"/>
  <Override PartName="/ppt/slideLayouts/slideLayout121.xml" ContentType="application/vnd.openxmlformats-officedocument.presentationml.slideLayout+xml"/>
  <Override PartName="/ppt/slideLayouts/slideLayout389.xml" ContentType="application/vnd.openxmlformats-officedocument.presentationml.slideLayout+xml"/>
  <Override PartName="/ppt/slideLayouts/slideLayout405.xml" ContentType="application/vnd.openxmlformats-officedocument.presentationml.slideLayout+xml"/>
  <Override PartName="/ppt/slideLayouts/slideLayout452.xml" ContentType="application/vnd.openxmlformats-officedocument.presentationml.slideLayout+xml"/>
  <Override PartName="/ppt/slideLayouts/slideLayout244.xml" ContentType="application/vnd.openxmlformats-officedocument.presentationml.slideLayout+xml"/>
  <Override PartName="/ppt/slideLayouts/slideLayout291.xml" ContentType="application/vnd.openxmlformats-officedocument.presentationml.slideLayout+xml"/>
  <Override PartName="/ppt/slideLayouts/slideLayout430.xml" ContentType="application/vnd.openxmlformats-officedocument.presentationml.slideLayout+xml"/>
  <Override PartName="/ppt/slideLayouts/slideLayout528.xml" ContentType="application/vnd.openxmlformats-officedocument.presentationml.slideLayout+xml"/>
  <Override PartName="/ppt/slideLayouts/slideLayout575.xml" ContentType="application/vnd.openxmlformats-officedocument.presentationml.slideLayout+xml"/>
  <Override PartName="/ppt/slideLayouts/slideLayout222.xml" ContentType="application/vnd.openxmlformats-officedocument.presentationml.slideLayout+xml"/>
  <Override PartName="/ppt/slideLayouts/slideLayout367.xml" ContentType="application/vnd.openxmlformats-officedocument.presentationml.slideLayout+xml"/>
  <Override PartName="/ppt/slideLayouts/slideLayout506.xml" ContentType="application/vnd.openxmlformats-officedocument.presentationml.slideLayout+xml"/>
  <Override PartName="/ppt/slideLayouts/slideLayout553.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slideLayouts/slideLayout159.xml" ContentType="application/vnd.openxmlformats-officedocument.presentationml.slideLayout+xml"/>
  <Override PartName="/ppt/slideLayouts/slideLayout345.xml" ContentType="application/vnd.openxmlformats-officedocument.presentationml.slideLayout+xml"/>
  <Override PartName="/ppt/slideLayouts/slideLayout392.xml" ContentType="application/vnd.openxmlformats-officedocument.presentationml.slideLayout+xml"/>
  <Override PartName="/ppt/slideLayouts/slideLayout137.xml" ContentType="application/vnd.openxmlformats-officedocument.presentationml.slideLayout+xml"/>
  <Override PartName="/ppt/slideLayouts/slideLayout184.xml" ContentType="application/vnd.openxmlformats-officedocument.presentationml.slideLayout+xml"/>
  <Override PartName="/ppt/slideLayouts/slideLayout200.xml" ContentType="application/vnd.openxmlformats-officedocument.presentationml.slideLayout+xml"/>
  <Override PartName="/ppt/slideLayouts/slideLayout531.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323.xml" ContentType="application/vnd.openxmlformats-officedocument.presentationml.slideLayout+xml"/>
  <Override PartName="/ppt/slideLayouts/slideLayout370.xml" ContentType="application/vnd.openxmlformats-officedocument.presentationml.slideLayout+xml"/>
  <Override PartName="/ppt/slideLayouts/slideLayout468.xml" ContentType="application/vnd.openxmlformats-officedocument.presentationml.slideLayout+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62.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301.xml" ContentType="application/vnd.openxmlformats-officedocument.presentationml.slideLayout+xml"/>
  <Override PartName="/ppt/slideLayouts/slideLayout446.xml" ContentType="application/vnd.openxmlformats-officedocument.presentationml.slideLayout+xml"/>
  <Override PartName="/ppt/slideLayouts/slideLayout493.xml" ContentType="application/vnd.openxmlformats-officedocument.presentationml.slideLayout+xml"/>
  <Override PartName="/ppt/slideLayouts/slideLayout140.xml" ContentType="application/vnd.openxmlformats-officedocument.presentationml.slideLayout+xml"/>
  <Override PartName="/ppt/slideLayouts/slideLayout238.xml" ContentType="application/vnd.openxmlformats-officedocument.presentationml.slideLayout+xml"/>
  <Override PartName="/ppt/slideLayouts/slideLayout285.xml" ContentType="application/vnd.openxmlformats-officedocument.presentationml.slideLayout+xml"/>
  <Override PartName="/ppt/slideLayouts/slideLayout569.xml" ContentType="application/vnd.openxmlformats-officedocument.presentationml.slideLayout+xml"/>
  <Override PartName="/ppt/slideLayouts/slideLayout40.xml" ContentType="application/vnd.openxmlformats-officedocument.presentationml.slideLayout+xml"/>
  <Override PartName="/ppt/slideLayouts/slideLayout424.xml" ContentType="application/vnd.openxmlformats-officedocument.presentationml.slideLayout+xml"/>
  <Override PartName="/ppt/slideLayouts/slideLayout471.xml" ContentType="application/vnd.openxmlformats-officedocument.presentationml.slideLayout+xml"/>
  <Override PartName="/ppt/slideLayouts/slideLayout216.xml" ContentType="application/vnd.openxmlformats-officedocument.presentationml.slideLayout+xml"/>
  <Override PartName="/ppt/slideLayouts/slideLayout263.xml" ContentType="application/vnd.openxmlformats-officedocument.presentationml.slideLayout+xml"/>
  <Override PartName="/ppt/slideLayouts/slideLayout402.xml" ContentType="application/vnd.openxmlformats-officedocument.presentationml.slideLayout+xml"/>
  <Override PartName="/ppt/slideLayouts/slideLayout547.xml" ContentType="application/vnd.openxmlformats-officedocument.presentationml.slideLayout+xml"/>
  <Override PartName="/ppt/slideLayouts/slideLayout241.xml" ContentType="application/vnd.openxmlformats-officedocument.presentationml.slideLayout+xml"/>
  <Override PartName="/ppt/slideLayouts/slideLayout339.xml" ContentType="application/vnd.openxmlformats-officedocument.presentationml.slideLayout+xml"/>
  <Override PartName="/ppt/slideLayouts/slideLayout386.xml" ContentType="application/vnd.openxmlformats-officedocument.presentationml.slideLayout+xml"/>
  <Override PartName="/ppt/slideLayouts/slideLayout525.xml" ContentType="application/vnd.openxmlformats-officedocument.presentationml.slideLayout+xml"/>
  <Override PartName="/ppt/slideLayouts/slideLayout572.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317.xml" ContentType="application/vnd.openxmlformats-officedocument.presentationml.slideLayout+xml"/>
  <Override PartName="/ppt/slideLayouts/slideLayout364.xml" ContentType="application/vnd.openxmlformats-officedocument.presentationml.slideLayout+xml"/>
  <Override PartName="/ppt/slideMasters/slideMaster2.xml" ContentType="application/vnd.openxmlformats-officedocument.presentationml.slideMaster+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487.xml" ContentType="application/vnd.openxmlformats-officedocument.presentationml.slideLayout+xml"/>
  <Override PartName="/ppt/slideLayouts/slideLayout503.xml" ContentType="application/vnd.openxmlformats-officedocument.presentationml.slideLayout+xml"/>
  <Override PartName="/ppt/slideLayouts/slideLayout550.xml" ContentType="application/vnd.openxmlformats-officedocument.presentationml.slideLayout+xml"/>
  <Override PartName="/ppt/slideLayouts/slideLayout56.xml" ContentType="application/vnd.openxmlformats-officedocument.presentationml.slideLayout+xml"/>
  <Override PartName="/ppt/slideLayouts/slideLayout279.xml" ContentType="application/vnd.openxmlformats-officedocument.presentationml.slideLayout+xml"/>
  <Override PartName="/ppt/slideLayouts/slideLayout342.xml" ContentType="application/vnd.openxmlformats-officedocument.presentationml.slideLayout+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Layouts/slideLayout320.xml" ContentType="application/vnd.openxmlformats-officedocument.presentationml.slideLayout+xml"/>
  <Override PartName="/ppt/slideLayouts/slideLayout418.xml" ContentType="application/vnd.openxmlformats-officedocument.presentationml.slideLayout+xml"/>
  <Override PartName="/ppt/slideLayouts/slideLayout465.xml" ContentType="application/vnd.openxmlformats-officedocument.presentationml.slideLayout+xml"/>
  <Override PartName="/ppt/slides/slide13.xml" ContentType="application/vnd.openxmlformats-officedocument.presentationml.slide+xml"/>
  <Override PartName="/ppt/slideLayouts/slideLayout112.xml" ContentType="application/vnd.openxmlformats-officedocument.presentationml.slideLayout+xml"/>
  <Override PartName="/ppt/slideLayouts/slideLayout257.xml" ContentType="application/vnd.openxmlformats-officedocument.presentationml.slideLayout+xml"/>
  <Override PartName="/ppt/slideLayouts/slideLayout588.xml" ContentType="application/vnd.openxmlformats-officedocument.presentationml.slideLayout+xml"/>
  <Override PartName="/ppt/slideLayouts/slideLayout12.xml" ContentType="application/vnd.openxmlformats-officedocument.presentationml.slideLayout+xml"/>
  <Override PartName="/ppt/slideLayouts/slideLayout235.xml" ContentType="application/vnd.openxmlformats-officedocument.presentationml.slideLayout+xml"/>
  <Override PartName="/ppt/slideLayouts/slideLayout443.xml" ContentType="application/vnd.openxmlformats-officedocument.presentationml.slideLayout+xml"/>
  <Override PartName="/ppt/slideLayouts/slideLayout490.xml" ContentType="application/vnd.openxmlformats-officedocument.presentationml.slideLayout+xml"/>
  <Override PartName="/ppt/slideLayouts/slideLayout282.xml" ContentType="application/vnd.openxmlformats-officedocument.presentationml.slideLayout+xml"/>
  <Override PartName="/ppt/slideLayouts/slideLayout421.xml" ContentType="application/vnd.openxmlformats-officedocument.presentationml.slideLayout+xml"/>
  <Override PartName="/ppt/slideLayouts/slideLayout519.xml" ContentType="application/vnd.openxmlformats-officedocument.presentationml.slideLayout+xml"/>
  <Override PartName="/ppt/slideLayouts/slideLayout566.xml" ContentType="application/vnd.openxmlformats-officedocument.presentationml.slideLayout+xml"/>
  <Override PartName="/ppt/slideLayouts/slideLayout213.xml" ContentType="application/vnd.openxmlformats-officedocument.presentationml.slideLayout+xml"/>
  <Override PartName="/ppt/slideLayouts/slideLayout260.xml" ContentType="application/vnd.openxmlformats-officedocument.presentationml.slideLayout+xml"/>
  <Override PartName="/ppt/slideLayouts/slideLayout358.xml" ContentType="application/vnd.openxmlformats-officedocument.presentationml.slideLayout+xml"/>
  <Override PartName="/ppt/theme/theme9.xml" ContentType="application/vnd.openxmlformats-officedocument.theme+xml"/>
  <Override PartName="/ppt/slideLayouts/slideLayout544.xml" ContentType="application/vnd.openxmlformats-officedocument.presentationml.slideLayout+xml"/>
  <Override PartName="/ppt/slideLayouts/slideLayout97.xml" ContentType="application/vnd.openxmlformats-officedocument.presentationml.slideLayout+xml"/>
  <Override PartName="/ppt/slideLayouts/slideLayout197.xml" ContentType="application/vnd.openxmlformats-officedocument.presentationml.slideLayout+xml"/>
  <Override PartName="/ppt/slideLayouts/slideLayout336.xml" ContentType="application/vnd.openxmlformats-officedocument.presentationml.slideLayout+xml"/>
  <Override PartName="/ppt/slideLayouts/slideLayout383.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Layouts/slideLayout459.xml" ContentType="application/vnd.openxmlformats-officedocument.presentationml.slideLayout+xml"/>
  <Override PartName="/ppt/slideLayouts/slideLayout522.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28.xml" ContentType="application/vnd.openxmlformats-officedocument.presentationml.slideLayout+xml"/>
  <Override PartName="/ppt/slideLayouts/slideLayout75.xml" ContentType="application/vnd.openxmlformats-officedocument.presentationml.slideLayout+xml"/>
  <Override PartName="/ppt/slideLayouts/slideLayout298.xml" ContentType="application/vnd.openxmlformats-officedocument.presentationml.slideLayout+xml"/>
  <Override PartName="/ppt/slideLayouts/slideLayout314.xml" ContentType="application/vnd.openxmlformats-officedocument.presentationml.slideLayout+xml"/>
  <Override PartName="/ppt/slideLayouts/slideLayout361.xml" ContentType="application/vnd.openxmlformats-officedocument.presentationml.slideLayout+xml"/>
  <Override PartName="/ppt/slideLayouts/slideLayout500.xml" ContentType="application/vnd.openxmlformats-officedocument.presentationml.slideLayout+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53.xml" ContentType="application/vnd.openxmlformats-officedocument.presentationml.slideLayout+xml"/>
  <Override PartName="/ppt/slideLayouts/slideLayout437.xml" ContentType="application/vnd.openxmlformats-officedocument.presentationml.slideLayout+xml"/>
  <Override PartName="/ppt/slideLayouts/slideLayout484.xml" ContentType="application/vnd.openxmlformats-officedocument.presentationml.slideLayout+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Layouts/slideLayout276.xml" ContentType="application/vnd.openxmlformats-officedocument.presentationml.slideLayout+xml"/>
  <Override PartName="/ppt/slideLayouts/slideLayout415.xml" ContentType="application/vnd.openxmlformats-officedocument.presentationml.slideLayout+xml"/>
  <Override PartName="/ppt/slideLayouts/slideLayout462.xml" ContentType="application/vnd.openxmlformats-officedocument.presentationml.slideLayout+xml"/>
  <Override PartName="/ppt/slides/slide10.xml" ContentType="application/vnd.openxmlformats-officedocument.presentationml.slide+xml"/>
  <Override PartName="/ppt/slideLayouts/slideLayout31.xml" ContentType="application/vnd.openxmlformats-officedocument.presentationml.slideLayout+xml"/>
  <Override PartName="/ppt/slideLayouts/slideLayout207.xml" ContentType="application/vnd.openxmlformats-officedocument.presentationml.slideLayout+xml"/>
  <Override PartName="/ppt/slideLayouts/slideLayout254.xml" ContentType="application/vnd.openxmlformats-officedocument.presentationml.slideLayout+xml"/>
  <Override PartName="/ppt/slideLayouts/slideLayout399.xml" ContentType="application/vnd.openxmlformats-officedocument.presentationml.slideLayout+xml"/>
  <Override PartName="/ppt/slideLayouts/slideLayout440.xml" ContentType="application/vnd.openxmlformats-officedocument.presentationml.slideLayout+xml"/>
  <Override PartName="/ppt/slideLayouts/slideLayout538.xml" ContentType="application/vnd.openxmlformats-officedocument.presentationml.slideLayout+xml"/>
  <Override PartName="/ppt/slideLayouts/slideLayout585.xml" ContentType="application/vnd.openxmlformats-officedocument.presentationml.slideLayout+xml"/>
  <Override PartName="/ppt/slideLayouts/slideLayout232.xml" ContentType="application/vnd.openxmlformats-officedocument.presentationml.slideLayout+xml"/>
  <Override PartName="/ppt/slideLayouts/slideLayout377.xml" ContentType="application/vnd.openxmlformats-officedocument.presentationml.slideLayout+xml"/>
  <Override PartName="/ppt/slideLayouts/slideLayout516.xml" ContentType="application/vnd.openxmlformats-officedocument.presentationml.slideLayout+xml"/>
  <Override PartName="/ppt/slideLayouts/slideLayout563.xml" ContentType="application/vnd.openxmlformats-officedocument.presentationml.slideLayout+xml"/>
  <Override PartName="/ppt/slideLayouts/slideLayout69.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308.xml" ContentType="application/vnd.openxmlformats-officedocument.presentationml.slideLayout+xml"/>
  <Override PartName="/ppt/slideLayouts/slideLayout355.xml" ContentType="application/vnd.openxmlformats-officedocument.presentationml.slideLayout+xml"/>
  <Override PartName="/ppt/theme/theme6.xml" ContentType="application/vnd.openxmlformats-officedocument.theme+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slideLayouts/slideLayout478.xml" ContentType="application/vnd.openxmlformats-officedocument.presentationml.slideLayout+xml"/>
  <Override PartName="/ppt/slideLayouts/slideLayout541.xml" ContentType="application/vnd.openxmlformats-officedocument.presentationml.slideLayout+xml"/>
  <Override PartName="/ppt/slideLayouts/slideLayout47.xml" ContentType="application/vnd.openxmlformats-officedocument.presentationml.slideLayout+xml"/>
  <Override PartName="/ppt/slideLayouts/slideLayout94.xml" ContentType="application/vnd.openxmlformats-officedocument.presentationml.slideLayout+xml"/>
  <Override PartName="/ppt/slideLayouts/slideLayout333.xml" ContentType="application/vnd.openxmlformats-officedocument.presentationml.slideLayout+xml"/>
  <Override PartName="/ppt/slideLayouts/slideLayout380.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25.xml" ContentType="application/vnd.openxmlformats-officedocument.presentationml.slideLayout+xml"/>
  <Override PartName="/ppt/slideLayouts/slideLayout172.xml" ContentType="application/vnd.openxmlformats-officedocument.presentationml.slideLayout+xml"/>
  <Override PartName="/ppt/slideLayouts/slideLayout311.xml" ContentType="application/vnd.openxmlformats-officedocument.presentationml.slideLayout+xml"/>
  <Override PartName="/ppt/slideLayouts/slideLayout409.xml" ContentType="application/vnd.openxmlformats-officedocument.presentationml.slideLayout+xml"/>
  <Override PartName="/ppt/slideLayouts/slideLayout456.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Layouts/slideLayout248.xml" ContentType="application/vnd.openxmlformats-officedocument.presentationml.slideLayout+xml"/>
  <Override PartName="/ppt/slideLayouts/slideLayout295.xml" ContentType="application/vnd.openxmlformats-officedocument.presentationml.slideLayout+xml"/>
  <Override PartName="/ppt/slideLayouts/slideLayout434.xml" ContentType="application/vnd.openxmlformats-officedocument.presentationml.slideLayout+xml"/>
  <Override PartName="/ppt/slideLayouts/slideLayout481.xml" ContentType="application/vnd.openxmlformats-officedocument.presentationml.slideLayout+xml"/>
  <Override PartName="/ppt/slideLayouts/slideLayout579.xml" ContentType="application/vnd.openxmlformats-officedocument.presentationml.slideLayout+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37.xml" ContentType="application/vnd.openxmlformats-officedocument.presentationml.slideLayout+xml"/>
  <Override PartName="/ppt/slideLayouts/slideLayout273.xml" ContentType="application/vnd.openxmlformats-officedocument.presentationml.slideLayout+xml"/>
  <Override PartName="/ppt/slideLayouts/slideLayout284.xml" ContentType="application/vnd.openxmlformats-officedocument.presentationml.slideLayout+xml"/>
  <Override PartName="/ppt/slideLayouts/slideLayout423.xml" ContentType="application/vnd.openxmlformats-officedocument.presentationml.slideLayout+xml"/>
  <Override PartName="/ppt/slideLayouts/slideLayout470.xml" ContentType="application/vnd.openxmlformats-officedocument.presentationml.slideLayout+xml"/>
  <Override PartName="/ppt/slideLayouts/slideLayout557.xml" ContentType="application/vnd.openxmlformats-officedocument.presentationml.slideLayout+xml"/>
  <Override PartName="/ppt/slideLayouts/slideLayout568.xml" ContentType="application/vnd.openxmlformats-officedocument.presentationml.slideLayout+xml"/>
  <Override PartName="/ppt/slideMasters/slideMaster9.xml" ContentType="application/vnd.openxmlformats-officedocument.presentationml.slideMaster+xml"/>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slideLayouts/slideLayout349.xml" ContentType="application/vnd.openxmlformats-officedocument.presentationml.slideLayout+xml"/>
  <Override PartName="/ppt/slideLayouts/slideLayout396.xml" ContentType="application/vnd.openxmlformats-officedocument.presentationml.slideLayout+xml"/>
  <Override PartName="/ppt/slideLayouts/slideLayout412.xml" ContentType="application/vnd.openxmlformats-officedocument.presentationml.slideLayout+xml"/>
  <Override PartName="/ppt/slideLayouts/slideLayout546.xml" ContentType="application/vnd.openxmlformats-officedocument.presentationml.slideLayout+xml"/>
  <Default Extension="gif" ContentType="image/gif"/>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slideLayouts/slideLayout251.xml" ContentType="application/vnd.openxmlformats-officedocument.presentationml.slideLayout+xml"/>
  <Override PartName="/ppt/slideLayouts/slideLayout338.xml" ContentType="application/vnd.openxmlformats-officedocument.presentationml.slideLayout+xml"/>
  <Override PartName="/ppt/slideLayouts/slideLayout385.xml" ContentType="application/vnd.openxmlformats-officedocument.presentationml.slideLayout+xml"/>
  <Override PartName="/ppt/slideLayouts/slideLayout401.xml" ContentType="application/vnd.openxmlformats-officedocument.presentationml.slideLayout+xml"/>
  <Override PartName="/ppt/slideLayouts/slideLayout535.xml" ContentType="application/vnd.openxmlformats-officedocument.presentationml.slideLayout+xml"/>
  <Override PartName="/ppt/slideLayouts/slideLayout582.xml" ContentType="application/vnd.openxmlformats-officedocument.presentationml.slideLayout+xml"/>
  <Override PartName="/ppt/slideLayouts/slideLayout88.xml" ContentType="application/vnd.openxmlformats-officedocument.presentationml.slideLayout+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ppt/slideLayouts/slideLayout327.xml" ContentType="application/vnd.openxmlformats-officedocument.presentationml.slideLayout+xml"/>
  <Override PartName="/ppt/slideLayouts/slideLayout374.xml" ContentType="application/vnd.openxmlformats-officedocument.presentationml.slideLayout+xml"/>
  <Override PartName="/ppt/slideLayouts/slideLayout524.xml" ContentType="application/vnd.openxmlformats-officedocument.presentationml.slideLayout+xml"/>
  <Override PartName="/ppt/slideLayouts/slideLayout571.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Layouts/slideLayout316.xml" ContentType="application/vnd.openxmlformats-officedocument.presentationml.slideLayout+xml"/>
  <Override PartName="/ppt/slideLayouts/slideLayout363.xml" ContentType="application/vnd.openxmlformats-officedocument.presentationml.slideLayout+xml"/>
  <Override PartName="/ppt/slideLayouts/slideLayout497.xml" ContentType="application/vnd.openxmlformats-officedocument.presentationml.slideLayout+xml"/>
  <Override PartName="/ppt/slideLayouts/slideLayout502.xml" ContentType="application/vnd.openxmlformats-officedocument.presentationml.slideLayout+xml"/>
  <Override PartName="/ppt/slideLayouts/slideLayout513.xml" ContentType="application/vnd.openxmlformats-officedocument.presentationml.slideLayout+xml"/>
  <Override PartName="/ppt/slideLayouts/slideLayout560.xml" ContentType="application/vnd.openxmlformats-officedocument.presentationml.slideLayout+xml"/>
  <Override PartName="/ppt/slideMasters/slideMaster1.xml" ContentType="application/vnd.openxmlformats-officedocument.presentationml.slideMaster+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theme/theme3.xml" ContentType="application/vnd.openxmlformats-officedocument.theme+xml"/>
  <Override PartName="/ppt/slideLayouts/slideLayout289.xml" ContentType="application/vnd.openxmlformats-officedocument.presentationml.slideLayout+xml"/>
  <Override PartName="/ppt/slideLayouts/slideLayout305.xml" ContentType="application/vnd.openxmlformats-officedocument.presentationml.slideLayout+xml"/>
  <Override PartName="/ppt/slideLayouts/slideLayout341.xml" ContentType="application/vnd.openxmlformats-officedocument.presentationml.slideLayout+xml"/>
  <Override PartName="/ppt/slideLayouts/slideLayout352.xml" ContentType="application/vnd.openxmlformats-officedocument.presentationml.slideLayout+xml"/>
  <Override PartName="/ppt/slideLayouts/slideLayout439.xml" ContentType="application/vnd.openxmlformats-officedocument.presentationml.slideLayout+xml"/>
  <Override PartName="/ppt/slideLayouts/slideLayout486.xml" ContentType="application/vnd.openxmlformats-officedocument.presentationml.slideLayout+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slideLayouts/slideLayout278.xml" ContentType="application/vnd.openxmlformats-officedocument.presentationml.slideLayout+xml"/>
  <Override PartName="/ppt/slideLayouts/slideLayout330.xml" ContentType="application/vnd.openxmlformats-officedocument.presentationml.slideLayout+xml"/>
  <Override PartName="/ppt/slideLayouts/slideLayout417.xml" ContentType="application/vnd.openxmlformats-officedocument.presentationml.slideLayout+xml"/>
  <Override PartName="/ppt/slideLayouts/slideLayout428.xml" ContentType="application/vnd.openxmlformats-officedocument.presentationml.slideLayout+xml"/>
  <Override PartName="/ppt/slideLayouts/slideLayout464.xml" ContentType="application/vnd.openxmlformats-officedocument.presentationml.slideLayout+xml"/>
  <Override PartName="/ppt/slideLayouts/slideLayout47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Layouts/slideLayout406.xml" ContentType="application/vnd.openxmlformats-officedocument.presentationml.slideLayout+xml"/>
  <Override PartName="/ppt/slideLayouts/slideLayout453.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slideLayouts/slideLayout245.xml" ContentType="application/vnd.openxmlformats-officedocument.presentationml.slideLayout+xml"/>
  <Override PartName="/ppt/slideLayouts/slideLayout292.xml" ContentType="application/vnd.openxmlformats-officedocument.presentationml.slideLayout+xml"/>
  <Override PartName="/ppt/slideLayouts/slideLayout442.xml" ContentType="application/vnd.openxmlformats-officedocument.presentationml.slideLayout+xml"/>
  <Override PartName="/ppt/slideLayouts/slideLayout529.xml" ContentType="application/vnd.openxmlformats-officedocument.presentationml.slideLayout+xml"/>
  <Override PartName="/ppt/slideLayouts/slideLayout576.xml" ContentType="application/vnd.openxmlformats-officedocument.presentationml.slideLayout+xml"/>
  <Override PartName="/ppt/slideLayouts/slideLayout587.xml" ContentType="application/vnd.openxmlformats-officedocument.presentationml.slideLayout+xml"/>
  <Override PartName="/ppt/commentAuthors.xml" ContentType="application/vnd.openxmlformats-officedocument.presentationml.commentAuthors+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Layouts/slideLayout368.xml" ContentType="application/vnd.openxmlformats-officedocument.presentationml.slideLayout+xml"/>
  <Override PartName="/ppt/slideLayouts/slideLayout379.xml" ContentType="application/vnd.openxmlformats-officedocument.presentationml.slideLayout+xml"/>
  <Override PartName="/ppt/slideLayouts/slideLayout431.xml" ContentType="application/vnd.openxmlformats-officedocument.presentationml.slideLayout+xml"/>
  <Override PartName="/ppt/slideLayouts/slideLayout518.xml" ContentType="application/vnd.openxmlformats-officedocument.presentationml.slideLayout+xml"/>
  <Override PartName="/ppt/slideLayouts/slideLayout565.xml" ContentType="application/vnd.openxmlformats-officedocument.presentationml.slideLayout+xml"/>
  <Override PartName="/ppt/slideMasters/slideMaster6.xml" ContentType="application/vnd.openxmlformats-officedocument.presentationml.slideMaster+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357.xml" ContentType="application/vnd.openxmlformats-officedocument.presentationml.slideLayout+xml"/>
  <Override PartName="/ppt/slideLayouts/slideLayout420.xml" ContentType="application/vnd.openxmlformats-officedocument.presentationml.slideLayout+xml"/>
  <Override PartName="/ppt/theme/theme8.xml" ContentType="application/vnd.openxmlformats-officedocument.theme+xml"/>
  <Override PartName="/ppt/slideLayouts/slideLayout507.xml" ContentType="application/vnd.openxmlformats-officedocument.presentationml.slideLayout+xml"/>
  <Override PartName="/ppt/slideLayouts/slideLayout554.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slideLayouts/slideLayout346.xml" ContentType="application/vnd.openxmlformats-officedocument.presentationml.slideLayout+xml"/>
  <Override PartName="/ppt/slideLayouts/slideLayout393.xml" ContentType="application/vnd.openxmlformats-officedocument.presentationml.slideLayout+xml"/>
  <Override PartName="/ppt/slideLayouts/slideLayout532.xml" ContentType="application/vnd.openxmlformats-officedocument.presentationml.slideLayout+xml"/>
  <Override PartName="/ppt/slideLayouts/slideLayout543.xml" ContentType="application/vnd.openxmlformats-officedocument.presentationml.slideLayout+xml"/>
  <Override PartName="/ppt/slideLayouts/slideLayout590.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Layouts/slideLayout324.xml" ContentType="application/vnd.openxmlformats-officedocument.presentationml.slideLayout+xml"/>
  <Override PartName="/ppt/slideLayouts/slideLayout335.xml" ContentType="application/vnd.openxmlformats-officedocument.presentationml.slideLayout+xml"/>
  <Override PartName="/ppt/slideLayouts/slideLayout371.xml" ContentType="application/vnd.openxmlformats-officedocument.presentationml.slideLayout+xml"/>
  <Override PartName="/ppt/slideLayouts/slideLayout382.xml" ContentType="application/vnd.openxmlformats-officedocument.presentationml.slideLayout+xml"/>
  <Override PartName="/ppt/slideLayouts/slideLayout469.xml" ContentType="application/vnd.openxmlformats-officedocument.presentationml.slideLayout+xml"/>
  <Override PartName="/ppt/slideLayouts/slideLayout521.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313.xml" ContentType="application/vnd.openxmlformats-officedocument.presentationml.slideLayout+xml"/>
  <Override PartName="/ppt/slideLayouts/slideLayout360.xml" ContentType="application/vnd.openxmlformats-officedocument.presentationml.slideLayout+xml"/>
  <Override PartName="/ppt/slideLayouts/slideLayout458.xml" ContentType="application/vnd.openxmlformats-officedocument.presentationml.slideLayout+xml"/>
  <Override PartName="/ppt/slideLayouts/slideLayout510.xml" ContentType="application/vnd.openxmlformats-officedocument.presentationml.slideLayout+xml"/>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297.xml" ContentType="application/vnd.openxmlformats-officedocument.presentationml.slideLayout+xml"/>
  <Override PartName="/ppt/slideLayouts/slideLayout302.xml" ContentType="application/vnd.openxmlformats-officedocument.presentationml.slideLayout+xml"/>
  <Override PartName="/ppt/slideLayouts/slideLayout436.xml" ContentType="application/vnd.openxmlformats-officedocument.presentationml.slideLayout+xml"/>
  <Override PartName="/ppt/slideLayouts/slideLayout447.xml" ContentType="application/vnd.openxmlformats-officedocument.presentationml.slideLayout+xml"/>
  <Override PartName="/ppt/slideLayouts/slideLayout483.xml" ContentType="application/vnd.openxmlformats-officedocument.presentationml.slideLayout+xml"/>
  <Override PartName="/ppt/slideLayouts/slideLayout494.xml" ContentType="application/vnd.openxmlformats-officedocument.presentationml.slideLayout+xml"/>
  <Default Extension="jpeg" ContentType="image/jpeg"/>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Layouts/slideLayout275.xml" ContentType="application/vnd.openxmlformats-officedocument.presentationml.slideLayout+xml"/>
  <Override PartName="/ppt/slideLayouts/slideLayout286.xml" ContentType="application/vnd.openxmlformats-officedocument.presentationml.slideLayout+xml"/>
  <Override PartName="/ppt/slideLayouts/slideLayout425.xml" ContentType="application/vnd.openxmlformats-officedocument.presentationml.slideLayout+xml"/>
  <Override PartName="/ppt/slideLayouts/slideLayout472.xml" ContentType="application/vnd.openxmlformats-officedocument.presentationml.slideLayout+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slideLayouts/slideLayout414.xml" ContentType="application/vnd.openxmlformats-officedocument.presentationml.slideLayout+xml"/>
  <Override PartName="/ppt/slideLayouts/slideLayout461.xml" ContentType="application/vnd.openxmlformats-officedocument.presentationml.slideLayout+xml"/>
  <Override PartName="/ppt/slideLayouts/slideLayout548.xml" ContentType="application/vnd.openxmlformats-officedocument.presentationml.slideLayout+xml"/>
  <Override PartName="/ppt/slideLayouts/slideLayout559.xml" ContentType="application/vnd.openxmlformats-officedocument.presentationml.slideLayout+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slideLayouts/slideLayout387.xml" ContentType="application/vnd.openxmlformats-officedocument.presentationml.slideLayout+xml"/>
  <Override PartName="/ppt/slideLayouts/slideLayout398.xml" ContentType="application/vnd.openxmlformats-officedocument.presentationml.slideLayout+xml"/>
  <Override PartName="/ppt/slideLayouts/slideLayout403.xml" ContentType="application/vnd.openxmlformats-officedocument.presentationml.slideLayout+xml"/>
  <Override PartName="/ppt/slideLayouts/slideLayout450.xml" ContentType="application/vnd.openxmlformats-officedocument.presentationml.slideLayout+xml"/>
  <Override PartName="/ppt/slideLayouts/slideLayout537.xml" ContentType="application/vnd.openxmlformats-officedocument.presentationml.slideLayout+xml"/>
  <Override PartName="/ppt/slideLayouts/slideLayout584.xml" ContentType="application/vnd.openxmlformats-officedocument.presentationml.slideLayout+xml"/>
  <Override PartName="/ppt/slideLayouts/slideLayout179.xml" ContentType="application/vnd.openxmlformats-officedocument.presentationml.slideLayout+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slideLayouts/slideLayout329.xml" ContentType="application/vnd.openxmlformats-officedocument.presentationml.slideLayout+xml"/>
  <Override PartName="/ppt/slideLayouts/slideLayout376.xml" ContentType="application/vnd.openxmlformats-officedocument.presentationml.slideLayout+xml"/>
  <Override PartName="/ppt/slideLayouts/slideLayout526.xml" ContentType="application/vnd.openxmlformats-officedocument.presentationml.slideLayout+xml"/>
  <Override PartName="/ppt/slideLayouts/slideLayout573.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slideLayouts/slideLayout220.xml" ContentType="application/vnd.openxmlformats-officedocument.presentationml.slideLayout+xml"/>
  <Override PartName="/ppt/slideLayouts/slideLayout318.xml" ContentType="application/vnd.openxmlformats-officedocument.presentationml.slideLayout+xml"/>
  <Override PartName="/ppt/slideLayouts/slideLayout365.xml" ContentType="application/vnd.openxmlformats-officedocument.presentationml.slideLayout+xml"/>
  <Override PartName="/ppt/slideLayouts/slideLayout499.xml" ContentType="application/vnd.openxmlformats-officedocument.presentationml.slideLayout+xml"/>
  <Override PartName="/ppt/slideLayouts/slideLayout504.xml" ContentType="application/vnd.openxmlformats-officedocument.presentationml.slideLayout+xml"/>
  <Override PartName="/ppt/slideLayouts/slideLayout515.xml" ContentType="application/vnd.openxmlformats-officedocument.presentationml.slideLayout+xml"/>
  <Override PartName="/ppt/slideLayouts/slideLayout551.xml" ContentType="application/vnd.openxmlformats-officedocument.presentationml.slideLayout+xml"/>
  <Override PartName="/ppt/slideLayouts/slideLayout562.xml" ContentType="application/vnd.openxmlformats-officedocument.presentationml.slideLayout+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slideLayouts/slideLayout343.xml" ContentType="application/vnd.openxmlformats-officedocument.presentationml.slideLayout+xml"/>
  <Override PartName="/ppt/slideLayouts/slideLayout390.xml" ContentType="application/vnd.openxmlformats-officedocument.presentationml.slideLayout+xml"/>
  <Override PartName="/ppt/slideLayouts/slideLayout488.xml" ContentType="application/vnd.openxmlformats-officedocument.presentationml.slideLayout+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258.xml" ContentType="application/vnd.openxmlformats-officedocument.presentationml.slideLayout+xml"/>
  <Override PartName="/ppt/slideLayouts/slideLayout321.xml" ContentType="application/vnd.openxmlformats-officedocument.presentationml.slideLayout+xml"/>
  <Override PartName="/ppt/slideLayouts/slideLayout419.xml" ContentType="application/vnd.openxmlformats-officedocument.presentationml.slideLayout+xml"/>
  <Override PartName="/ppt/slideLayouts/slideLayout466.xml" ContentType="application/vnd.openxmlformats-officedocument.presentationml.slideLayout+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slideLayouts/slideLayout444.xml" ContentType="application/vnd.openxmlformats-officedocument.presentationml.slideLayout+xml"/>
  <Override PartName="/ppt/slideLayouts/slideLayout491.xml" ContentType="application/vnd.openxmlformats-officedocument.presentationml.slideLayout+xml"/>
  <Override PartName="/ppt/slideLayouts/slideLayout589.xml" ContentType="application/vnd.openxmlformats-officedocument.presentationml.slideLayout+xml"/>
  <Override PartName="/ppt/tableStyles.xml" ContentType="application/vnd.openxmlformats-officedocument.presentationml.tableStyles+xml"/>
  <Override PartName="/ppt/slideLayouts/slideLayout236.xml" ContentType="application/vnd.openxmlformats-officedocument.presentationml.slideLayout+xml"/>
  <Override PartName="/ppt/slideLayouts/slideLayout283.xml" ContentType="application/vnd.openxmlformats-officedocument.presentationml.slideLayout+xml"/>
  <Override PartName="/ppt/slideLayouts/slideLayout567.xml" ContentType="application/vnd.openxmlformats-officedocument.presentationml.slideLayout+xml"/>
  <Override PartName="/ppt/slideLayouts/slideLayout359.xml" ContentType="application/vnd.openxmlformats-officedocument.presentationml.slideLayout+xml"/>
  <Override PartName="/ppt/slideLayouts/slideLayout422.xml" ContentType="application/vnd.openxmlformats-officedocument.presentationml.slideLayout+xml"/>
  <Override PartName="/ppt/slideLayouts/slideLayout198.xml" ContentType="application/vnd.openxmlformats-officedocument.presentationml.slideLayout+xml"/>
  <Override PartName="/ppt/slideLayouts/slideLayout214.xml" ContentType="application/vnd.openxmlformats-officedocument.presentationml.slideLayout+xml"/>
  <Override PartName="/ppt/slideLayouts/slideLayout261.xml" ContentType="application/vnd.openxmlformats-officedocument.presentationml.slideLayout+xml"/>
  <Override PartName="/ppt/slideLayouts/slideLayout400.xml" ContentType="application/vnd.openxmlformats-officedocument.presentationml.slideLayout+xml"/>
  <Override PartName="/ppt/slideLayouts/slideLayout545.xml" ContentType="application/vnd.openxmlformats-officedocument.presentationml.slideLayout+xml"/>
  <Override PartName="/ppt/slideLayouts/slideLayout98.xml" ContentType="application/vnd.openxmlformats-officedocument.presentationml.slideLayout+xml"/>
  <Override PartName="/ppt/slideLayouts/slideLayout337.xml" ContentType="application/vnd.openxmlformats-officedocument.presentationml.slideLayout+xml"/>
  <Override PartName="/ppt/slideLayouts/slideLayout384.xml" ContentType="application/vnd.openxmlformats-officedocument.presentationml.slideLayout+xml"/>
  <Override PartName="/ppt/slideLayouts/slideLayout523.xml" ContentType="application/vnd.openxmlformats-officedocument.presentationml.slideLayout+xml"/>
  <Override PartName="/ppt/slideLayouts/slideLayout570.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29.xml" ContentType="application/vnd.openxmlformats-officedocument.presentationml.slideLayout+xml"/>
  <Override PartName="/ppt/slideLayouts/slideLayout176.xml" ContentType="application/vnd.openxmlformats-officedocument.presentationml.slideLayout+xml"/>
  <Override PartName="/ppt/slideLayouts/slideLayout315.xml" ContentType="application/vnd.openxmlformats-officedocument.presentationml.slideLayout+xml"/>
  <Override PartName="/ppt/slideLayouts/slideLayout362.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299.xml" ContentType="application/vnd.openxmlformats-officedocument.presentationml.slideLayout+xml"/>
  <Override PartName="/ppt/slideLayouts/slideLayout438.xml" ContentType="application/vnd.openxmlformats-officedocument.presentationml.slideLayout+xml"/>
  <Override PartName="/ppt/slideLayouts/slideLayout485.xml" ContentType="application/vnd.openxmlformats-officedocument.presentationml.slideLayout+xml"/>
  <Override PartName="/ppt/slideLayouts/slideLayout501.xml" ContentType="application/vnd.openxmlformats-officedocument.presentationml.slideLayout+xml"/>
  <Override PartName="/ppt/slideLayouts/slideLayout54.xml" ContentType="application/vnd.openxmlformats-officedocument.presentationml.slideLayout+xml"/>
  <Override PartName="/ppt/slideLayouts/slideLayout277.xml" ContentType="application/vnd.openxmlformats-officedocument.presentationml.slideLayout+xml"/>
  <Override PartName="/ppt/slideLayouts/slideLayout340.xml" ContentType="application/vnd.openxmlformats-officedocument.presentationml.slideLayout+xml"/>
  <Override PartName="/ppt/presentation.xml" ContentType="application/vnd.openxmlformats-officedocument.presentationml.presentation.main+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slideLayouts/slideLayout416.xml" ContentType="application/vnd.openxmlformats-officedocument.presentationml.slideLayout+xml"/>
  <Override PartName="/ppt/slideLayouts/slideLayout46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10.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slideLayouts/slideLayout441.xml" ContentType="application/vnd.openxmlformats-officedocument.presentationml.slideLayout+xml"/>
  <Override PartName="/ppt/slideLayouts/slideLayout539.xml" ContentType="application/vnd.openxmlformats-officedocument.presentationml.slideLayout+xml"/>
  <Override PartName="/ppt/slideLayouts/slideLayout586.xml" ContentType="application/vnd.openxmlformats-officedocument.presentationml.slideLayout+xml"/>
  <Override PartName="/ppt/slideLayouts/slideLayout10.xml" ContentType="application/vnd.openxmlformats-officedocument.presentationml.slideLayout+xml"/>
  <Override PartName="/ppt/slideLayouts/slideLayout233.xml" ContentType="application/vnd.openxmlformats-officedocument.presentationml.slideLayout+xml"/>
  <Override PartName="/ppt/slideLayouts/slideLayout280.xml" ContentType="application/vnd.openxmlformats-officedocument.presentationml.slideLayout+xml"/>
  <Override PartName="/ppt/slideLayouts/slideLayout378.xml" ContentType="application/vnd.openxmlformats-officedocument.presentationml.slideLayout+xml"/>
  <Override PartName="/ppt/slideLayouts/slideLayout517.xml" ContentType="application/vnd.openxmlformats-officedocument.presentationml.slideLayout+xml"/>
  <Override PartName="/ppt/slideLayouts/slideLayout564.xml" ContentType="application/vnd.openxmlformats-officedocument.presentationml.slideLayout+xml"/>
  <Override PartName="/ppt/slideLayouts/slideLayout211.xml" ContentType="application/vnd.openxmlformats-officedocument.presentationml.slideLayout+xml"/>
  <Override PartName="/ppt/slideLayouts/slideLayout309.xml" ContentType="application/vnd.openxmlformats-officedocument.presentationml.slideLayout+xml"/>
  <Override PartName="/ppt/slideLayouts/slideLayout356.xml" ContentType="application/vnd.openxmlformats-officedocument.presentationml.slideLayout+xml"/>
  <Override PartName="/ppt/theme/theme7.xml" ContentType="application/vnd.openxmlformats-officedocument.theme+xml"/>
  <Override PartName="/ppt/slideLayouts/slideLayout542.xml" ContentType="application/vnd.openxmlformats-officedocument.presentationml.slideLayout+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48.xml" ContentType="application/vnd.openxmlformats-officedocument.presentationml.slideLayout+xml"/>
  <Override PartName="/ppt/slideLayouts/slideLayout195.xml" ContentType="application/vnd.openxmlformats-officedocument.presentationml.slideLayout+xml"/>
  <Override PartName="/ppt/slideLayouts/slideLayout334.xml" ContentType="application/vnd.openxmlformats-officedocument.presentationml.slideLayout+xml"/>
  <Override PartName="/ppt/slideLayouts/slideLayout381.xml" ContentType="application/vnd.openxmlformats-officedocument.presentationml.slideLayout+xml"/>
  <Override PartName="/ppt/slideLayouts/slideLayout479.xml" ContentType="application/vnd.openxmlformats-officedocument.presentationml.slideLayout+xml"/>
  <Override PartName="/ppt/slideLayouts/slideLayout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Layouts/slideLayout457.xml" ContentType="application/vnd.openxmlformats-officedocument.presentationml.slideLayout+xml"/>
  <Override PartName="/ppt/slideLayouts/slideLayout520.xml" ContentType="application/vnd.openxmlformats-officedocument.presentationml.slideLayout+xml"/>
  <Override PartName="/ppt/slides/slide2.xml" ContentType="application/vnd.openxmlformats-officedocument.presentationml.slide+xml"/>
  <Override PartName="/ppt/slideLayouts/slideLayout26.xml" ContentType="application/vnd.openxmlformats-officedocument.presentationml.slideLayout+xml"/>
  <Override PartName="/ppt/slideLayouts/slideLayout73.xml" ContentType="application/vnd.openxmlformats-officedocument.presentationml.slideLayout+xml"/>
  <Override PartName="/ppt/slideLayouts/slideLayout249.xml" ContentType="application/vnd.openxmlformats-officedocument.presentationml.slideLayout+xml"/>
  <Override PartName="/ppt/slideLayouts/slideLayout296.xml" ContentType="application/vnd.openxmlformats-officedocument.presentationml.slideLayout+xml"/>
  <Override PartName="/ppt/slideLayouts/slideLayout312.xml" ContentType="application/vnd.openxmlformats-officedocument.presentationml.slideLayout+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51.xml" ContentType="application/vnd.openxmlformats-officedocument.presentationml.slideLayout+xml"/>
  <Override PartName="/ppt/slideLayouts/slideLayout435.xml" ContentType="application/vnd.openxmlformats-officedocument.presentationml.slideLayout+xml"/>
  <Override PartName="/ppt/slideLayouts/slideLayout482.xml" ContentType="application/vnd.openxmlformats-officedocument.presentationml.slideLayout+xml"/>
  <Override PartName="/ppt/slideLayouts/slideLayout227.xml" ContentType="application/vnd.openxmlformats-officedocument.presentationml.slideLayout+xml"/>
  <Override PartName="/ppt/slideLayouts/slideLayout274.xml" ContentType="application/vnd.openxmlformats-officedocument.presentationml.slideLayout+xml"/>
  <Override PartName="/ppt/slideLayouts/slideLayout413.xml" ContentType="application/vnd.openxmlformats-officedocument.presentationml.slideLayout+xml"/>
  <Override PartName="/ppt/slideLayouts/slideLayout460.xml" ContentType="application/vnd.openxmlformats-officedocument.presentationml.slideLayout+xml"/>
  <Override PartName="/ppt/slideLayouts/slideLayout558.xml" ContentType="application/vnd.openxmlformats-officedocument.presentationml.slideLayout+xml"/>
  <Override PartName="/ppt/slideLayouts/slideLayout205.xml" ContentType="application/vnd.openxmlformats-officedocument.presentationml.slideLayout+xml"/>
  <Override PartName="/ppt/slideLayouts/slideLayout252.xml" ContentType="application/vnd.openxmlformats-officedocument.presentationml.slideLayout+xml"/>
  <Override PartName="/ppt/slideLayouts/slideLayout397.xml" ContentType="application/vnd.openxmlformats-officedocument.presentationml.slideLayout+xml"/>
  <Override PartName="/ppt/slideLayouts/slideLayout89.xml" ContentType="application/vnd.openxmlformats-officedocument.presentationml.slideLayout+xml"/>
  <Override PartName="/ppt/slideLayouts/slideLayout189.xml" ContentType="application/vnd.openxmlformats-officedocument.presentationml.slideLayout+xml"/>
  <Override PartName="/ppt/slideLayouts/slideLayout536.xml" ContentType="application/vnd.openxmlformats-officedocument.presentationml.slideLayout+xml"/>
  <Override PartName="/ppt/slideLayouts/slideLayout583.xml" ContentType="application/vnd.openxmlformats-officedocument.presentationml.slideLayout+xml"/>
  <Override PartName="/ppt/slideLayouts/slideLayout230.xml" ContentType="application/vnd.openxmlformats-officedocument.presentationml.slideLayout+xml"/>
  <Override PartName="/ppt/slideLayouts/slideLayout328.xml" ContentType="application/vnd.openxmlformats-officedocument.presentationml.slideLayout+xml"/>
  <Override PartName="/ppt/slideLayouts/slideLayout375.xml" ContentType="application/vnd.openxmlformats-officedocument.presentationml.slideLayout+xml"/>
  <Override PartName="/ppt/slideLayouts/slideLayout514.xml" ContentType="application/vnd.openxmlformats-officedocument.presentationml.slideLayout+xml"/>
  <Override PartName="/ppt/slideLayouts/slideLayout561.xml" ContentType="application/vnd.openxmlformats-officedocument.presentationml.slideLayout+xml"/>
  <Override PartName="/ppt/slideLayouts/slideLayout67.xml" ContentType="application/vnd.openxmlformats-officedocument.presentationml.slideLayout+xml"/>
  <Override PartName="/ppt/slideLayouts/slideLayout167.xml" ContentType="application/vnd.openxmlformats-officedocument.presentationml.slideLayout+xml"/>
  <Override PartName="/ppt/theme/theme4.xml" ContentType="application/vnd.openxmlformats-officedocument.theme+xml"/>
  <Override PartName="/ppt/slideLayouts/slideLayout306.xml" ContentType="application/vnd.openxmlformats-officedocument.presentationml.slideLayout+xml"/>
  <Override PartName="/ppt/slideLayouts/slideLayout353.xml" ContentType="application/vnd.openxmlformats-officedocument.presentationml.slideLayout+xml"/>
  <Override PartName="/ppt/slideLayouts/slideLayout498.xml" ContentType="application/vnd.openxmlformats-officedocument.presentationml.slideLayout+xml"/>
  <Override PartName="/ppt/slideLayouts/slideLayout45.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Layouts/slideLayout429.xml" ContentType="application/vnd.openxmlformats-officedocument.presentationml.slideLayout+xml"/>
  <Override PartName="/ppt/slideLayouts/slideLayout476.xml" ContentType="application/vnd.openxmlformats-officedocument.presentationml.slideLayout+xml"/>
  <Override PartName="/ppt/slides/slide24.xml" ContentType="application/vnd.openxmlformats-officedocument.presentationml.slide+xml"/>
  <Override PartName="/ppt/slideLayouts/slideLayout92.xml" ContentType="application/vnd.openxmlformats-officedocument.presentationml.slideLayout+xml"/>
  <Override PartName="/ppt/slideLayouts/slideLayout268.xml" ContentType="application/vnd.openxmlformats-officedocument.presentationml.slideLayout+xml"/>
  <Override PartName="/ppt/slideLayouts/slideLayout331.xml" ContentType="application/vnd.openxmlformats-officedocument.presentationml.slideLayout+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407.xml" ContentType="application/vnd.openxmlformats-officedocument.presentationml.slideLayout+xml"/>
  <Override PartName="/ppt/slideLayouts/slideLayout454.xml" ContentType="application/vnd.openxmlformats-officedocument.presentationml.slideLayout+xml"/>
  <Override PartName="/ppt/slideLayouts/slideLayout101.xml" ContentType="application/vnd.openxmlformats-officedocument.presentationml.slideLayout+xml"/>
  <Override PartName="/ppt/slideLayouts/slideLayout246.xml" ContentType="application/vnd.openxmlformats-officedocument.presentationml.slideLayout+xml"/>
  <Override PartName="/ppt/slideLayouts/slideLayout293.xml" ContentType="application/vnd.openxmlformats-officedocument.presentationml.slideLayout+xml"/>
  <Override PartName="/ppt/slideLayouts/slideLayout432.xml" ContentType="application/vnd.openxmlformats-officedocument.presentationml.slideLayout+xml"/>
  <Override PartName="/ppt/slideLayouts/slideLayout577.xml" ContentType="application/vnd.openxmlformats-officedocument.presentationml.slideLayout+xml"/>
  <Override PartName="/ppt/slideLayouts/slideLayout224.xml" ContentType="application/vnd.openxmlformats-officedocument.presentationml.slideLayout+xml"/>
  <Override PartName="/ppt/slideLayouts/slideLayout271.xml" ContentType="application/vnd.openxmlformats-officedocument.presentationml.slideLayout+xml"/>
  <Override PartName="/ppt/slideLayouts/slideLayout369.xml" ContentType="application/vnd.openxmlformats-officedocument.presentationml.slideLayout+xml"/>
  <Override PartName="/ppt/slideLayouts/slideLayout508.xml" ContentType="application/vnd.openxmlformats-officedocument.presentationml.slideLayout+xml"/>
  <Override PartName="/ppt/slideLayouts/slideLayout555.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Layouts/slideLayout347.xml" ContentType="application/vnd.openxmlformats-officedocument.presentationml.slideLayout+xml"/>
  <Override PartName="/ppt/slideLayouts/slideLayout394.xml" ContentType="application/vnd.openxmlformats-officedocument.presentationml.slideLayout+xml"/>
  <Override PartName="/ppt/slideLayouts/slideLayout410.xml" ContentType="application/vnd.openxmlformats-officedocument.presentationml.slideLayout+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202.xml" ContentType="application/vnd.openxmlformats-officedocument.presentationml.slideLayout+xml"/>
  <Override PartName="/ppt/slideLayouts/slideLayout533.xml" ContentType="application/vnd.openxmlformats-officedocument.presentationml.slideLayout+xml"/>
  <Override PartName="/ppt/slideLayouts/slideLayout580.xml" ContentType="application/vnd.openxmlformats-officedocument.presentationml.slideLayout+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325.xml" ContentType="application/vnd.openxmlformats-officedocument.presentationml.slideLayout+xml"/>
  <Override PartName="/ppt/slideLayouts/slideLayout372.xml" ContentType="application/vnd.openxmlformats-officedocument.presentationml.slideLayout+xml"/>
  <Override PartName="/ppt/slides/slide18.xml" ContentType="application/vnd.openxmlformats-officedocument.presentationml.slide+xml"/>
  <Override PartName="/ppt/slideLayouts/slideLayout17.xml" ContentType="application/vnd.openxmlformats-officedocument.presentationml.slideLayout+xml"/>
  <Override PartName="/ppt/slideLayouts/slideLayout64.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Layouts/slideLayout303.xml" ContentType="application/vnd.openxmlformats-officedocument.presentationml.slideLayout+xml"/>
  <Override PartName="/ppt/slideLayouts/slideLayout350.xml" ContentType="application/vnd.openxmlformats-officedocument.presentationml.slideLayout+xml"/>
  <Override PartName="/ppt/slideLayouts/slideLayout448.xml" ContentType="application/vnd.openxmlformats-officedocument.presentationml.slideLayout+xml"/>
  <Override PartName="/ppt/slideLayouts/slideLayout495.xml" ContentType="application/vnd.openxmlformats-officedocument.presentationml.slideLayout+xml"/>
  <Override PartName="/ppt/slideLayouts/slideLayout511.xml" ContentType="application/vnd.openxmlformats-officedocument.presentationml.slideLayout+xml"/>
  <Override PartName="/ppt/theme/theme1.xml" ContentType="application/vnd.openxmlformats-officedocument.theme+xml"/>
  <Override PartName="/ppt/slideLayouts/slideLayout142.xml" ContentType="application/vnd.openxmlformats-officedocument.presentationml.slideLayout+xml"/>
  <Override PartName="/ppt/slideLayouts/slideLayout287.xml" ContentType="application/vnd.openxmlformats-officedocument.presentationml.slideLayout+xml"/>
  <Override PartName="/ppt/slideLayouts/slideLayout42.xml" ContentType="application/vnd.openxmlformats-officedocument.presentationml.slideLayout+xml"/>
  <Override PartName="/ppt/slideLayouts/slideLayout426.xml" ContentType="application/vnd.openxmlformats-officedocument.presentationml.slideLayout+xml"/>
  <Override PartName="/ppt/slideLayouts/slideLayout473.xml" ContentType="application/vnd.openxmlformats-officedocument.presentationml.slideLayout+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120.xml" ContentType="application/vnd.openxmlformats-officedocument.presentationml.slideLayout+xml"/>
  <Override PartName="/ppt/slideLayouts/slideLayout218.xml" ContentType="application/vnd.openxmlformats-officedocument.presentationml.slideLayout+xml"/>
  <Override PartName="/ppt/slideLayouts/slideLayout265.xml" ContentType="application/vnd.openxmlformats-officedocument.presentationml.slideLayout+xml"/>
  <Override PartName="/ppt/slideLayouts/slideLayout404.xml" ContentType="application/vnd.openxmlformats-officedocument.presentationml.slideLayout+xml"/>
  <Override PartName="/ppt/slideLayouts/slideLayout451.xml" ContentType="application/vnd.openxmlformats-officedocument.presentationml.slideLayout+xml"/>
  <Override PartName="/ppt/slideLayouts/slideLayout549.xml" ContentType="application/vnd.openxmlformats-officedocument.presentationml.slideLayout+xml"/>
  <Override PartName="/ppt/slideLayouts/slideLayout243.xml" ContentType="application/vnd.openxmlformats-officedocument.presentationml.slideLayout+xml"/>
  <Override PartName="/ppt/slideLayouts/slideLayout290.xml" ContentType="application/vnd.openxmlformats-officedocument.presentationml.slideLayout+xml"/>
  <Override PartName="/ppt/slideLayouts/slideLayout388.xml" ContentType="application/vnd.openxmlformats-officedocument.presentationml.slideLayout+xml"/>
  <Override PartName="/ppt/slideLayouts/slideLayout527.xml" ContentType="application/vnd.openxmlformats-officedocument.presentationml.slideLayout+xml"/>
  <Override PartName="/ppt/slideLayouts/slideLayout574.xml" ContentType="application/vnd.openxmlformats-officedocument.presentationml.slideLayout+xml"/>
  <Override PartName="/ppt/slideLayouts/slideLayout319.xml" ContentType="application/vnd.openxmlformats-officedocument.presentationml.slideLayout+xml"/>
  <Override PartName="/ppt/slideLayouts/slideLayout366.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158.xml" ContentType="application/vnd.openxmlformats-officedocument.presentationml.slideLayout+xml"/>
  <Override PartName="/ppt/slideLayouts/slideLayout221.xml" ContentType="application/vnd.openxmlformats-officedocument.presentationml.slideLayout+xml"/>
  <Override PartName="/ppt/slideLayouts/slideLayout505.xml" ContentType="application/vnd.openxmlformats-officedocument.presentationml.slideLayout+xml"/>
  <Override PartName="/ppt/slideLayouts/slideLayout552.xml" ContentType="application/vnd.openxmlformats-officedocument.presentationml.slideLayout+xml"/>
  <Override PartName="/ppt/slideLayouts/slideLayout58.xml" ContentType="application/vnd.openxmlformats-officedocument.presentationml.slideLayout+xml"/>
  <Override PartName="/ppt/slideLayouts/slideLayout344.xml" ContentType="application/vnd.openxmlformats-officedocument.presentationml.slideLayout+xml"/>
  <Override PartName="/ppt/slideLayouts/slideLayout391.xml" ContentType="application/vnd.openxmlformats-officedocument.presentationml.slideLayout+xml"/>
  <Override PartName="/ppt/slideLayouts/slideLayout489.xml" ContentType="application/vnd.openxmlformats-officedocument.presentationml.slideLayout+xml"/>
  <Override PartName="/ppt/slideLayouts/slideLayout530.xml" ContentType="application/vnd.openxmlformats-officedocument.presentationml.slideLayout+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83.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Layouts/slideLayout322.xml" ContentType="application/vnd.openxmlformats-officedocument.presentationml.slideLayout+xml"/>
  <Override PartName="/ppt/slideLayouts/slideLayout467.xml" ContentType="application/vnd.openxmlformats-officedocument.presentationml.slideLayout+xml"/>
  <Override PartName="/ppt/slides/slide15.xml" ContentType="application/vnd.openxmlformats-officedocument.presentationml.slide+xml"/>
  <Override PartName="/ppt/slideLayouts/slideLayout114.xml" ContentType="application/vnd.openxmlformats-officedocument.presentationml.slideLayout+xml"/>
  <Override PartName="/ppt/slideLayouts/slideLayout161.xml" ContentType="application/vnd.openxmlformats-officedocument.presentationml.slideLayout+xml"/>
  <Override PartName="/ppt/slideLayouts/slideLayout259.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300.xml" ContentType="application/vnd.openxmlformats-officedocument.presentationml.slideLayout+xml"/>
  <Override PartName="/ppt/slideLayouts/slideLayout445.xml" ContentType="application/vnd.openxmlformats-officedocument.presentationml.slideLayout+xml"/>
  <Override PartName="/ppt/slideLayouts/slideLayout49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5"/>
  </p:notesMasterIdLst>
  <p:sldIdLst>
    <p:sldId id="1435" r:id="rId11"/>
    <p:sldId id="1519" r:id="rId12"/>
    <p:sldId id="1536" r:id="rId13"/>
    <p:sldId id="1505" r:id="rId14"/>
    <p:sldId id="1520" r:id="rId15"/>
    <p:sldId id="1525" r:id="rId16"/>
    <p:sldId id="1537" r:id="rId17"/>
    <p:sldId id="1526" r:id="rId18"/>
    <p:sldId id="1538" r:id="rId19"/>
    <p:sldId id="1539" r:id="rId20"/>
    <p:sldId id="1540" r:id="rId21"/>
    <p:sldId id="1541" r:id="rId22"/>
    <p:sldId id="1542" r:id="rId23"/>
    <p:sldId id="1545" r:id="rId24"/>
    <p:sldId id="1544" r:id="rId25"/>
    <p:sldId id="1543" r:id="rId26"/>
    <p:sldId id="1546" r:id="rId27"/>
    <p:sldId id="1548" r:id="rId28"/>
    <p:sldId id="1549" r:id="rId29"/>
    <p:sldId id="1547" r:id="rId30"/>
    <p:sldId id="1552" r:id="rId31"/>
    <p:sldId id="1550" r:id="rId32"/>
    <p:sldId id="1553" r:id="rId33"/>
    <p:sldId id="1431" r:id="rId34"/>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 xmlns:p14="http://schemas.microsoft.com/office/powerpoint/2010/main">
        <p14:section name="Font" id="{01319F16-3CEB-44B1-837A-5DFE664B1540}">
          <p14:sldIdLst>
            <p14:sldId id="1435"/>
            <p14:sldId id="1519"/>
            <p14:sldId id="1505"/>
            <p14:sldId id="1520"/>
            <p14:sldId id="1525"/>
            <p14:sldId id="1526"/>
            <p14:sldId id="1527"/>
            <p14:sldId id="1528"/>
            <p14:sldId id="1529"/>
            <p14:sldId id="1530"/>
            <p14:sldId id="1522"/>
            <p14:sldId id="1531"/>
            <p14:sldId id="1532"/>
            <p14:sldId id="1533"/>
            <p14:sldId id="1534"/>
            <p14:sldId id="1535"/>
            <p14:sldId id="1517"/>
            <p14:sldId id="1431"/>
          </p14:sldIdLst>
        </p14:section>
        <p14:section name="Custom icons" id="{AE7553D5-C09E-4928-A948-69A0E1F717F4}">
          <p14:sldIdLst/>
        </p14:section>
      </p14:sectionLst>
    </p:ext>
    <p:ext uri="{EFAFB233-063F-42B5-8137-9DF3F51BA10A}">
      <p15:sldGuideLst xmlns=""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660066"/>
    <a:srgbClr val="000000"/>
    <a:srgbClr val="FFFFFF"/>
    <a:srgbClr val="DDDDDD"/>
    <a:srgbClr val="B2B2B2"/>
    <a:srgbClr val="808080"/>
    <a:srgbClr val="5F5F5F"/>
    <a:srgbClr val="C0C0C0"/>
    <a:srgbClr val="7F7F7F"/>
    <a:srgbClr val="32868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64" autoAdjust="0"/>
    <p:restoredTop sz="95491" autoAdjust="0"/>
  </p:normalViewPr>
  <p:slideViewPr>
    <p:cSldViewPr snapToObjects="1">
      <p:cViewPr>
        <p:scale>
          <a:sx n="125" d="100"/>
          <a:sy n="125" d="100"/>
        </p:scale>
        <p:origin x="-912" y="-1074"/>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commentAuthors" Target="commentAuthor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1/6/2021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1/6/2021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 xmlns:p14="http://schemas.microsoft.com/office/powerpoint/2010/main" val="37073510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395962" y="3003082"/>
            <a:ext cx="1295876" cy="172505"/>
          </a:xfrm>
          <a:prstGeom prst="rect">
            <a:avLst/>
          </a:prstGeom>
        </p:spPr>
        <p:txBody>
          <a:bodyPr lIns="43196" tIns="21598" rIns="43196" bIns="21598"/>
          <a:lstStyle/>
          <a:p>
            <a:fld id="{B34CDADB-FFBE-43A6-95D6-CABC81929194}" type="datetimeFigureOut">
              <a:rPr lang="ru-RU" smtClean="0"/>
              <a:pPr/>
              <a:t>06.01.2021</a:t>
            </a:fld>
            <a:endParaRPr lang="ru-RU"/>
          </a:p>
        </p:txBody>
      </p:sp>
      <p:sp>
        <p:nvSpPr>
          <p:cNvPr id="5" name="Нижний колонтитул 4"/>
          <p:cNvSpPr>
            <a:spLocks noGrp="1"/>
          </p:cNvSpPr>
          <p:nvPr>
            <p:ph type="ftr" sz="quarter" idx="11"/>
          </p:nvPr>
        </p:nvSpPr>
        <p:spPr>
          <a:xfrm>
            <a:off x="1907818" y="3003082"/>
            <a:ext cx="1943814" cy="172505"/>
          </a:xfrm>
          <a:prstGeom prst="rect">
            <a:avLst/>
          </a:prstGeom>
        </p:spPr>
        <p:txBody>
          <a:bodyPr lIns="43196" tIns="21598" rIns="43196" bIns="21598"/>
          <a:lstStyle/>
          <a:p>
            <a:endParaRPr lang="ru-RU"/>
          </a:p>
        </p:txBody>
      </p:sp>
      <p:sp>
        <p:nvSpPr>
          <p:cNvPr id="6" name="Номер слайда 5"/>
          <p:cNvSpPr>
            <a:spLocks noGrp="1"/>
          </p:cNvSpPr>
          <p:nvPr>
            <p:ph type="sldNum" sz="quarter" idx="12"/>
          </p:nvPr>
        </p:nvSpPr>
        <p:spPr>
          <a:xfrm>
            <a:off x="4067612" y="3003082"/>
            <a:ext cx="1295876" cy="172505"/>
          </a:xfrm>
          <a:prstGeom prst="rect">
            <a:avLst/>
          </a:prstGeom>
        </p:spPr>
        <p:txBody>
          <a:bodyPr lIns="43196" tIns="21598" rIns="43196" bIns="21598"/>
          <a:lstStyle/>
          <a:p>
            <a:fld id="{90F3FD2A-4F28-488D-B8D2-4446D03DF601}" type="slidenum">
              <a:rPr lang="ru-RU" smtClean="0"/>
              <a:pPr/>
              <a:t>‹#›</a:t>
            </a:fld>
            <a:endParaRPr lang="ru-RU"/>
          </a:p>
        </p:txBody>
      </p:sp>
    </p:spTree>
    <p:extLst>
      <p:ext uri="{BB962C8B-B14F-4D97-AF65-F5344CB8AC3E}">
        <p14:creationId xmlns="" xmlns:p14="http://schemas.microsoft.com/office/powerpoint/2010/main" val="192480324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3985887646"/>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787882542"/>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56734394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456490040"/>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675930834"/>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080565721"/>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63544507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151238398"/>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044786345"/>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1638595819"/>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28217993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727958878"/>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44167398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210606973"/>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937250639"/>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504599571"/>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79533790"/>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47004740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528797045"/>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552305954"/>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35624394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73570777"/>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714463186"/>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761103042"/>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329345591"/>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1694484549"/>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747004813"/>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956542828"/>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470782781"/>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961692942"/>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8092778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351049529"/>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152475421"/>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2184411493"/>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6908526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165319856"/>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4207659327"/>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973761999"/>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214947252"/>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883023915"/>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32491367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668242145"/>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750152653"/>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422209674"/>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780130794"/>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600840087"/>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693910562"/>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315282144"/>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421795886"/>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20699222"/>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402346713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550087248"/>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506944240"/>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195985714"/>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722337666"/>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135018766"/>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3568197899"/>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854957483"/>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125336712"/>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12151192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17552689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735546465"/>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559718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175952778"/>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774637157"/>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1445367663"/>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605414316"/>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405517925"/>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484739480"/>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414137352"/>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59980346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653542956"/>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579325710"/>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735778865"/>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611143765"/>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347176381"/>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899216944"/>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118419552"/>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11865909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910588273"/>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989956909"/>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194281918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139927953"/>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4229013295"/>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92664599"/>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336871943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092173615"/>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1735026498"/>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78900497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71834377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970897567"/>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98603325"/>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3843216157"/>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101431757"/>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261335920"/>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861329368"/>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669532758"/>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490604085"/>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9890584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4019454477"/>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621388674"/>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05641303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515010480"/>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914393041"/>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564892834"/>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998644508"/>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324811051"/>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541904790"/>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22341197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294621134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133054153"/>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151799782"/>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868745135"/>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1474615073"/>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84222504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09143864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298620857"/>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623512394"/>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546020665"/>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142611329"/>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144564981"/>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65589484"/>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82640016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2311225823"/>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31523801"/>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969624357"/>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4204611979"/>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433452258"/>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084663455"/>
      </p:ext>
    </p:extLst>
  </p:cSld>
  <p:clrMapOvr>
    <a:masterClrMapping/>
  </p:clrMapOvr>
  <p:timing>
    <p:tnLst>
      <p:par>
        <p:cTn id="1" dur="indefinite" restart="never" nodeType="tmRoot"/>
      </p:par>
    </p:tnLst>
  </p:timing>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638242434"/>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505791167"/>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157970541"/>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187634780"/>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250349317"/>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29408441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966715209"/>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795025979"/>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44859617"/>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212189205"/>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3637520106"/>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156814261"/>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543864297"/>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905969785"/>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768246473"/>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321077410"/>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238351889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904581124"/>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1020844325"/>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33985371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557034822"/>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1390549139"/>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055241816"/>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67087341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15128631"/>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109740518"/>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141477694"/>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2520135"/>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137280325"/>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592806086"/>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440601722"/>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070312643"/>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263522534"/>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511591985"/>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370364755"/>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754303008"/>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951673689"/>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65808116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7224238"/>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91532551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538641051"/>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1867400219"/>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402562798"/>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102906902"/>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652459135"/>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23987314"/>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469522711"/>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138542638"/>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376501476"/>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01101515"/>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3669522032"/>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39443190"/>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689276325"/>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751273801"/>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885827430"/>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261610188"/>
      </p:ext>
    </p:extLst>
  </p:cSld>
  <p:clrMapOvr>
    <a:masterClrMapping/>
  </p:clrMapOvr>
  <p:timing>
    <p:tnLst>
      <p:par>
        <p:cTn id="1" dur="indefinite" restart="never" nodeType="tmRoot"/>
      </p:par>
    </p:tnLst>
  </p:timing>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003155008"/>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237172055"/>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278872514"/>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79058209"/>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807397177"/>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907441884"/>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62837122"/>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269791823"/>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284901256"/>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28921212"/>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3684108998"/>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604360091"/>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152711316"/>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73102783"/>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1329619792"/>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517549348"/>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276989469"/>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18424114"/>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3497378054"/>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652762559"/>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47659027"/>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2946711791"/>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12750397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893247100"/>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71485955"/>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584053736"/>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204909063"/>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334069922"/>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456720755"/>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064772028"/>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07146239"/>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73668826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99859434"/>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021581513"/>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076425549"/>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583675552"/>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062623211"/>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516315331"/>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491215007"/>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807769506"/>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707779177"/>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3643225016"/>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247892315"/>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949471848"/>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851409437"/>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572592"/>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942762027"/>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593277465"/>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634966124"/>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35952007"/>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3028329207"/>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93957833"/>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28263767"/>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068180308"/>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647117931"/>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706499140"/>
      </p:ext>
    </p:extLst>
  </p:cSld>
  <p:clrMapOvr>
    <a:masterClrMapping/>
  </p:clrMapOvr>
  <p:timing>
    <p:tnLst>
      <p:par>
        <p:cTn id="1" dur="indefinite" restart="never" nodeType="tmRoot"/>
      </p:par>
    </p:tnLst>
  </p:timing>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595404039"/>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842036277"/>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285014318"/>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87956285"/>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736521871"/>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69256602"/>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825669123"/>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966635463"/>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658488220"/>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983277559"/>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3440371156"/>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045125397"/>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887128113"/>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73930922"/>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922918375"/>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68917356"/>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2696651083"/>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653644569"/>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1227671881"/>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563459376"/>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005597086"/>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2629963594"/>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56825803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74111638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093432039"/>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488435721"/>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831842112"/>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51136257"/>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516084502"/>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93738756"/>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204591908"/>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645829942"/>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437960403"/>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11547641"/>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304908387"/>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855387105"/>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382320944"/>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230587942"/>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155961946"/>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30076190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128548458"/>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1825301988"/>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879184753"/>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45549622"/>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892060359"/>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964785957"/>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09702402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149489935"/>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736918537"/>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10554033"/>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2985999708"/>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563347856"/>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791727809"/>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045208348"/>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629704791"/>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323516906"/>
      </p:ext>
    </p:extLst>
  </p:cSld>
  <p:clrMapOvr>
    <a:masterClrMapping/>
  </p:clrMapOvr>
  <p:timing>
    <p:tnLst>
      <p:par>
        <p:cTn id="1" dur="indefinite" restart="never" nodeType="tmRoot"/>
      </p:par>
    </p:tnLst>
  </p:timing>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293589600"/>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065375422"/>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816508567"/>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43978236"/>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145677539"/>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103975483"/>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298864557"/>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411081070"/>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816198012"/>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891406028"/>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1745939814"/>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779427246"/>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7080949"/>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310362642"/>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3826579514"/>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4655413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185122622"/>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14017823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4158933061"/>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765096231"/>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53573466"/>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2319045411"/>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379905018"/>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210448446"/>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669614714"/>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78423836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137056429"/>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836104506"/>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491936585"/>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79342117"/>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41906186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168643185"/>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136938554"/>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138816792"/>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43338044"/>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594223741"/>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778495250"/>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34591557"/>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697267805"/>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822046640"/>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153169967"/>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4258972636"/>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874460341"/>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683859978"/>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67482172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68060300"/>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89774034"/>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70440661"/>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240189643"/>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640690328"/>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1312995185"/>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53896411"/>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911974346"/>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035101975"/>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570310023"/>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080018092"/>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50318128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787527327"/>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048309109"/>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085322904"/>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266921681"/>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85815082"/>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609619123"/>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29537487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580258689"/>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277867405"/>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447707661"/>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57371461"/>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042634309"/>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441258891"/>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89772925"/>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800008128"/>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1840478455"/>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51722735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1939890063"/>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748767264"/>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835492868"/>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342045072"/>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693914944"/>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52835302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546520186"/>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617666038"/>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13197133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989035701"/>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823407615"/>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755483112"/>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881889966"/>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232014347"/>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245091896"/>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243848918"/>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74624364"/>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4181394912"/>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557873892"/>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12108110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959898024"/>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729467"/>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53398850"/>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2279047380"/>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018509571"/>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723307807"/>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785282134"/>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596222851"/>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883511663"/>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325383918"/>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610328776"/>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09840220"/>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1074845680"/>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828756705"/>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970651485"/>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492792694"/>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824627144"/>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213416047"/>
      </p:ext>
    </p:extLst>
  </p:cSld>
  <p:clrMapOvr>
    <a:masterClrMapping/>
  </p:clrMapOvr>
  <p:timing>
    <p:tnLst>
      <p:par>
        <p:cTn id="1" dur="indefinite" restart="never" nodeType="tmRoot"/>
      </p:par>
    </p:tnLst>
  </p:timing>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893144827"/>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94704535"/>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85230456"/>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99972214"/>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89010900"/>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65441194"/>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085051984"/>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66633513"/>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168332972"/>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66162546"/>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1863108031"/>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738321325"/>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711722723"/>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89023944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645574992"/>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484596754"/>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3217947868"/>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845094559"/>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964610202"/>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215196826"/>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165684238"/>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889182833"/>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432617912"/>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584457527"/>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419804011"/>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739422350"/>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212442303"/>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043296181"/>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771316317"/>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067171822"/>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863792268"/>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870526740"/>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646780366"/>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122198145"/>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750023260"/>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4232405943"/>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562821934"/>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185297982"/>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637672075"/>
      </p:ext>
    </p:extLst>
  </p:cSld>
  <p:clrMapOvr>
    <a:masterClrMapping/>
  </p:clrMapOvr>
  <p:timing>
    <p:tnLst>
      <p:par>
        <p:cTn id="1" dur="indefinite" restart="never" nodeType="tmRoot"/>
      </p:par>
    </p:tnLst>
  </p:timing>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15237504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3741556850"/>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75475048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p>
            <a:fld id="{E1D3385D-1FD3-4774-A22D-16C39BC2799C}" type="datetimeFigureOut">
              <a:rPr lang="ru-RU" smtClean="0"/>
              <a:pPr/>
              <a:t>06.01.2021</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p>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p>
            <a:fld id="{958BAE6A-B32F-4354-99B4-5FCB191E77F8}" type="slidenum">
              <a:rPr lang="ru-RU" smtClean="0"/>
              <a:pPr/>
              <a:t>‹#›</a:t>
            </a:fld>
            <a:endParaRPr lang="ru-RU"/>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5.xml"/><Relationship Id="rId18" Type="http://schemas.openxmlformats.org/officeDocument/2006/relationships/slideLayout" Target="../slideLayouts/slideLayout550.xml"/><Relationship Id="rId26" Type="http://schemas.openxmlformats.org/officeDocument/2006/relationships/slideLayout" Target="../slideLayouts/slideLayout558.xml"/><Relationship Id="rId39" Type="http://schemas.openxmlformats.org/officeDocument/2006/relationships/slideLayout" Target="../slideLayouts/slideLayout571.xml"/><Relationship Id="rId21" Type="http://schemas.openxmlformats.org/officeDocument/2006/relationships/slideLayout" Target="../slideLayouts/slideLayout553.xml"/><Relationship Id="rId34" Type="http://schemas.openxmlformats.org/officeDocument/2006/relationships/slideLayout" Target="../slideLayouts/slideLayout566.xml"/><Relationship Id="rId42" Type="http://schemas.openxmlformats.org/officeDocument/2006/relationships/slideLayout" Target="../slideLayouts/slideLayout574.xml"/><Relationship Id="rId47" Type="http://schemas.openxmlformats.org/officeDocument/2006/relationships/slideLayout" Target="../slideLayouts/slideLayout579.xml"/><Relationship Id="rId50" Type="http://schemas.openxmlformats.org/officeDocument/2006/relationships/slideLayout" Target="../slideLayouts/slideLayout582.xml"/><Relationship Id="rId55" Type="http://schemas.openxmlformats.org/officeDocument/2006/relationships/slideLayout" Target="../slideLayouts/slideLayout587.xml"/><Relationship Id="rId7" Type="http://schemas.openxmlformats.org/officeDocument/2006/relationships/slideLayout" Target="../slideLayouts/slideLayout539.xml"/><Relationship Id="rId2" Type="http://schemas.openxmlformats.org/officeDocument/2006/relationships/slideLayout" Target="../slideLayouts/slideLayout534.xml"/><Relationship Id="rId16" Type="http://schemas.openxmlformats.org/officeDocument/2006/relationships/slideLayout" Target="../slideLayouts/slideLayout548.xml"/><Relationship Id="rId20" Type="http://schemas.openxmlformats.org/officeDocument/2006/relationships/slideLayout" Target="../slideLayouts/slideLayout552.xml"/><Relationship Id="rId29" Type="http://schemas.openxmlformats.org/officeDocument/2006/relationships/slideLayout" Target="../slideLayouts/slideLayout561.xml"/><Relationship Id="rId41" Type="http://schemas.openxmlformats.org/officeDocument/2006/relationships/slideLayout" Target="../slideLayouts/slideLayout573.xml"/><Relationship Id="rId54" Type="http://schemas.openxmlformats.org/officeDocument/2006/relationships/slideLayout" Target="../slideLayouts/slideLayout586.xml"/><Relationship Id="rId62" Type="http://schemas.openxmlformats.org/officeDocument/2006/relationships/hyperlink" Target="https://twitter.com/" TargetMode="External"/><Relationship Id="rId1" Type="http://schemas.openxmlformats.org/officeDocument/2006/relationships/slideLayout" Target="../slideLayouts/slideLayout533.xml"/><Relationship Id="rId6" Type="http://schemas.openxmlformats.org/officeDocument/2006/relationships/slideLayout" Target="../slideLayouts/slideLayout538.xml"/><Relationship Id="rId11" Type="http://schemas.openxmlformats.org/officeDocument/2006/relationships/slideLayout" Target="../slideLayouts/slideLayout543.xml"/><Relationship Id="rId24" Type="http://schemas.openxmlformats.org/officeDocument/2006/relationships/slideLayout" Target="../slideLayouts/slideLayout556.xml"/><Relationship Id="rId32" Type="http://schemas.openxmlformats.org/officeDocument/2006/relationships/slideLayout" Target="../slideLayouts/slideLayout564.xml"/><Relationship Id="rId37" Type="http://schemas.openxmlformats.org/officeDocument/2006/relationships/slideLayout" Target="../slideLayouts/slideLayout569.xml"/><Relationship Id="rId40" Type="http://schemas.openxmlformats.org/officeDocument/2006/relationships/slideLayout" Target="../slideLayouts/slideLayout572.xml"/><Relationship Id="rId45" Type="http://schemas.openxmlformats.org/officeDocument/2006/relationships/slideLayout" Target="../slideLayouts/slideLayout577.xml"/><Relationship Id="rId53" Type="http://schemas.openxmlformats.org/officeDocument/2006/relationships/slideLayout" Target="../slideLayouts/slideLayout585.xml"/><Relationship Id="rId58" Type="http://schemas.openxmlformats.org/officeDocument/2006/relationships/slideLayout" Target="../slideLayouts/slideLayout590.xml"/><Relationship Id="rId5" Type="http://schemas.openxmlformats.org/officeDocument/2006/relationships/slideLayout" Target="../slideLayouts/slideLayout537.xml"/><Relationship Id="rId15" Type="http://schemas.openxmlformats.org/officeDocument/2006/relationships/slideLayout" Target="../slideLayouts/slideLayout547.xml"/><Relationship Id="rId23" Type="http://schemas.openxmlformats.org/officeDocument/2006/relationships/slideLayout" Target="../slideLayouts/slideLayout555.xml"/><Relationship Id="rId28" Type="http://schemas.openxmlformats.org/officeDocument/2006/relationships/slideLayout" Target="../slideLayouts/slideLayout560.xml"/><Relationship Id="rId36" Type="http://schemas.openxmlformats.org/officeDocument/2006/relationships/slideLayout" Target="../slideLayouts/slideLayout568.xml"/><Relationship Id="rId49" Type="http://schemas.openxmlformats.org/officeDocument/2006/relationships/slideLayout" Target="../slideLayouts/slideLayout581.xml"/><Relationship Id="rId57" Type="http://schemas.openxmlformats.org/officeDocument/2006/relationships/slideLayout" Target="../slideLayouts/slideLayout589.xml"/><Relationship Id="rId61" Type="http://schemas.openxmlformats.org/officeDocument/2006/relationships/hyperlink" Target="https://www.linkedin.com/" TargetMode="External"/><Relationship Id="rId10" Type="http://schemas.openxmlformats.org/officeDocument/2006/relationships/slideLayout" Target="../slideLayouts/slideLayout542.xml"/><Relationship Id="rId19" Type="http://schemas.openxmlformats.org/officeDocument/2006/relationships/slideLayout" Target="../slideLayouts/slideLayout551.xml"/><Relationship Id="rId31" Type="http://schemas.openxmlformats.org/officeDocument/2006/relationships/slideLayout" Target="../slideLayouts/slideLayout563.xml"/><Relationship Id="rId44" Type="http://schemas.openxmlformats.org/officeDocument/2006/relationships/slideLayout" Target="../slideLayouts/slideLayout576.xml"/><Relationship Id="rId52" Type="http://schemas.openxmlformats.org/officeDocument/2006/relationships/slideLayout" Target="../slideLayouts/slideLayout584.xml"/><Relationship Id="rId60" Type="http://schemas.openxmlformats.org/officeDocument/2006/relationships/hyperlink" Target="https://www.facebook.com" TargetMode="External"/><Relationship Id="rId4" Type="http://schemas.openxmlformats.org/officeDocument/2006/relationships/slideLayout" Target="../slideLayouts/slideLayout536.xml"/><Relationship Id="rId9" Type="http://schemas.openxmlformats.org/officeDocument/2006/relationships/slideLayout" Target="../slideLayouts/slideLayout541.xml"/><Relationship Id="rId14" Type="http://schemas.openxmlformats.org/officeDocument/2006/relationships/slideLayout" Target="../slideLayouts/slideLayout546.xml"/><Relationship Id="rId22" Type="http://schemas.openxmlformats.org/officeDocument/2006/relationships/slideLayout" Target="../slideLayouts/slideLayout554.xml"/><Relationship Id="rId27" Type="http://schemas.openxmlformats.org/officeDocument/2006/relationships/slideLayout" Target="../slideLayouts/slideLayout559.xml"/><Relationship Id="rId30" Type="http://schemas.openxmlformats.org/officeDocument/2006/relationships/slideLayout" Target="../slideLayouts/slideLayout562.xml"/><Relationship Id="rId35" Type="http://schemas.openxmlformats.org/officeDocument/2006/relationships/slideLayout" Target="../slideLayouts/slideLayout567.xml"/><Relationship Id="rId43" Type="http://schemas.openxmlformats.org/officeDocument/2006/relationships/slideLayout" Target="../slideLayouts/slideLayout575.xml"/><Relationship Id="rId48" Type="http://schemas.openxmlformats.org/officeDocument/2006/relationships/slideLayout" Target="../slideLayouts/slideLayout580.xml"/><Relationship Id="rId56" Type="http://schemas.openxmlformats.org/officeDocument/2006/relationships/slideLayout" Target="../slideLayouts/slideLayout588.xml"/><Relationship Id="rId8" Type="http://schemas.openxmlformats.org/officeDocument/2006/relationships/slideLayout" Target="../slideLayouts/slideLayout540.xml"/><Relationship Id="rId51" Type="http://schemas.openxmlformats.org/officeDocument/2006/relationships/slideLayout" Target="../slideLayouts/slideLayout583.xml"/><Relationship Id="rId3" Type="http://schemas.openxmlformats.org/officeDocument/2006/relationships/slideLayout" Target="../slideLayouts/slideLayout535.xml"/><Relationship Id="rId12" Type="http://schemas.openxmlformats.org/officeDocument/2006/relationships/slideLayout" Target="../slideLayouts/slideLayout544.xml"/><Relationship Id="rId17" Type="http://schemas.openxmlformats.org/officeDocument/2006/relationships/slideLayout" Target="../slideLayouts/slideLayout549.xml"/><Relationship Id="rId25" Type="http://schemas.openxmlformats.org/officeDocument/2006/relationships/slideLayout" Target="../slideLayouts/slideLayout557.xml"/><Relationship Id="rId33" Type="http://schemas.openxmlformats.org/officeDocument/2006/relationships/slideLayout" Target="../slideLayouts/slideLayout565.xml"/><Relationship Id="rId38" Type="http://schemas.openxmlformats.org/officeDocument/2006/relationships/slideLayout" Target="../slideLayouts/slideLayout570.xml"/><Relationship Id="rId46" Type="http://schemas.openxmlformats.org/officeDocument/2006/relationships/slideLayout" Target="../slideLayouts/slideLayout578.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63" Type="http://schemas.openxmlformats.org/officeDocument/2006/relationships/hyperlink" Target="https://twitter.com/" TargetMode="Externa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hyperlink" Target="https://www.linkedin.com/" TargetMode="Externa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www.facebook.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theme" Target="../theme/theme2.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slideLayout" Target="../slideLayouts/slideLayout126.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26" Type="http://schemas.openxmlformats.org/officeDocument/2006/relationships/slideLayout" Target="../slideLayouts/slideLayout152.xml"/><Relationship Id="rId39" Type="http://schemas.openxmlformats.org/officeDocument/2006/relationships/slideLayout" Target="../slideLayouts/slideLayout165.xml"/><Relationship Id="rId21" Type="http://schemas.openxmlformats.org/officeDocument/2006/relationships/slideLayout" Target="../slideLayouts/slideLayout147.xml"/><Relationship Id="rId34" Type="http://schemas.openxmlformats.org/officeDocument/2006/relationships/slideLayout" Target="../slideLayouts/slideLayout160.xml"/><Relationship Id="rId42" Type="http://schemas.openxmlformats.org/officeDocument/2006/relationships/slideLayout" Target="../slideLayouts/slideLayout168.xml"/><Relationship Id="rId47" Type="http://schemas.openxmlformats.org/officeDocument/2006/relationships/slideLayout" Target="../slideLayouts/slideLayout173.xml"/><Relationship Id="rId50" Type="http://schemas.openxmlformats.org/officeDocument/2006/relationships/slideLayout" Target="../slideLayouts/slideLayout176.xml"/><Relationship Id="rId55" Type="http://schemas.openxmlformats.org/officeDocument/2006/relationships/slideLayout" Target="../slideLayouts/slideLayout181.xml"/><Relationship Id="rId7" Type="http://schemas.openxmlformats.org/officeDocument/2006/relationships/slideLayout" Target="../slideLayouts/slideLayout133.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slideLayout" Target="../slideLayouts/slideLayout146.xml"/><Relationship Id="rId29" Type="http://schemas.openxmlformats.org/officeDocument/2006/relationships/slideLayout" Target="../slideLayouts/slideLayout155.xml"/><Relationship Id="rId41" Type="http://schemas.openxmlformats.org/officeDocument/2006/relationships/slideLayout" Target="../slideLayouts/slideLayout167.xml"/><Relationship Id="rId54" Type="http://schemas.openxmlformats.org/officeDocument/2006/relationships/slideLayout" Target="../slideLayouts/slideLayout180.xml"/><Relationship Id="rId62" Type="http://schemas.openxmlformats.org/officeDocument/2006/relationships/hyperlink" Target="https://twitter.com/" TargetMode="Externa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24" Type="http://schemas.openxmlformats.org/officeDocument/2006/relationships/slideLayout" Target="../slideLayouts/slideLayout150.xml"/><Relationship Id="rId32" Type="http://schemas.openxmlformats.org/officeDocument/2006/relationships/slideLayout" Target="../slideLayouts/slideLayout158.xml"/><Relationship Id="rId37" Type="http://schemas.openxmlformats.org/officeDocument/2006/relationships/slideLayout" Target="../slideLayouts/slideLayout163.xml"/><Relationship Id="rId40" Type="http://schemas.openxmlformats.org/officeDocument/2006/relationships/slideLayout" Target="../slideLayouts/slideLayout166.xml"/><Relationship Id="rId45" Type="http://schemas.openxmlformats.org/officeDocument/2006/relationships/slideLayout" Target="../slideLayouts/slideLayout171.xml"/><Relationship Id="rId53" Type="http://schemas.openxmlformats.org/officeDocument/2006/relationships/slideLayout" Target="../slideLayouts/slideLayout179.xml"/><Relationship Id="rId58" Type="http://schemas.openxmlformats.org/officeDocument/2006/relationships/slideLayout" Target="../slideLayouts/slideLayout184.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23" Type="http://schemas.openxmlformats.org/officeDocument/2006/relationships/slideLayout" Target="../slideLayouts/slideLayout149.xml"/><Relationship Id="rId28" Type="http://schemas.openxmlformats.org/officeDocument/2006/relationships/slideLayout" Target="../slideLayouts/slideLayout154.xml"/><Relationship Id="rId36" Type="http://schemas.openxmlformats.org/officeDocument/2006/relationships/slideLayout" Target="../slideLayouts/slideLayout162.xml"/><Relationship Id="rId49" Type="http://schemas.openxmlformats.org/officeDocument/2006/relationships/slideLayout" Target="../slideLayouts/slideLayout175.xml"/><Relationship Id="rId57" Type="http://schemas.openxmlformats.org/officeDocument/2006/relationships/slideLayout" Target="../slideLayouts/slideLayout183.xml"/><Relationship Id="rId61" Type="http://schemas.openxmlformats.org/officeDocument/2006/relationships/hyperlink" Target="https://www.linkedin.com/" TargetMode="External"/><Relationship Id="rId10" Type="http://schemas.openxmlformats.org/officeDocument/2006/relationships/slideLayout" Target="../slideLayouts/slideLayout136.xml"/><Relationship Id="rId19" Type="http://schemas.openxmlformats.org/officeDocument/2006/relationships/slideLayout" Target="../slideLayouts/slideLayout145.xml"/><Relationship Id="rId31" Type="http://schemas.openxmlformats.org/officeDocument/2006/relationships/slideLayout" Target="../slideLayouts/slideLayout157.xml"/><Relationship Id="rId44" Type="http://schemas.openxmlformats.org/officeDocument/2006/relationships/slideLayout" Target="../slideLayouts/slideLayout170.xml"/><Relationship Id="rId52" Type="http://schemas.openxmlformats.org/officeDocument/2006/relationships/slideLayout" Target="../slideLayouts/slideLayout178.xml"/><Relationship Id="rId60" Type="http://schemas.openxmlformats.org/officeDocument/2006/relationships/hyperlink" Target="https://www.facebook.com" TargetMode="Externa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 Id="rId22" Type="http://schemas.openxmlformats.org/officeDocument/2006/relationships/slideLayout" Target="../slideLayouts/slideLayout148.xml"/><Relationship Id="rId27" Type="http://schemas.openxmlformats.org/officeDocument/2006/relationships/slideLayout" Target="../slideLayouts/slideLayout153.xml"/><Relationship Id="rId30" Type="http://schemas.openxmlformats.org/officeDocument/2006/relationships/slideLayout" Target="../slideLayouts/slideLayout156.xml"/><Relationship Id="rId35" Type="http://schemas.openxmlformats.org/officeDocument/2006/relationships/slideLayout" Target="../slideLayouts/slideLayout161.xml"/><Relationship Id="rId43" Type="http://schemas.openxmlformats.org/officeDocument/2006/relationships/slideLayout" Target="../slideLayouts/slideLayout169.xml"/><Relationship Id="rId48" Type="http://schemas.openxmlformats.org/officeDocument/2006/relationships/slideLayout" Target="../slideLayouts/slideLayout174.xml"/><Relationship Id="rId56" Type="http://schemas.openxmlformats.org/officeDocument/2006/relationships/slideLayout" Target="../slideLayouts/slideLayout182.xml"/><Relationship Id="rId8" Type="http://schemas.openxmlformats.org/officeDocument/2006/relationships/slideLayout" Target="../slideLayouts/slideLayout134.xml"/><Relationship Id="rId51" Type="http://schemas.openxmlformats.org/officeDocument/2006/relationships/slideLayout" Target="../slideLayouts/slideLayout177.xml"/><Relationship Id="rId3" Type="http://schemas.openxmlformats.org/officeDocument/2006/relationships/slideLayout" Target="../slideLayouts/slideLayout129.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5" Type="http://schemas.openxmlformats.org/officeDocument/2006/relationships/slideLayout" Target="../slideLayouts/slideLayout151.xml"/><Relationship Id="rId33" Type="http://schemas.openxmlformats.org/officeDocument/2006/relationships/slideLayout" Target="../slideLayouts/slideLayout159.xml"/><Relationship Id="rId38" Type="http://schemas.openxmlformats.org/officeDocument/2006/relationships/slideLayout" Target="../slideLayouts/slideLayout164.xml"/><Relationship Id="rId46" Type="http://schemas.openxmlformats.org/officeDocument/2006/relationships/slideLayout" Target="../slideLayouts/slideLayout172.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7.xml"/><Relationship Id="rId18" Type="http://schemas.openxmlformats.org/officeDocument/2006/relationships/slideLayout" Target="../slideLayouts/slideLayout202.xml"/><Relationship Id="rId26" Type="http://schemas.openxmlformats.org/officeDocument/2006/relationships/slideLayout" Target="../slideLayouts/slideLayout210.xml"/><Relationship Id="rId39" Type="http://schemas.openxmlformats.org/officeDocument/2006/relationships/slideLayout" Target="../slideLayouts/slideLayout223.xml"/><Relationship Id="rId21" Type="http://schemas.openxmlformats.org/officeDocument/2006/relationships/slideLayout" Target="../slideLayouts/slideLayout205.xml"/><Relationship Id="rId34" Type="http://schemas.openxmlformats.org/officeDocument/2006/relationships/slideLayout" Target="../slideLayouts/slideLayout218.xml"/><Relationship Id="rId42" Type="http://schemas.openxmlformats.org/officeDocument/2006/relationships/slideLayout" Target="../slideLayouts/slideLayout226.xml"/><Relationship Id="rId47" Type="http://schemas.openxmlformats.org/officeDocument/2006/relationships/slideLayout" Target="../slideLayouts/slideLayout231.xml"/><Relationship Id="rId50" Type="http://schemas.openxmlformats.org/officeDocument/2006/relationships/slideLayout" Target="../slideLayouts/slideLayout234.xml"/><Relationship Id="rId55" Type="http://schemas.openxmlformats.org/officeDocument/2006/relationships/slideLayout" Target="../slideLayouts/slideLayout239.xml"/><Relationship Id="rId7" Type="http://schemas.openxmlformats.org/officeDocument/2006/relationships/slideLayout" Target="../slideLayouts/slideLayout191.xml"/><Relationship Id="rId2" Type="http://schemas.openxmlformats.org/officeDocument/2006/relationships/slideLayout" Target="../slideLayouts/slideLayout186.xml"/><Relationship Id="rId16" Type="http://schemas.openxmlformats.org/officeDocument/2006/relationships/slideLayout" Target="../slideLayouts/slideLayout200.xml"/><Relationship Id="rId20" Type="http://schemas.openxmlformats.org/officeDocument/2006/relationships/slideLayout" Target="../slideLayouts/slideLayout204.xml"/><Relationship Id="rId29" Type="http://schemas.openxmlformats.org/officeDocument/2006/relationships/slideLayout" Target="../slideLayouts/slideLayout213.xml"/><Relationship Id="rId41" Type="http://schemas.openxmlformats.org/officeDocument/2006/relationships/slideLayout" Target="../slideLayouts/slideLayout225.xml"/><Relationship Id="rId54" Type="http://schemas.openxmlformats.org/officeDocument/2006/relationships/slideLayout" Target="../slideLayouts/slideLayout238.xml"/><Relationship Id="rId62" Type="http://schemas.openxmlformats.org/officeDocument/2006/relationships/hyperlink" Target="https://twitter.com/" TargetMode="External"/><Relationship Id="rId1" Type="http://schemas.openxmlformats.org/officeDocument/2006/relationships/slideLayout" Target="../slideLayouts/slideLayout185.xml"/><Relationship Id="rId6" Type="http://schemas.openxmlformats.org/officeDocument/2006/relationships/slideLayout" Target="../slideLayouts/slideLayout190.xml"/><Relationship Id="rId11" Type="http://schemas.openxmlformats.org/officeDocument/2006/relationships/slideLayout" Target="../slideLayouts/slideLayout195.xml"/><Relationship Id="rId24" Type="http://schemas.openxmlformats.org/officeDocument/2006/relationships/slideLayout" Target="../slideLayouts/slideLayout208.xml"/><Relationship Id="rId32" Type="http://schemas.openxmlformats.org/officeDocument/2006/relationships/slideLayout" Target="../slideLayouts/slideLayout216.xml"/><Relationship Id="rId37" Type="http://schemas.openxmlformats.org/officeDocument/2006/relationships/slideLayout" Target="../slideLayouts/slideLayout221.xml"/><Relationship Id="rId40" Type="http://schemas.openxmlformats.org/officeDocument/2006/relationships/slideLayout" Target="../slideLayouts/slideLayout224.xml"/><Relationship Id="rId45" Type="http://schemas.openxmlformats.org/officeDocument/2006/relationships/slideLayout" Target="../slideLayouts/slideLayout229.xml"/><Relationship Id="rId53" Type="http://schemas.openxmlformats.org/officeDocument/2006/relationships/slideLayout" Target="../slideLayouts/slideLayout237.xml"/><Relationship Id="rId58" Type="http://schemas.openxmlformats.org/officeDocument/2006/relationships/slideLayout" Target="../slideLayouts/slideLayout242.xml"/><Relationship Id="rId5" Type="http://schemas.openxmlformats.org/officeDocument/2006/relationships/slideLayout" Target="../slideLayouts/slideLayout189.xml"/><Relationship Id="rId15" Type="http://schemas.openxmlformats.org/officeDocument/2006/relationships/slideLayout" Target="../slideLayouts/slideLayout199.xml"/><Relationship Id="rId23" Type="http://schemas.openxmlformats.org/officeDocument/2006/relationships/slideLayout" Target="../slideLayouts/slideLayout207.xml"/><Relationship Id="rId28" Type="http://schemas.openxmlformats.org/officeDocument/2006/relationships/slideLayout" Target="../slideLayouts/slideLayout212.xml"/><Relationship Id="rId36" Type="http://schemas.openxmlformats.org/officeDocument/2006/relationships/slideLayout" Target="../slideLayouts/slideLayout220.xml"/><Relationship Id="rId49" Type="http://schemas.openxmlformats.org/officeDocument/2006/relationships/slideLayout" Target="../slideLayouts/slideLayout233.xml"/><Relationship Id="rId57" Type="http://schemas.openxmlformats.org/officeDocument/2006/relationships/slideLayout" Target="../slideLayouts/slideLayout241.xml"/><Relationship Id="rId61" Type="http://schemas.openxmlformats.org/officeDocument/2006/relationships/hyperlink" Target="https://www.linkedin.com/" TargetMode="External"/><Relationship Id="rId10" Type="http://schemas.openxmlformats.org/officeDocument/2006/relationships/slideLayout" Target="../slideLayouts/slideLayout194.xml"/><Relationship Id="rId19" Type="http://schemas.openxmlformats.org/officeDocument/2006/relationships/slideLayout" Target="../slideLayouts/slideLayout203.xml"/><Relationship Id="rId31" Type="http://schemas.openxmlformats.org/officeDocument/2006/relationships/slideLayout" Target="../slideLayouts/slideLayout215.xml"/><Relationship Id="rId44" Type="http://schemas.openxmlformats.org/officeDocument/2006/relationships/slideLayout" Target="../slideLayouts/slideLayout228.xml"/><Relationship Id="rId52" Type="http://schemas.openxmlformats.org/officeDocument/2006/relationships/slideLayout" Target="../slideLayouts/slideLayout236.xml"/><Relationship Id="rId60" Type="http://schemas.openxmlformats.org/officeDocument/2006/relationships/hyperlink" Target="https://www.facebook.com" TargetMode="External"/><Relationship Id="rId4" Type="http://schemas.openxmlformats.org/officeDocument/2006/relationships/slideLayout" Target="../slideLayouts/slideLayout188.xml"/><Relationship Id="rId9" Type="http://schemas.openxmlformats.org/officeDocument/2006/relationships/slideLayout" Target="../slideLayouts/slideLayout193.xml"/><Relationship Id="rId14" Type="http://schemas.openxmlformats.org/officeDocument/2006/relationships/slideLayout" Target="../slideLayouts/slideLayout198.xml"/><Relationship Id="rId22" Type="http://schemas.openxmlformats.org/officeDocument/2006/relationships/slideLayout" Target="../slideLayouts/slideLayout206.xml"/><Relationship Id="rId27" Type="http://schemas.openxmlformats.org/officeDocument/2006/relationships/slideLayout" Target="../slideLayouts/slideLayout211.xml"/><Relationship Id="rId30" Type="http://schemas.openxmlformats.org/officeDocument/2006/relationships/slideLayout" Target="../slideLayouts/slideLayout214.xml"/><Relationship Id="rId35" Type="http://schemas.openxmlformats.org/officeDocument/2006/relationships/slideLayout" Target="../slideLayouts/slideLayout219.xml"/><Relationship Id="rId43" Type="http://schemas.openxmlformats.org/officeDocument/2006/relationships/slideLayout" Target="../slideLayouts/slideLayout227.xml"/><Relationship Id="rId48" Type="http://schemas.openxmlformats.org/officeDocument/2006/relationships/slideLayout" Target="../slideLayouts/slideLayout232.xml"/><Relationship Id="rId56" Type="http://schemas.openxmlformats.org/officeDocument/2006/relationships/slideLayout" Target="../slideLayouts/slideLayout240.xml"/><Relationship Id="rId8" Type="http://schemas.openxmlformats.org/officeDocument/2006/relationships/slideLayout" Target="../slideLayouts/slideLayout192.xml"/><Relationship Id="rId51" Type="http://schemas.openxmlformats.org/officeDocument/2006/relationships/slideLayout" Target="../slideLayouts/slideLayout235.xml"/><Relationship Id="rId3" Type="http://schemas.openxmlformats.org/officeDocument/2006/relationships/slideLayout" Target="../slideLayouts/slideLayout187.xml"/><Relationship Id="rId12" Type="http://schemas.openxmlformats.org/officeDocument/2006/relationships/slideLayout" Target="../slideLayouts/slideLayout196.xml"/><Relationship Id="rId17" Type="http://schemas.openxmlformats.org/officeDocument/2006/relationships/slideLayout" Target="../slideLayouts/slideLayout201.xml"/><Relationship Id="rId25" Type="http://schemas.openxmlformats.org/officeDocument/2006/relationships/slideLayout" Target="../slideLayouts/slideLayout209.xml"/><Relationship Id="rId33" Type="http://schemas.openxmlformats.org/officeDocument/2006/relationships/slideLayout" Target="../slideLayouts/slideLayout217.xml"/><Relationship Id="rId38" Type="http://schemas.openxmlformats.org/officeDocument/2006/relationships/slideLayout" Target="../slideLayouts/slideLayout222.xml"/><Relationship Id="rId46" Type="http://schemas.openxmlformats.org/officeDocument/2006/relationships/slideLayout" Target="../slideLayouts/slideLayout230.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5.xml"/><Relationship Id="rId18" Type="http://schemas.openxmlformats.org/officeDocument/2006/relationships/slideLayout" Target="../slideLayouts/slideLayout260.xml"/><Relationship Id="rId26" Type="http://schemas.openxmlformats.org/officeDocument/2006/relationships/slideLayout" Target="../slideLayouts/slideLayout268.xml"/><Relationship Id="rId39" Type="http://schemas.openxmlformats.org/officeDocument/2006/relationships/slideLayout" Target="../slideLayouts/slideLayout281.xml"/><Relationship Id="rId21" Type="http://schemas.openxmlformats.org/officeDocument/2006/relationships/slideLayout" Target="../slideLayouts/slideLayout263.xml"/><Relationship Id="rId34" Type="http://schemas.openxmlformats.org/officeDocument/2006/relationships/slideLayout" Target="../slideLayouts/slideLayout276.xml"/><Relationship Id="rId42" Type="http://schemas.openxmlformats.org/officeDocument/2006/relationships/slideLayout" Target="../slideLayouts/slideLayout284.xml"/><Relationship Id="rId47" Type="http://schemas.openxmlformats.org/officeDocument/2006/relationships/slideLayout" Target="../slideLayouts/slideLayout289.xml"/><Relationship Id="rId50" Type="http://schemas.openxmlformats.org/officeDocument/2006/relationships/slideLayout" Target="../slideLayouts/slideLayout292.xml"/><Relationship Id="rId55" Type="http://schemas.openxmlformats.org/officeDocument/2006/relationships/slideLayout" Target="../slideLayouts/slideLayout297.xml"/><Relationship Id="rId7" Type="http://schemas.openxmlformats.org/officeDocument/2006/relationships/slideLayout" Target="../slideLayouts/slideLayout249.xml"/><Relationship Id="rId2" Type="http://schemas.openxmlformats.org/officeDocument/2006/relationships/slideLayout" Target="../slideLayouts/slideLayout244.xml"/><Relationship Id="rId16" Type="http://schemas.openxmlformats.org/officeDocument/2006/relationships/slideLayout" Target="../slideLayouts/slideLayout258.xml"/><Relationship Id="rId20" Type="http://schemas.openxmlformats.org/officeDocument/2006/relationships/slideLayout" Target="../slideLayouts/slideLayout262.xml"/><Relationship Id="rId29" Type="http://schemas.openxmlformats.org/officeDocument/2006/relationships/slideLayout" Target="../slideLayouts/slideLayout271.xml"/><Relationship Id="rId41" Type="http://schemas.openxmlformats.org/officeDocument/2006/relationships/slideLayout" Target="../slideLayouts/slideLayout283.xml"/><Relationship Id="rId54" Type="http://schemas.openxmlformats.org/officeDocument/2006/relationships/slideLayout" Target="../slideLayouts/slideLayout296.xml"/><Relationship Id="rId62" Type="http://schemas.openxmlformats.org/officeDocument/2006/relationships/hyperlink" Target="https://twitter.com/" TargetMode="Externa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24" Type="http://schemas.openxmlformats.org/officeDocument/2006/relationships/slideLayout" Target="../slideLayouts/slideLayout266.xml"/><Relationship Id="rId32" Type="http://schemas.openxmlformats.org/officeDocument/2006/relationships/slideLayout" Target="../slideLayouts/slideLayout274.xml"/><Relationship Id="rId37" Type="http://schemas.openxmlformats.org/officeDocument/2006/relationships/slideLayout" Target="../slideLayouts/slideLayout279.xml"/><Relationship Id="rId40" Type="http://schemas.openxmlformats.org/officeDocument/2006/relationships/slideLayout" Target="../slideLayouts/slideLayout282.xml"/><Relationship Id="rId45" Type="http://schemas.openxmlformats.org/officeDocument/2006/relationships/slideLayout" Target="../slideLayouts/slideLayout287.xml"/><Relationship Id="rId53" Type="http://schemas.openxmlformats.org/officeDocument/2006/relationships/slideLayout" Target="../slideLayouts/slideLayout295.xml"/><Relationship Id="rId58" Type="http://schemas.openxmlformats.org/officeDocument/2006/relationships/slideLayout" Target="../slideLayouts/slideLayout300.xml"/><Relationship Id="rId5" Type="http://schemas.openxmlformats.org/officeDocument/2006/relationships/slideLayout" Target="../slideLayouts/slideLayout247.xml"/><Relationship Id="rId15" Type="http://schemas.openxmlformats.org/officeDocument/2006/relationships/slideLayout" Target="../slideLayouts/slideLayout257.xml"/><Relationship Id="rId23" Type="http://schemas.openxmlformats.org/officeDocument/2006/relationships/slideLayout" Target="../slideLayouts/slideLayout265.xml"/><Relationship Id="rId28" Type="http://schemas.openxmlformats.org/officeDocument/2006/relationships/slideLayout" Target="../slideLayouts/slideLayout270.xml"/><Relationship Id="rId36" Type="http://schemas.openxmlformats.org/officeDocument/2006/relationships/slideLayout" Target="../slideLayouts/slideLayout278.xml"/><Relationship Id="rId49" Type="http://schemas.openxmlformats.org/officeDocument/2006/relationships/slideLayout" Target="../slideLayouts/slideLayout291.xml"/><Relationship Id="rId57" Type="http://schemas.openxmlformats.org/officeDocument/2006/relationships/slideLayout" Target="../slideLayouts/slideLayout299.xml"/><Relationship Id="rId61" Type="http://schemas.openxmlformats.org/officeDocument/2006/relationships/hyperlink" Target="https://www.linkedin.com/" TargetMode="External"/><Relationship Id="rId10" Type="http://schemas.openxmlformats.org/officeDocument/2006/relationships/slideLayout" Target="../slideLayouts/slideLayout252.xml"/><Relationship Id="rId19" Type="http://schemas.openxmlformats.org/officeDocument/2006/relationships/slideLayout" Target="../slideLayouts/slideLayout261.xml"/><Relationship Id="rId31" Type="http://schemas.openxmlformats.org/officeDocument/2006/relationships/slideLayout" Target="../slideLayouts/slideLayout273.xml"/><Relationship Id="rId44" Type="http://schemas.openxmlformats.org/officeDocument/2006/relationships/slideLayout" Target="../slideLayouts/slideLayout286.xml"/><Relationship Id="rId52" Type="http://schemas.openxmlformats.org/officeDocument/2006/relationships/slideLayout" Target="../slideLayouts/slideLayout294.xml"/><Relationship Id="rId60" Type="http://schemas.openxmlformats.org/officeDocument/2006/relationships/hyperlink" Target="https://www.facebook.com" TargetMode="External"/><Relationship Id="rId4" Type="http://schemas.openxmlformats.org/officeDocument/2006/relationships/slideLayout" Target="../slideLayouts/slideLayout246.xml"/><Relationship Id="rId9" Type="http://schemas.openxmlformats.org/officeDocument/2006/relationships/slideLayout" Target="../slideLayouts/slideLayout251.xml"/><Relationship Id="rId14" Type="http://schemas.openxmlformats.org/officeDocument/2006/relationships/slideLayout" Target="../slideLayouts/slideLayout256.xml"/><Relationship Id="rId22" Type="http://schemas.openxmlformats.org/officeDocument/2006/relationships/slideLayout" Target="../slideLayouts/slideLayout264.xml"/><Relationship Id="rId27" Type="http://schemas.openxmlformats.org/officeDocument/2006/relationships/slideLayout" Target="../slideLayouts/slideLayout269.xml"/><Relationship Id="rId30" Type="http://schemas.openxmlformats.org/officeDocument/2006/relationships/slideLayout" Target="../slideLayouts/slideLayout272.xml"/><Relationship Id="rId35" Type="http://schemas.openxmlformats.org/officeDocument/2006/relationships/slideLayout" Target="../slideLayouts/slideLayout277.xml"/><Relationship Id="rId43" Type="http://schemas.openxmlformats.org/officeDocument/2006/relationships/slideLayout" Target="../slideLayouts/slideLayout285.xml"/><Relationship Id="rId48" Type="http://schemas.openxmlformats.org/officeDocument/2006/relationships/slideLayout" Target="../slideLayouts/slideLayout290.xml"/><Relationship Id="rId56" Type="http://schemas.openxmlformats.org/officeDocument/2006/relationships/slideLayout" Target="../slideLayouts/slideLayout298.xml"/><Relationship Id="rId8" Type="http://schemas.openxmlformats.org/officeDocument/2006/relationships/slideLayout" Target="../slideLayouts/slideLayout250.xml"/><Relationship Id="rId51" Type="http://schemas.openxmlformats.org/officeDocument/2006/relationships/slideLayout" Target="../slideLayouts/slideLayout293.xml"/><Relationship Id="rId3" Type="http://schemas.openxmlformats.org/officeDocument/2006/relationships/slideLayout" Target="../slideLayouts/slideLayout245.xml"/><Relationship Id="rId12" Type="http://schemas.openxmlformats.org/officeDocument/2006/relationships/slideLayout" Target="../slideLayouts/slideLayout254.xml"/><Relationship Id="rId17" Type="http://schemas.openxmlformats.org/officeDocument/2006/relationships/slideLayout" Target="../slideLayouts/slideLayout259.xml"/><Relationship Id="rId25" Type="http://schemas.openxmlformats.org/officeDocument/2006/relationships/slideLayout" Target="../slideLayouts/slideLayout267.xml"/><Relationship Id="rId33" Type="http://schemas.openxmlformats.org/officeDocument/2006/relationships/slideLayout" Target="../slideLayouts/slideLayout275.xml"/><Relationship Id="rId38" Type="http://schemas.openxmlformats.org/officeDocument/2006/relationships/slideLayout" Target="../slideLayouts/slideLayout280.xml"/><Relationship Id="rId46" Type="http://schemas.openxmlformats.org/officeDocument/2006/relationships/slideLayout" Target="../slideLayouts/slideLayout288.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3.xml"/><Relationship Id="rId18" Type="http://schemas.openxmlformats.org/officeDocument/2006/relationships/slideLayout" Target="../slideLayouts/slideLayout318.xml"/><Relationship Id="rId26" Type="http://schemas.openxmlformats.org/officeDocument/2006/relationships/slideLayout" Target="../slideLayouts/slideLayout326.xml"/><Relationship Id="rId39" Type="http://schemas.openxmlformats.org/officeDocument/2006/relationships/slideLayout" Target="../slideLayouts/slideLayout339.xml"/><Relationship Id="rId21" Type="http://schemas.openxmlformats.org/officeDocument/2006/relationships/slideLayout" Target="../slideLayouts/slideLayout321.xml"/><Relationship Id="rId34" Type="http://schemas.openxmlformats.org/officeDocument/2006/relationships/slideLayout" Target="../slideLayouts/slideLayout334.xml"/><Relationship Id="rId42" Type="http://schemas.openxmlformats.org/officeDocument/2006/relationships/slideLayout" Target="../slideLayouts/slideLayout342.xml"/><Relationship Id="rId47" Type="http://schemas.openxmlformats.org/officeDocument/2006/relationships/slideLayout" Target="../slideLayouts/slideLayout347.xml"/><Relationship Id="rId50" Type="http://schemas.openxmlformats.org/officeDocument/2006/relationships/slideLayout" Target="../slideLayouts/slideLayout350.xml"/><Relationship Id="rId55" Type="http://schemas.openxmlformats.org/officeDocument/2006/relationships/slideLayout" Target="../slideLayouts/slideLayout355.xml"/><Relationship Id="rId7" Type="http://schemas.openxmlformats.org/officeDocument/2006/relationships/slideLayout" Target="../slideLayouts/slideLayout307.xml"/><Relationship Id="rId2" Type="http://schemas.openxmlformats.org/officeDocument/2006/relationships/slideLayout" Target="../slideLayouts/slideLayout302.xml"/><Relationship Id="rId16" Type="http://schemas.openxmlformats.org/officeDocument/2006/relationships/slideLayout" Target="../slideLayouts/slideLayout316.xml"/><Relationship Id="rId20" Type="http://schemas.openxmlformats.org/officeDocument/2006/relationships/slideLayout" Target="../slideLayouts/slideLayout320.xml"/><Relationship Id="rId29" Type="http://schemas.openxmlformats.org/officeDocument/2006/relationships/slideLayout" Target="../slideLayouts/slideLayout329.xml"/><Relationship Id="rId41" Type="http://schemas.openxmlformats.org/officeDocument/2006/relationships/slideLayout" Target="../slideLayouts/slideLayout341.xml"/><Relationship Id="rId54" Type="http://schemas.openxmlformats.org/officeDocument/2006/relationships/slideLayout" Target="../slideLayouts/slideLayout354.xml"/><Relationship Id="rId62" Type="http://schemas.openxmlformats.org/officeDocument/2006/relationships/hyperlink" Target="https://twitter.com/" TargetMode="External"/><Relationship Id="rId1" Type="http://schemas.openxmlformats.org/officeDocument/2006/relationships/slideLayout" Target="../slideLayouts/slideLayout301.xml"/><Relationship Id="rId6" Type="http://schemas.openxmlformats.org/officeDocument/2006/relationships/slideLayout" Target="../slideLayouts/slideLayout306.xml"/><Relationship Id="rId11" Type="http://schemas.openxmlformats.org/officeDocument/2006/relationships/slideLayout" Target="../slideLayouts/slideLayout311.xml"/><Relationship Id="rId24" Type="http://schemas.openxmlformats.org/officeDocument/2006/relationships/slideLayout" Target="../slideLayouts/slideLayout324.xml"/><Relationship Id="rId32" Type="http://schemas.openxmlformats.org/officeDocument/2006/relationships/slideLayout" Target="../slideLayouts/slideLayout332.xml"/><Relationship Id="rId37" Type="http://schemas.openxmlformats.org/officeDocument/2006/relationships/slideLayout" Target="../slideLayouts/slideLayout337.xml"/><Relationship Id="rId40" Type="http://schemas.openxmlformats.org/officeDocument/2006/relationships/slideLayout" Target="../slideLayouts/slideLayout340.xml"/><Relationship Id="rId45" Type="http://schemas.openxmlformats.org/officeDocument/2006/relationships/slideLayout" Target="../slideLayouts/slideLayout345.xml"/><Relationship Id="rId53" Type="http://schemas.openxmlformats.org/officeDocument/2006/relationships/slideLayout" Target="../slideLayouts/slideLayout353.xml"/><Relationship Id="rId58" Type="http://schemas.openxmlformats.org/officeDocument/2006/relationships/slideLayout" Target="../slideLayouts/slideLayout358.xml"/><Relationship Id="rId5" Type="http://schemas.openxmlformats.org/officeDocument/2006/relationships/slideLayout" Target="../slideLayouts/slideLayout305.xml"/><Relationship Id="rId15" Type="http://schemas.openxmlformats.org/officeDocument/2006/relationships/slideLayout" Target="../slideLayouts/slideLayout315.xml"/><Relationship Id="rId23" Type="http://schemas.openxmlformats.org/officeDocument/2006/relationships/slideLayout" Target="../slideLayouts/slideLayout323.xml"/><Relationship Id="rId28" Type="http://schemas.openxmlformats.org/officeDocument/2006/relationships/slideLayout" Target="../slideLayouts/slideLayout328.xml"/><Relationship Id="rId36" Type="http://schemas.openxmlformats.org/officeDocument/2006/relationships/slideLayout" Target="../slideLayouts/slideLayout336.xml"/><Relationship Id="rId49" Type="http://schemas.openxmlformats.org/officeDocument/2006/relationships/slideLayout" Target="../slideLayouts/slideLayout349.xml"/><Relationship Id="rId57" Type="http://schemas.openxmlformats.org/officeDocument/2006/relationships/slideLayout" Target="../slideLayouts/slideLayout357.xml"/><Relationship Id="rId61" Type="http://schemas.openxmlformats.org/officeDocument/2006/relationships/hyperlink" Target="https://www.linkedin.com/" TargetMode="External"/><Relationship Id="rId10" Type="http://schemas.openxmlformats.org/officeDocument/2006/relationships/slideLayout" Target="../slideLayouts/slideLayout310.xml"/><Relationship Id="rId19" Type="http://schemas.openxmlformats.org/officeDocument/2006/relationships/slideLayout" Target="../slideLayouts/slideLayout319.xml"/><Relationship Id="rId31" Type="http://schemas.openxmlformats.org/officeDocument/2006/relationships/slideLayout" Target="../slideLayouts/slideLayout331.xml"/><Relationship Id="rId44" Type="http://schemas.openxmlformats.org/officeDocument/2006/relationships/slideLayout" Target="../slideLayouts/slideLayout344.xml"/><Relationship Id="rId52" Type="http://schemas.openxmlformats.org/officeDocument/2006/relationships/slideLayout" Target="../slideLayouts/slideLayout352.xml"/><Relationship Id="rId60" Type="http://schemas.openxmlformats.org/officeDocument/2006/relationships/hyperlink" Target="https://www.facebook.com" TargetMode="External"/><Relationship Id="rId4" Type="http://schemas.openxmlformats.org/officeDocument/2006/relationships/slideLayout" Target="../slideLayouts/slideLayout304.xml"/><Relationship Id="rId9" Type="http://schemas.openxmlformats.org/officeDocument/2006/relationships/slideLayout" Target="../slideLayouts/slideLayout309.xml"/><Relationship Id="rId14" Type="http://schemas.openxmlformats.org/officeDocument/2006/relationships/slideLayout" Target="../slideLayouts/slideLayout314.xml"/><Relationship Id="rId22" Type="http://schemas.openxmlformats.org/officeDocument/2006/relationships/slideLayout" Target="../slideLayouts/slideLayout322.xml"/><Relationship Id="rId27" Type="http://schemas.openxmlformats.org/officeDocument/2006/relationships/slideLayout" Target="../slideLayouts/slideLayout327.xml"/><Relationship Id="rId30" Type="http://schemas.openxmlformats.org/officeDocument/2006/relationships/slideLayout" Target="../slideLayouts/slideLayout330.xml"/><Relationship Id="rId35" Type="http://schemas.openxmlformats.org/officeDocument/2006/relationships/slideLayout" Target="../slideLayouts/slideLayout335.xml"/><Relationship Id="rId43" Type="http://schemas.openxmlformats.org/officeDocument/2006/relationships/slideLayout" Target="../slideLayouts/slideLayout343.xml"/><Relationship Id="rId48" Type="http://schemas.openxmlformats.org/officeDocument/2006/relationships/slideLayout" Target="../slideLayouts/slideLayout348.xml"/><Relationship Id="rId56" Type="http://schemas.openxmlformats.org/officeDocument/2006/relationships/slideLayout" Target="../slideLayouts/slideLayout356.xml"/><Relationship Id="rId8" Type="http://schemas.openxmlformats.org/officeDocument/2006/relationships/slideLayout" Target="../slideLayouts/slideLayout308.xml"/><Relationship Id="rId51" Type="http://schemas.openxmlformats.org/officeDocument/2006/relationships/slideLayout" Target="../slideLayouts/slideLayout351.xml"/><Relationship Id="rId3" Type="http://schemas.openxmlformats.org/officeDocument/2006/relationships/slideLayout" Target="../slideLayouts/slideLayout303.xml"/><Relationship Id="rId12" Type="http://schemas.openxmlformats.org/officeDocument/2006/relationships/slideLayout" Target="../slideLayouts/slideLayout312.xml"/><Relationship Id="rId17" Type="http://schemas.openxmlformats.org/officeDocument/2006/relationships/slideLayout" Target="../slideLayouts/slideLayout317.xml"/><Relationship Id="rId25" Type="http://schemas.openxmlformats.org/officeDocument/2006/relationships/slideLayout" Target="../slideLayouts/slideLayout325.xml"/><Relationship Id="rId33" Type="http://schemas.openxmlformats.org/officeDocument/2006/relationships/slideLayout" Target="../slideLayouts/slideLayout333.xml"/><Relationship Id="rId38" Type="http://schemas.openxmlformats.org/officeDocument/2006/relationships/slideLayout" Target="../slideLayouts/slideLayout338.xml"/><Relationship Id="rId46" Type="http://schemas.openxmlformats.org/officeDocument/2006/relationships/slideLayout" Target="../slideLayouts/slideLayout346.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71.xml"/><Relationship Id="rId18" Type="http://schemas.openxmlformats.org/officeDocument/2006/relationships/slideLayout" Target="../slideLayouts/slideLayout376.xml"/><Relationship Id="rId26" Type="http://schemas.openxmlformats.org/officeDocument/2006/relationships/slideLayout" Target="../slideLayouts/slideLayout384.xml"/><Relationship Id="rId39" Type="http://schemas.openxmlformats.org/officeDocument/2006/relationships/slideLayout" Target="../slideLayouts/slideLayout397.xml"/><Relationship Id="rId21" Type="http://schemas.openxmlformats.org/officeDocument/2006/relationships/slideLayout" Target="../slideLayouts/slideLayout379.xml"/><Relationship Id="rId34" Type="http://schemas.openxmlformats.org/officeDocument/2006/relationships/slideLayout" Target="../slideLayouts/slideLayout392.xml"/><Relationship Id="rId42" Type="http://schemas.openxmlformats.org/officeDocument/2006/relationships/slideLayout" Target="../slideLayouts/slideLayout400.xml"/><Relationship Id="rId47" Type="http://schemas.openxmlformats.org/officeDocument/2006/relationships/slideLayout" Target="../slideLayouts/slideLayout405.xml"/><Relationship Id="rId50" Type="http://schemas.openxmlformats.org/officeDocument/2006/relationships/slideLayout" Target="../slideLayouts/slideLayout408.xml"/><Relationship Id="rId55" Type="http://schemas.openxmlformats.org/officeDocument/2006/relationships/slideLayout" Target="../slideLayouts/slideLayout413.xml"/><Relationship Id="rId7" Type="http://schemas.openxmlformats.org/officeDocument/2006/relationships/slideLayout" Target="../slideLayouts/slideLayout365.xml"/><Relationship Id="rId2" Type="http://schemas.openxmlformats.org/officeDocument/2006/relationships/slideLayout" Target="../slideLayouts/slideLayout360.xml"/><Relationship Id="rId16" Type="http://schemas.openxmlformats.org/officeDocument/2006/relationships/slideLayout" Target="../slideLayouts/slideLayout374.xml"/><Relationship Id="rId20" Type="http://schemas.openxmlformats.org/officeDocument/2006/relationships/slideLayout" Target="../slideLayouts/slideLayout378.xml"/><Relationship Id="rId29" Type="http://schemas.openxmlformats.org/officeDocument/2006/relationships/slideLayout" Target="../slideLayouts/slideLayout387.xml"/><Relationship Id="rId41" Type="http://schemas.openxmlformats.org/officeDocument/2006/relationships/slideLayout" Target="../slideLayouts/slideLayout399.xml"/><Relationship Id="rId54" Type="http://schemas.openxmlformats.org/officeDocument/2006/relationships/slideLayout" Target="../slideLayouts/slideLayout412.xml"/><Relationship Id="rId62" Type="http://schemas.openxmlformats.org/officeDocument/2006/relationships/hyperlink" Target="https://twitter.com/" TargetMode="External"/><Relationship Id="rId1" Type="http://schemas.openxmlformats.org/officeDocument/2006/relationships/slideLayout" Target="../slideLayouts/slideLayout359.xml"/><Relationship Id="rId6" Type="http://schemas.openxmlformats.org/officeDocument/2006/relationships/slideLayout" Target="../slideLayouts/slideLayout364.xml"/><Relationship Id="rId11" Type="http://schemas.openxmlformats.org/officeDocument/2006/relationships/slideLayout" Target="../slideLayouts/slideLayout369.xml"/><Relationship Id="rId24" Type="http://schemas.openxmlformats.org/officeDocument/2006/relationships/slideLayout" Target="../slideLayouts/slideLayout382.xml"/><Relationship Id="rId32" Type="http://schemas.openxmlformats.org/officeDocument/2006/relationships/slideLayout" Target="../slideLayouts/slideLayout390.xml"/><Relationship Id="rId37" Type="http://schemas.openxmlformats.org/officeDocument/2006/relationships/slideLayout" Target="../slideLayouts/slideLayout395.xml"/><Relationship Id="rId40" Type="http://schemas.openxmlformats.org/officeDocument/2006/relationships/slideLayout" Target="../slideLayouts/slideLayout398.xml"/><Relationship Id="rId45" Type="http://schemas.openxmlformats.org/officeDocument/2006/relationships/slideLayout" Target="../slideLayouts/slideLayout403.xml"/><Relationship Id="rId53" Type="http://schemas.openxmlformats.org/officeDocument/2006/relationships/slideLayout" Target="../slideLayouts/slideLayout411.xml"/><Relationship Id="rId58" Type="http://schemas.openxmlformats.org/officeDocument/2006/relationships/slideLayout" Target="../slideLayouts/slideLayout416.xml"/><Relationship Id="rId5" Type="http://schemas.openxmlformats.org/officeDocument/2006/relationships/slideLayout" Target="../slideLayouts/slideLayout363.xml"/><Relationship Id="rId15" Type="http://schemas.openxmlformats.org/officeDocument/2006/relationships/slideLayout" Target="../slideLayouts/slideLayout373.xml"/><Relationship Id="rId23" Type="http://schemas.openxmlformats.org/officeDocument/2006/relationships/slideLayout" Target="../slideLayouts/slideLayout381.xml"/><Relationship Id="rId28" Type="http://schemas.openxmlformats.org/officeDocument/2006/relationships/slideLayout" Target="../slideLayouts/slideLayout386.xml"/><Relationship Id="rId36" Type="http://schemas.openxmlformats.org/officeDocument/2006/relationships/slideLayout" Target="../slideLayouts/slideLayout394.xml"/><Relationship Id="rId49" Type="http://schemas.openxmlformats.org/officeDocument/2006/relationships/slideLayout" Target="../slideLayouts/slideLayout407.xml"/><Relationship Id="rId57" Type="http://schemas.openxmlformats.org/officeDocument/2006/relationships/slideLayout" Target="../slideLayouts/slideLayout415.xml"/><Relationship Id="rId61" Type="http://schemas.openxmlformats.org/officeDocument/2006/relationships/hyperlink" Target="https://www.linkedin.com/" TargetMode="External"/><Relationship Id="rId10" Type="http://schemas.openxmlformats.org/officeDocument/2006/relationships/slideLayout" Target="../slideLayouts/slideLayout368.xml"/><Relationship Id="rId19" Type="http://schemas.openxmlformats.org/officeDocument/2006/relationships/slideLayout" Target="../slideLayouts/slideLayout377.xml"/><Relationship Id="rId31" Type="http://schemas.openxmlformats.org/officeDocument/2006/relationships/slideLayout" Target="../slideLayouts/slideLayout389.xml"/><Relationship Id="rId44" Type="http://schemas.openxmlformats.org/officeDocument/2006/relationships/slideLayout" Target="../slideLayouts/slideLayout402.xml"/><Relationship Id="rId52" Type="http://schemas.openxmlformats.org/officeDocument/2006/relationships/slideLayout" Target="../slideLayouts/slideLayout410.xml"/><Relationship Id="rId60" Type="http://schemas.openxmlformats.org/officeDocument/2006/relationships/hyperlink" Target="https://www.facebook.com" TargetMode="External"/><Relationship Id="rId4" Type="http://schemas.openxmlformats.org/officeDocument/2006/relationships/slideLayout" Target="../slideLayouts/slideLayout362.xml"/><Relationship Id="rId9" Type="http://schemas.openxmlformats.org/officeDocument/2006/relationships/slideLayout" Target="../slideLayouts/slideLayout367.xml"/><Relationship Id="rId14" Type="http://schemas.openxmlformats.org/officeDocument/2006/relationships/slideLayout" Target="../slideLayouts/slideLayout372.xml"/><Relationship Id="rId22" Type="http://schemas.openxmlformats.org/officeDocument/2006/relationships/slideLayout" Target="../slideLayouts/slideLayout380.xml"/><Relationship Id="rId27" Type="http://schemas.openxmlformats.org/officeDocument/2006/relationships/slideLayout" Target="../slideLayouts/slideLayout385.xml"/><Relationship Id="rId30" Type="http://schemas.openxmlformats.org/officeDocument/2006/relationships/slideLayout" Target="../slideLayouts/slideLayout388.xml"/><Relationship Id="rId35" Type="http://schemas.openxmlformats.org/officeDocument/2006/relationships/slideLayout" Target="../slideLayouts/slideLayout393.xml"/><Relationship Id="rId43" Type="http://schemas.openxmlformats.org/officeDocument/2006/relationships/slideLayout" Target="../slideLayouts/slideLayout401.xml"/><Relationship Id="rId48" Type="http://schemas.openxmlformats.org/officeDocument/2006/relationships/slideLayout" Target="../slideLayouts/slideLayout406.xml"/><Relationship Id="rId56" Type="http://schemas.openxmlformats.org/officeDocument/2006/relationships/slideLayout" Target="../slideLayouts/slideLayout414.xml"/><Relationship Id="rId8" Type="http://schemas.openxmlformats.org/officeDocument/2006/relationships/slideLayout" Target="../slideLayouts/slideLayout366.xml"/><Relationship Id="rId51" Type="http://schemas.openxmlformats.org/officeDocument/2006/relationships/slideLayout" Target="../slideLayouts/slideLayout409.xml"/><Relationship Id="rId3" Type="http://schemas.openxmlformats.org/officeDocument/2006/relationships/slideLayout" Target="../slideLayouts/slideLayout361.xml"/><Relationship Id="rId12" Type="http://schemas.openxmlformats.org/officeDocument/2006/relationships/slideLayout" Target="../slideLayouts/slideLayout370.xml"/><Relationship Id="rId17" Type="http://schemas.openxmlformats.org/officeDocument/2006/relationships/slideLayout" Target="../slideLayouts/slideLayout375.xml"/><Relationship Id="rId25" Type="http://schemas.openxmlformats.org/officeDocument/2006/relationships/slideLayout" Target="../slideLayouts/slideLayout383.xml"/><Relationship Id="rId33" Type="http://schemas.openxmlformats.org/officeDocument/2006/relationships/slideLayout" Target="../slideLayouts/slideLayout391.xml"/><Relationship Id="rId38" Type="http://schemas.openxmlformats.org/officeDocument/2006/relationships/slideLayout" Target="../slideLayouts/slideLayout396.xml"/><Relationship Id="rId46" Type="http://schemas.openxmlformats.org/officeDocument/2006/relationships/slideLayout" Target="../slideLayouts/slideLayout404.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9.xml"/><Relationship Id="rId18" Type="http://schemas.openxmlformats.org/officeDocument/2006/relationships/slideLayout" Target="../slideLayouts/slideLayout434.xml"/><Relationship Id="rId26" Type="http://schemas.openxmlformats.org/officeDocument/2006/relationships/slideLayout" Target="../slideLayouts/slideLayout442.xml"/><Relationship Id="rId39" Type="http://schemas.openxmlformats.org/officeDocument/2006/relationships/slideLayout" Target="../slideLayouts/slideLayout455.xml"/><Relationship Id="rId21" Type="http://schemas.openxmlformats.org/officeDocument/2006/relationships/slideLayout" Target="../slideLayouts/slideLayout437.xml"/><Relationship Id="rId34" Type="http://schemas.openxmlformats.org/officeDocument/2006/relationships/slideLayout" Target="../slideLayouts/slideLayout450.xml"/><Relationship Id="rId42" Type="http://schemas.openxmlformats.org/officeDocument/2006/relationships/slideLayout" Target="../slideLayouts/slideLayout458.xml"/><Relationship Id="rId47" Type="http://schemas.openxmlformats.org/officeDocument/2006/relationships/slideLayout" Target="../slideLayouts/slideLayout463.xml"/><Relationship Id="rId50" Type="http://schemas.openxmlformats.org/officeDocument/2006/relationships/slideLayout" Target="../slideLayouts/slideLayout466.xml"/><Relationship Id="rId55" Type="http://schemas.openxmlformats.org/officeDocument/2006/relationships/slideLayout" Target="../slideLayouts/slideLayout471.xml"/><Relationship Id="rId7" Type="http://schemas.openxmlformats.org/officeDocument/2006/relationships/slideLayout" Target="../slideLayouts/slideLayout423.xml"/><Relationship Id="rId2" Type="http://schemas.openxmlformats.org/officeDocument/2006/relationships/slideLayout" Target="../slideLayouts/slideLayout418.xml"/><Relationship Id="rId16" Type="http://schemas.openxmlformats.org/officeDocument/2006/relationships/slideLayout" Target="../slideLayouts/slideLayout432.xml"/><Relationship Id="rId20" Type="http://schemas.openxmlformats.org/officeDocument/2006/relationships/slideLayout" Target="../slideLayouts/slideLayout436.xml"/><Relationship Id="rId29" Type="http://schemas.openxmlformats.org/officeDocument/2006/relationships/slideLayout" Target="../slideLayouts/slideLayout445.xml"/><Relationship Id="rId41" Type="http://schemas.openxmlformats.org/officeDocument/2006/relationships/slideLayout" Target="../slideLayouts/slideLayout457.xml"/><Relationship Id="rId54" Type="http://schemas.openxmlformats.org/officeDocument/2006/relationships/slideLayout" Target="../slideLayouts/slideLayout470.xml"/><Relationship Id="rId62" Type="http://schemas.openxmlformats.org/officeDocument/2006/relationships/hyperlink" Target="https://twitter.com/" TargetMode="External"/><Relationship Id="rId1" Type="http://schemas.openxmlformats.org/officeDocument/2006/relationships/slideLayout" Target="../slideLayouts/slideLayout417.xml"/><Relationship Id="rId6" Type="http://schemas.openxmlformats.org/officeDocument/2006/relationships/slideLayout" Target="../slideLayouts/slideLayout422.xml"/><Relationship Id="rId11" Type="http://schemas.openxmlformats.org/officeDocument/2006/relationships/slideLayout" Target="../slideLayouts/slideLayout427.xml"/><Relationship Id="rId24" Type="http://schemas.openxmlformats.org/officeDocument/2006/relationships/slideLayout" Target="../slideLayouts/slideLayout440.xml"/><Relationship Id="rId32" Type="http://schemas.openxmlformats.org/officeDocument/2006/relationships/slideLayout" Target="../slideLayouts/slideLayout448.xml"/><Relationship Id="rId37" Type="http://schemas.openxmlformats.org/officeDocument/2006/relationships/slideLayout" Target="../slideLayouts/slideLayout453.xml"/><Relationship Id="rId40" Type="http://schemas.openxmlformats.org/officeDocument/2006/relationships/slideLayout" Target="../slideLayouts/slideLayout456.xml"/><Relationship Id="rId45" Type="http://schemas.openxmlformats.org/officeDocument/2006/relationships/slideLayout" Target="../slideLayouts/slideLayout461.xml"/><Relationship Id="rId53" Type="http://schemas.openxmlformats.org/officeDocument/2006/relationships/slideLayout" Target="../slideLayouts/slideLayout469.xml"/><Relationship Id="rId58" Type="http://schemas.openxmlformats.org/officeDocument/2006/relationships/slideLayout" Target="../slideLayouts/slideLayout474.xml"/><Relationship Id="rId5" Type="http://schemas.openxmlformats.org/officeDocument/2006/relationships/slideLayout" Target="../slideLayouts/slideLayout421.xml"/><Relationship Id="rId15" Type="http://schemas.openxmlformats.org/officeDocument/2006/relationships/slideLayout" Target="../slideLayouts/slideLayout431.xml"/><Relationship Id="rId23" Type="http://schemas.openxmlformats.org/officeDocument/2006/relationships/slideLayout" Target="../slideLayouts/slideLayout439.xml"/><Relationship Id="rId28" Type="http://schemas.openxmlformats.org/officeDocument/2006/relationships/slideLayout" Target="../slideLayouts/slideLayout444.xml"/><Relationship Id="rId36" Type="http://schemas.openxmlformats.org/officeDocument/2006/relationships/slideLayout" Target="../slideLayouts/slideLayout452.xml"/><Relationship Id="rId49" Type="http://schemas.openxmlformats.org/officeDocument/2006/relationships/slideLayout" Target="../slideLayouts/slideLayout465.xml"/><Relationship Id="rId57" Type="http://schemas.openxmlformats.org/officeDocument/2006/relationships/slideLayout" Target="../slideLayouts/slideLayout473.xml"/><Relationship Id="rId61" Type="http://schemas.openxmlformats.org/officeDocument/2006/relationships/hyperlink" Target="https://www.linkedin.com/" TargetMode="External"/><Relationship Id="rId10" Type="http://schemas.openxmlformats.org/officeDocument/2006/relationships/slideLayout" Target="../slideLayouts/slideLayout426.xml"/><Relationship Id="rId19" Type="http://schemas.openxmlformats.org/officeDocument/2006/relationships/slideLayout" Target="../slideLayouts/slideLayout435.xml"/><Relationship Id="rId31" Type="http://schemas.openxmlformats.org/officeDocument/2006/relationships/slideLayout" Target="../slideLayouts/slideLayout447.xml"/><Relationship Id="rId44" Type="http://schemas.openxmlformats.org/officeDocument/2006/relationships/slideLayout" Target="../slideLayouts/slideLayout460.xml"/><Relationship Id="rId52" Type="http://schemas.openxmlformats.org/officeDocument/2006/relationships/slideLayout" Target="../slideLayouts/slideLayout468.xml"/><Relationship Id="rId60" Type="http://schemas.openxmlformats.org/officeDocument/2006/relationships/hyperlink" Target="https://www.facebook.com" TargetMode="External"/><Relationship Id="rId4" Type="http://schemas.openxmlformats.org/officeDocument/2006/relationships/slideLayout" Target="../slideLayouts/slideLayout420.xml"/><Relationship Id="rId9" Type="http://schemas.openxmlformats.org/officeDocument/2006/relationships/slideLayout" Target="../slideLayouts/slideLayout425.xml"/><Relationship Id="rId14" Type="http://schemas.openxmlformats.org/officeDocument/2006/relationships/slideLayout" Target="../slideLayouts/slideLayout430.xml"/><Relationship Id="rId22" Type="http://schemas.openxmlformats.org/officeDocument/2006/relationships/slideLayout" Target="../slideLayouts/slideLayout438.xml"/><Relationship Id="rId27" Type="http://schemas.openxmlformats.org/officeDocument/2006/relationships/slideLayout" Target="../slideLayouts/slideLayout443.xml"/><Relationship Id="rId30" Type="http://schemas.openxmlformats.org/officeDocument/2006/relationships/slideLayout" Target="../slideLayouts/slideLayout446.xml"/><Relationship Id="rId35" Type="http://schemas.openxmlformats.org/officeDocument/2006/relationships/slideLayout" Target="../slideLayouts/slideLayout451.xml"/><Relationship Id="rId43" Type="http://schemas.openxmlformats.org/officeDocument/2006/relationships/slideLayout" Target="../slideLayouts/slideLayout459.xml"/><Relationship Id="rId48" Type="http://schemas.openxmlformats.org/officeDocument/2006/relationships/slideLayout" Target="../slideLayouts/slideLayout464.xml"/><Relationship Id="rId56" Type="http://schemas.openxmlformats.org/officeDocument/2006/relationships/slideLayout" Target="../slideLayouts/slideLayout472.xml"/><Relationship Id="rId8" Type="http://schemas.openxmlformats.org/officeDocument/2006/relationships/slideLayout" Target="../slideLayouts/slideLayout424.xml"/><Relationship Id="rId51" Type="http://schemas.openxmlformats.org/officeDocument/2006/relationships/slideLayout" Target="../slideLayouts/slideLayout467.xml"/><Relationship Id="rId3" Type="http://schemas.openxmlformats.org/officeDocument/2006/relationships/slideLayout" Target="../slideLayouts/slideLayout419.xml"/><Relationship Id="rId12" Type="http://schemas.openxmlformats.org/officeDocument/2006/relationships/slideLayout" Target="../slideLayouts/slideLayout428.xml"/><Relationship Id="rId17" Type="http://schemas.openxmlformats.org/officeDocument/2006/relationships/slideLayout" Target="../slideLayouts/slideLayout433.xml"/><Relationship Id="rId25" Type="http://schemas.openxmlformats.org/officeDocument/2006/relationships/slideLayout" Target="../slideLayouts/slideLayout441.xml"/><Relationship Id="rId33" Type="http://schemas.openxmlformats.org/officeDocument/2006/relationships/slideLayout" Target="../slideLayouts/slideLayout449.xml"/><Relationship Id="rId38" Type="http://schemas.openxmlformats.org/officeDocument/2006/relationships/slideLayout" Target="../slideLayouts/slideLayout454.xml"/><Relationship Id="rId46" Type="http://schemas.openxmlformats.org/officeDocument/2006/relationships/slideLayout" Target="../slideLayouts/slideLayout462.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7.xml"/><Relationship Id="rId18" Type="http://schemas.openxmlformats.org/officeDocument/2006/relationships/slideLayout" Target="../slideLayouts/slideLayout492.xml"/><Relationship Id="rId26" Type="http://schemas.openxmlformats.org/officeDocument/2006/relationships/slideLayout" Target="../slideLayouts/slideLayout500.xml"/><Relationship Id="rId39" Type="http://schemas.openxmlformats.org/officeDocument/2006/relationships/slideLayout" Target="../slideLayouts/slideLayout513.xml"/><Relationship Id="rId21" Type="http://schemas.openxmlformats.org/officeDocument/2006/relationships/slideLayout" Target="../slideLayouts/slideLayout495.xml"/><Relationship Id="rId34" Type="http://schemas.openxmlformats.org/officeDocument/2006/relationships/slideLayout" Target="../slideLayouts/slideLayout508.xml"/><Relationship Id="rId42" Type="http://schemas.openxmlformats.org/officeDocument/2006/relationships/slideLayout" Target="../slideLayouts/slideLayout516.xml"/><Relationship Id="rId47" Type="http://schemas.openxmlformats.org/officeDocument/2006/relationships/slideLayout" Target="../slideLayouts/slideLayout521.xml"/><Relationship Id="rId50" Type="http://schemas.openxmlformats.org/officeDocument/2006/relationships/slideLayout" Target="../slideLayouts/slideLayout524.xml"/><Relationship Id="rId55" Type="http://schemas.openxmlformats.org/officeDocument/2006/relationships/slideLayout" Target="../slideLayouts/slideLayout529.xml"/><Relationship Id="rId7" Type="http://schemas.openxmlformats.org/officeDocument/2006/relationships/slideLayout" Target="../slideLayouts/slideLayout481.xml"/><Relationship Id="rId2" Type="http://schemas.openxmlformats.org/officeDocument/2006/relationships/slideLayout" Target="../slideLayouts/slideLayout476.xml"/><Relationship Id="rId16" Type="http://schemas.openxmlformats.org/officeDocument/2006/relationships/slideLayout" Target="../slideLayouts/slideLayout490.xml"/><Relationship Id="rId20" Type="http://schemas.openxmlformats.org/officeDocument/2006/relationships/slideLayout" Target="../slideLayouts/slideLayout494.xml"/><Relationship Id="rId29" Type="http://schemas.openxmlformats.org/officeDocument/2006/relationships/slideLayout" Target="../slideLayouts/slideLayout503.xml"/><Relationship Id="rId41" Type="http://schemas.openxmlformats.org/officeDocument/2006/relationships/slideLayout" Target="../slideLayouts/slideLayout515.xml"/><Relationship Id="rId54" Type="http://schemas.openxmlformats.org/officeDocument/2006/relationships/slideLayout" Target="../slideLayouts/slideLayout528.xml"/><Relationship Id="rId62" Type="http://schemas.openxmlformats.org/officeDocument/2006/relationships/hyperlink" Target="https://twitter.com/" TargetMode="External"/><Relationship Id="rId1" Type="http://schemas.openxmlformats.org/officeDocument/2006/relationships/slideLayout" Target="../slideLayouts/slideLayout475.xml"/><Relationship Id="rId6" Type="http://schemas.openxmlformats.org/officeDocument/2006/relationships/slideLayout" Target="../slideLayouts/slideLayout480.xml"/><Relationship Id="rId11" Type="http://schemas.openxmlformats.org/officeDocument/2006/relationships/slideLayout" Target="../slideLayouts/slideLayout485.xml"/><Relationship Id="rId24" Type="http://schemas.openxmlformats.org/officeDocument/2006/relationships/slideLayout" Target="../slideLayouts/slideLayout498.xml"/><Relationship Id="rId32" Type="http://schemas.openxmlformats.org/officeDocument/2006/relationships/slideLayout" Target="../slideLayouts/slideLayout506.xml"/><Relationship Id="rId37" Type="http://schemas.openxmlformats.org/officeDocument/2006/relationships/slideLayout" Target="../slideLayouts/slideLayout511.xml"/><Relationship Id="rId40" Type="http://schemas.openxmlformats.org/officeDocument/2006/relationships/slideLayout" Target="../slideLayouts/slideLayout514.xml"/><Relationship Id="rId45" Type="http://schemas.openxmlformats.org/officeDocument/2006/relationships/slideLayout" Target="../slideLayouts/slideLayout519.xml"/><Relationship Id="rId53" Type="http://schemas.openxmlformats.org/officeDocument/2006/relationships/slideLayout" Target="../slideLayouts/slideLayout527.xml"/><Relationship Id="rId58" Type="http://schemas.openxmlformats.org/officeDocument/2006/relationships/slideLayout" Target="../slideLayouts/slideLayout532.xml"/><Relationship Id="rId5" Type="http://schemas.openxmlformats.org/officeDocument/2006/relationships/slideLayout" Target="../slideLayouts/slideLayout479.xml"/><Relationship Id="rId15" Type="http://schemas.openxmlformats.org/officeDocument/2006/relationships/slideLayout" Target="../slideLayouts/slideLayout489.xml"/><Relationship Id="rId23" Type="http://schemas.openxmlformats.org/officeDocument/2006/relationships/slideLayout" Target="../slideLayouts/slideLayout497.xml"/><Relationship Id="rId28" Type="http://schemas.openxmlformats.org/officeDocument/2006/relationships/slideLayout" Target="../slideLayouts/slideLayout502.xml"/><Relationship Id="rId36" Type="http://schemas.openxmlformats.org/officeDocument/2006/relationships/slideLayout" Target="../slideLayouts/slideLayout510.xml"/><Relationship Id="rId49" Type="http://schemas.openxmlformats.org/officeDocument/2006/relationships/slideLayout" Target="../slideLayouts/slideLayout523.xml"/><Relationship Id="rId57" Type="http://schemas.openxmlformats.org/officeDocument/2006/relationships/slideLayout" Target="../slideLayouts/slideLayout531.xml"/><Relationship Id="rId61" Type="http://schemas.openxmlformats.org/officeDocument/2006/relationships/hyperlink" Target="https://www.linkedin.com/" TargetMode="External"/><Relationship Id="rId10" Type="http://schemas.openxmlformats.org/officeDocument/2006/relationships/slideLayout" Target="../slideLayouts/slideLayout484.xml"/><Relationship Id="rId19" Type="http://schemas.openxmlformats.org/officeDocument/2006/relationships/slideLayout" Target="../slideLayouts/slideLayout493.xml"/><Relationship Id="rId31" Type="http://schemas.openxmlformats.org/officeDocument/2006/relationships/slideLayout" Target="../slideLayouts/slideLayout505.xml"/><Relationship Id="rId44" Type="http://schemas.openxmlformats.org/officeDocument/2006/relationships/slideLayout" Target="../slideLayouts/slideLayout518.xml"/><Relationship Id="rId52" Type="http://schemas.openxmlformats.org/officeDocument/2006/relationships/slideLayout" Target="../slideLayouts/slideLayout526.xml"/><Relationship Id="rId60" Type="http://schemas.openxmlformats.org/officeDocument/2006/relationships/hyperlink" Target="https://www.facebook.com" TargetMode="External"/><Relationship Id="rId4" Type="http://schemas.openxmlformats.org/officeDocument/2006/relationships/slideLayout" Target="../slideLayouts/slideLayout478.xml"/><Relationship Id="rId9" Type="http://schemas.openxmlformats.org/officeDocument/2006/relationships/slideLayout" Target="../slideLayouts/slideLayout483.xml"/><Relationship Id="rId14" Type="http://schemas.openxmlformats.org/officeDocument/2006/relationships/slideLayout" Target="../slideLayouts/slideLayout488.xml"/><Relationship Id="rId22" Type="http://schemas.openxmlformats.org/officeDocument/2006/relationships/slideLayout" Target="../slideLayouts/slideLayout496.xml"/><Relationship Id="rId27" Type="http://schemas.openxmlformats.org/officeDocument/2006/relationships/slideLayout" Target="../slideLayouts/slideLayout501.xml"/><Relationship Id="rId30" Type="http://schemas.openxmlformats.org/officeDocument/2006/relationships/slideLayout" Target="../slideLayouts/slideLayout504.xml"/><Relationship Id="rId35" Type="http://schemas.openxmlformats.org/officeDocument/2006/relationships/slideLayout" Target="../slideLayouts/slideLayout509.xml"/><Relationship Id="rId43" Type="http://schemas.openxmlformats.org/officeDocument/2006/relationships/slideLayout" Target="../slideLayouts/slideLayout517.xml"/><Relationship Id="rId48" Type="http://schemas.openxmlformats.org/officeDocument/2006/relationships/slideLayout" Target="../slideLayouts/slideLayout522.xml"/><Relationship Id="rId56" Type="http://schemas.openxmlformats.org/officeDocument/2006/relationships/slideLayout" Target="../slideLayouts/slideLayout530.xml"/><Relationship Id="rId8" Type="http://schemas.openxmlformats.org/officeDocument/2006/relationships/slideLayout" Target="../slideLayouts/slideLayout482.xml"/><Relationship Id="rId51" Type="http://schemas.openxmlformats.org/officeDocument/2006/relationships/slideLayout" Target="../slideLayouts/slideLayout525.xml"/><Relationship Id="rId3" Type="http://schemas.openxmlformats.org/officeDocument/2006/relationships/slideLayout" Target="../slideLayouts/slideLayout477.xml"/><Relationship Id="rId12" Type="http://schemas.openxmlformats.org/officeDocument/2006/relationships/slideLayout" Target="../slideLayouts/slideLayout486.xml"/><Relationship Id="rId17" Type="http://schemas.openxmlformats.org/officeDocument/2006/relationships/slideLayout" Target="../slideLayouts/slideLayout491.xml"/><Relationship Id="rId25" Type="http://schemas.openxmlformats.org/officeDocument/2006/relationships/slideLayout" Target="../slideLayouts/slideLayout499.xml"/><Relationship Id="rId33" Type="http://schemas.openxmlformats.org/officeDocument/2006/relationships/slideLayout" Target="../slideLayouts/slideLayout507.xml"/><Relationship Id="rId38" Type="http://schemas.openxmlformats.org/officeDocument/2006/relationships/slideLayout" Target="../slideLayouts/slideLayout512.xml"/><Relationship Id="rId46" Type="http://schemas.openxmlformats.org/officeDocument/2006/relationships/slideLayout" Target="../slideLayouts/slideLayout520.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4438" r:id="rId6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1"/>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2"/>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3"/>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4439" r:id="rId58"/>
    <p:sldLayoutId id="2147484440" r:id="rId59"/>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9.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5.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5.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5.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5.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5.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5.xml"/></Relationships>
</file>

<file path=ppt/slides/_rels/slide23.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5.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5.xml"/></Relationships>
</file>

<file path=ppt/slides/_rels/slide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25.xml"/></Relationships>
</file>

<file path=ppt/slides/_rels/slide7.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25.xml"/></Relationships>
</file>

<file path=ppt/slides/_rels/slide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 y="1533"/>
            <a:ext cx="5753741" cy="101958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1176978" y="82385"/>
            <a:ext cx="3054716" cy="753391"/>
          </a:xfrm>
          <a:prstGeom prst="rect">
            <a:avLst/>
          </a:prstGeom>
        </p:spPr>
        <p:txBody>
          <a:bodyPr vert="horz" wrap="square" lIns="0" tIns="14585" rIns="0" bIns="0" rtlCol="0">
            <a:spAutoFit/>
          </a:bodyPr>
          <a:lstStyle/>
          <a:p>
            <a:pPr marL="12683">
              <a:lnSpc>
                <a:spcPct val="100000"/>
              </a:lnSpc>
              <a:spcBef>
                <a:spcPts val="114"/>
              </a:spcBef>
            </a:pPr>
            <a:r>
              <a:rPr lang="en-US" sz="4800" b="1" dirty="0" err="1">
                <a:solidFill>
                  <a:schemeClr val="bg1"/>
                </a:solidFill>
                <a:latin typeface="Arial" panose="020B0604020202020204" pitchFamily="34" charset="0"/>
                <a:cs typeface="Arial" panose="020B0604020202020204" pitchFamily="34" charset="0"/>
              </a:rPr>
              <a:t>Français</a:t>
            </a:r>
            <a:r>
              <a:rPr lang="en-US" sz="4800" b="1" dirty="0">
                <a:solidFill>
                  <a:schemeClr val="bg1"/>
                </a:solidFill>
                <a:latin typeface="Arial" panose="020B0604020202020204" pitchFamily="34" charset="0"/>
                <a:cs typeface="Arial" panose="020B0604020202020204" pitchFamily="34" charset="0"/>
              </a:rPr>
              <a:t> </a:t>
            </a:r>
            <a:endParaRPr sz="4800" dirty="0">
              <a:latin typeface="Arial Black" pitchFamily="34" charset="0"/>
              <a:cs typeface="Times New Roman" pitchFamily="18" charset="0"/>
            </a:endParaRPr>
          </a:p>
        </p:txBody>
      </p:sp>
      <p:sp>
        <p:nvSpPr>
          <p:cNvPr id="6" name="object 6"/>
          <p:cNvSpPr/>
          <p:nvPr/>
        </p:nvSpPr>
        <p:spPr>
          <a:xfrm>
            <a:off x="215429" y="1188878"/>
            <a:ext cx="343791" cy="863169"/>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7" name="object 7"/>
          <p:cNvSpPr/>
          <p:nvPr/>
        </p:nvSpPr>
        <p:spPr>
          <a:xfrm>
            <a:off x="215429" y="2124101"/>
            <a:ext cx="343791" cy="78437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4" name="object 27"/>
          <p:cNvGrpSpPr/>
          <p:nvPr/>
        </p:nvGrpSpPr>
        <p:grpSpPr>
          <a:xfrm>
            <a:off x="4696821" y="228549"/>
            <a:ext cx="633666" cy="633434"/>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864932" y="248659"/>
            <a:ext cx="374391" cy="361747"/>
          </a:xfrm>
          <a:prstGeom prst="rect">
            <a:avLst/>
          </a:prstGeom>
        </p:spPr>
        <p:txBody>
          <a:bodyPr vert="horz" wrap="square" lIns="0" tIns="15854" rIns="0" bIns="0" rtlCol="0">
            <a:spAutoFit/>
          </a:bodyPr>
          <a:lstStyle/>
          <a:p>
            <a:pPr>
              <a:spcBef>
                <a:spcPts val="125"/>
              </a:spcBef>
            </a:pPr>
            <a:r>
              <a:rPr lang="en-US" sz="2200" dirty="0" smtClean="0">
                <a:solidFill>
                  <a:schemeClr val="bg1"/>
                </a:solidFill>
                <a:latin typeface="Arial"/>
                <a:cs typeface="Arial"/>
              </a:rPr>
              <a:t> 9</a:t>
            </a:r>
            <a:endParaRPr sz="2200" dirty="0">
              <a:solidFill>
                <a:schemeClr val="bg1"/>
              </a:solidFill>
              <a:latin typeface="Arial"/>
              <a:cs typeface="Arial"/>
            </a:endParaRPr>
          </a:p>
        </p:txBody>
      </p:sp>
      <p:sp>
        <p:nvSpPr>
          <p:cNvPr id="31" name="object 31"/>
          <p:cNvSpPr txBox="1"/>
          <p:nvPr/>
        </p:nvSpPr>
        <p:spPr>
          <a:xfrm>
            <a:off x="4751933" y="541157"/>
            <a:ext cx="563331" cy="212221"/>
          </a:xfrm>
          <a:prstGeom prst="rect">
            <a:avLst/>
          </a:prstGeom>
        </p:spPr>
        <p:txBody>
          <a:bodyPr vert="horz" wrap="square" lIns="0" tIns="12049" rIns="0" bIns="0" rtlCol="0">
            <a:spAutoFit/>
          </a:bodyPr>
          <a:lstStyle/>
          <a:p>
            <a:pPr>
              <a:spcBef>
                <a:spcPts val="95"/>
              </a:spcBef>
            </a:pPr>
            <a:r>
              <a:rPr lang="ru-RU" sz="1300" spc="-5" dirty="0" smtClean="0">
                <a:solidFill>
                  <a:srgbClr val="FEFEFE"/>
                </a:solidFill>
                <a:latin typeface="Arial"/>
                <a:cs typeface="Arial"/>
              </a:rPr>
              <a:t> </a:t>
            </a:r>
            <a:r>
              <a:rPr lang="fr-FR" sz="1300" spc="-5" dirty="0" smtClean="0">
                <a:solidFill>
                  <a:srgbClr val="FEFEFE"/>
                </a:solidFill>
                <a:latin typeface="Arial"/>
                <a:cs typeface="Arial"/>
              </a:rPr>
              <a:t>classe</a:t>
            </a:r>
            <a:endParaRPr lang="fr-FR" sz="1300" dirty="0">
              <a:latin typeface="Arial"/>
              <a:cs typeface="Arial"/>
            </a:endParaRPr>
          </a:p>
        </p:txBody>
      </p:sp>
      <p:grpSp>
        <p:nvGrpSpPr>
          <p:cNvPr id="8" name="object 32"/>
          <p:cNvGrpSpPr/>
          <p:nvPr/>
        </p:nvGrpSpPr>
        <p:grpSpPr>
          <a:xfrm>
            <a:off x="350739" y="317911"/>
            <a:ext cx="437033" cy="418485"/>
            <a:chOff x="351125" y="318378"/>
            <a:chExt cx="437515" cy="419100"/>
          </a:xfrm>
        </p:grpSpPr>
        <p:sp>
          <p:nvSpPr>
            <p:cNvPr id="33" name="object 33"/>
            <p:cNvSpPr/>
            <p:nvPr/>
          </p:nvSpPr>
          <p:spPr>
            <a:xfrm>
              <a:off x="351125" y="354807"/>
              <a:ext cx="127505" cy="191260"/>
            </a:xfrm>
            <a:prstGeom prst="rect">
              <a:avLst/>
            </a:prstGeom>
            <a:blipFill>
              <a:blip r:embed="rId2" cstate="print"/>
              <a:stretch>
                <a:fillRect/>
              </a:stretch>
            </a:blipFill>
          </p:spPr>
          <p:txBody>
            <a:bodyPr wrap="square" lIns="0" tIns="0" rIns="0" bIns="0" rtlCol="0"/>
            <a:lstStyle/>
            <a:p>
              <a:endParaRPr/>
            </a:p>
          </p:txBody>
        </p:sp>
        <p:sp>
          <p:nvSpPr>
            <p:cNvPr id="34" name="object 34"/>
            <p:cNvSpPr/>
            <p:nvPr/>
          </p:nvSpPr>
          <p:spPr>
            <a:xfrm>
              <a:off x="505955" y="318378"/>
              <a:ext cx="127504" cy="227689"/>
            </a:xfrm>
            <a:prstGeom prst="rect">
              <a:avLst/>
            </a:prstGeom>
            <a:blipFill>
              <a:blip r:embed="rId3" cstate="print"/>
              <a:stretch>
                <a:fillRect/>
              </a:stretch>
            </a:blipFill>
          </p:spPr>
          <p:txBody>
            <a:bodyPr wrap="square" lIns="0" tIns="0" rIns="0" bIns="0" rtlCol="0"/>
            <a:lstStyle/>
            <a:p>
              <a:endParaRPr/>
            </a:p>
          </p:txBody>
        </p:sp>
        <p:sp>
          <p:nvSpPr>
            <p:cNvPr id="35" name="object 35"/>
            <p:cNvSpPr/>
            <p:nvPr/>
          </p:nvSpPr>
          <p:spPr>
            <a:xfrm>
              <a:off x="660783" y="391239"/>
              <a:ext cx="127505" cy="154828"/>
            </a:xfrm>
            <a:prstGeom prst="rect">
              <a:avLst/>
            </a:prstGeom>
            <a:blipFill>
              <a:blip r:embed="rId4" cstate="print"/>
              <a:stretch>
                <a:fillRect/>
              </a:stretch>
            </a:blipFill>
          </p:spPr>
          <p:txBody>
            <a:bodyPr wrap="square" lIns="0" tIns="0" rIns="0" bIns="0" rtlCol="0"/>
            <a:lstStyle/>
            <a:p>
              <a:endParaRPr/>
            </a:p>
          </p:txBody>
        </p:sp>
        <p:sp>
          <p:nvSpPr>
            <p:cNvPr id="36" name="object 36"/>
            <p:cNvSpPr/>
            <p:nvPr/>
          </p:nvSpPr>
          <p:spPr>
            <a:xfrm>
              <a:off x="469524" y="573389"/>
              <a:ext cx="245902" cy="163935"/>
            </a:xfrm>
            <a:prstGeom prst="rect">
              <a:avLst/>
            </a:prstGeom>
            <a:blipFill>
              <a:blip r:embed="rId5" cstate="print"/>
              <a:stretch>
                <a:fillRect/>
              </a:stretch>
            </a:blipFill>
          </p:spPr>
          <p:txBody>
            <a:bodyPr wrap="square" lIns="0" tIns="0" rIns="0" bIns="0" rtlCol="0"/>
            <a:lstStyle/>
            <a:p>
              <a:endParaRPr/>
            </a:p>
          </p:txBody>
        </p:sp>
      </p:grpSp>
      <p:sp>
        <p:nvSpPr>
          <p:cNvPr id="19" name="object 4"/>
          <p:cNvSpPr txBox="1"/>
          <p:nvPr/>
        </p:nvSpPr>
        <p:spPr>
          <a:xfrm>
            <a:off x="670733" y="1206045"/>
            <a:ext cx="4766874" cy="906640"/>
          </a:xfrm>
          <a:prstGeom prst="rect">
            <a:avLst/>
          </a:prstGeom>
        </p:spPr>
        <p:txBody>
          <a:bodyPr vert="horz" wrap="square" lIns="0" tIns="13952" rIns="0" bIns="0" rtlCol="0">
            <a:spAutoFit/>
          </a:bodyPr>
          <a:lstStyle/>
          <a:p>
            <a:pPr>
              <a:spcAft>
                <a:spcPts val="1200"/>
              </a:spcAft>
            </a:pPr>
            <a:r>
              <a:rPr lang="en-US" sz="2400" spc="5" dirty="0" err="1">
                <a:solidFill>
                  <a:srgbClr val="002060"/>
                </a:solidFill>
                <a:latin typeface="Arial"/>
                <a:cs typeface="Arial"/>
              </a:rPr>
              <a:t>Thème</a:t>
            </a:r>
            <a:r>
              <a:rPr lang="en-US" sz="2400" spc="5" dirty="0">
                <a:solidFill>
                  <a:srgbClr val="002060"/>
                </a:solidFill>
                <a:latin typeface="Arial"/>
                <a:cs typeface="Arial"/>
              </a:rPr>
              <a:t> de </a:t>
            </a:r>
            <a:r>
              <a:rPr lang="en-US" sz="2400" spc="5" dirty="0" smtClean="0">
                <a:solidFill>
                  <a:srgbClr val="002060"/>
                </a:solidFill>
                <a:latin typeface="Arial"/>
                <a:cs typeface="Arial"/>
              </a:rPr>
              <a:t>la </a:t>
            </a:r>
            <a:r>
              <a:rPr lang="en-US" sz="2400" spc="5" dirty="0" err="1" smtClean="0">
                <a:solidFill>
                  <a:srgbClr val="002060"/>
                </a:solidFill>
                <a:latin typeface="Arial"/>
                <a:cs typeface="Arial"/>
              </a:rPr>
              <a:t>leçon</a:t>
            </a:r>
            <a:r>
              <a:rPr lang="en-US" sz="2400" spc="5" dirty="0" smtClean="0">
                <a:solidFill>
                  <a:srgbClr val="002060"/>
                </a:solidFill>
                <a:latin typeface="Arial"/>
                <a:cs typeface="Arial"/>
              </a:rPr>
              <a:t>:</a:t>
            </a:r>
            <a:r>
              <a:rPr lang="ru-RU" sz="2400" spc="5" dirty="0" smtClean="0">
                <a:solidFill>
                  <a:srgbClr val="002060"/>
                </a:solidFill>
                <a:latin typeface="Arial"/>
                <a:cs typeface="Arial"/>
              </a:rPr>
              <a:t> </a:t>
            </a:r>
            <a:endParaRPr lang="fr-FR" sz="2400" spc="5" dirty="0" smtClean="0">
              <a:solidFill>
                <a:srgbClr val="002060"/>
              </a:solidFill>
              <a:latin typeface="Arial"/>
              <a:cs typeface="Arial"/>
            </a:endParaRPr>
          </a:p>
          <a:p>
            <a:r>
              <a:rPr lang="fr-FR" sz="2400" b="1" dirty="0" smtClean="0">
                <a:solidFill>
                  <a:srgbClr val="002060"/>
                </a:solidFill>
                <a:latin typeface="Arial"/>
                <a:cs typeface="Arial"/>
              </a:rPr>
              <a:t>L’INDUSTRIE FRANÇAISE</a:t>
            </a:r>
            <a:endParaRPr sz="2400" b="1" dirty="0">
              <a:solidFill>
                <a:srgbClr val="002060"/>
              </a:solidFill>
              <a:latin typeface="Arial Black" pitchFamily="34" charset="0"/>
              <a:cs typeface="Arial" pitchFamily="34" charset="0"/>
            </a:endParaRPr>
          </a:p>
        </p:txBody>
      </p:sp>
      <p:pic>
        <p:nvPicPr>
          <p:cNvPr id="17" name="Picture 2"/>
          <p:cNvPicPr>
            <a:picLocks noChangeAspect="1" noChangeArrowheads="1"/>
          </p:cNvPicPr>
          <p:nvPr/>
        </p:nvPicPr>
        <p:blipFill>
          <a:blip r:embed="rId6"/>
          <a:srcRect/>
          <a:stretch>
            <a:fillRect/>
          </a:stretch>
        </p:blipFill>
        <p:spPr bwMode="auto">
          <a:xfrm>
            <a:off x="-49233" y="-23030"/>
            <a:ext cx="1075027" cy="1075027"/>
          </a:xfrm>
          <a:prstGeom prst="ellipse">
            <a:avLst/>
          </a:prstGeom>
          <a:ln>
            <a:noFill/>
          </a:ln>
          <a:effectLst>
            <a:softEdge rad="112500"/>
          </a:effectLst>
        </p:spPr>
      </p:pic>
    </p:spTree>
    <p:extLst>
      <p:ext uri="{BB962C8B-B14F-4D97-AF65-F5344CB8AC3E}">
        <p14:creationId xmlns="" xmlns:p14="http://schemas.microsoft.com/office/powerpoint/2010/main" val="4032569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a:xfrm>
            <a:off x="165082" y="719705"/>
            <a:ext cx="3429023" cy="1231106"/>
          </a:xfrm>
        </p:spPr>
        <p:txBody>
          <a:bodyPr/>
          <a:lstStyle/>
          <a:p>
            <a:r>
              <a:rPr lang="fr-FR" sz="1600" dirty="0" smtClean="0">
                <a:solidFill>
                  <a:srgbClr val="000000"/>
                </a:solidFill>
              </a:rPr>
              <a:t>Les usines sidérurgiques et celles qui fabriquent des produits lourds comme de l’acier, de l’aluminium, du ciment ou de l’engrais se trouvent dans les ports pour faciliter le char gement de ces produits ou de ces minerais.</a:t>
            </a:r>
            <a:endParaRPr lang="ru-RU" dirty="0">
              <a:solidFill>
                <a:srgbClr val="000000"/>
              </a:solidFill>
            </a:endParaRPr>
          </a:p>
        </p:txBody>
      </p:sp>
      <p:pic>
        <p:nvPicPr>
          <p:cNvPr id="1026" name="Picture 2"/>
          <p:cNvPicPr>
            <a:picLocks noChangeAspect="1" noChangeArrowheads="1"/>
          </p:cNvPicPr>
          <p:nvPr/>
        </p:nvPicPr>
        <p:blipFill>
          <a:blip r:embed="rId2"/>
          <a:srcRect/>
          <a:stretch>
            <a:fillRect/>
          </a:stretch>
        </p:blipFill>
        <p:spPr bwMode="auto">
          <a:xfrm>
            <a:off x="3736981" y="719705"/>
            <a:ext cx="1785949" cy="195895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Содержимое 3"/>
          <p:cNvSpPr>
            <a:spLocks noGrp="1"/>
          </p:cNvSpPr>
          <p:nvPr>
            <p:ph sz="half" idx="3"/>
          </p:nvPr>
        </p:nvSpPr>
        <p:spPr>
          <a:xfrm>
            <a:off x="2522535" y="619912"/>
            <a:ext cx="3143272" cy="2880789"/>
          </a:xfrm>
        </p:spPr>
        <p:txBody>
          <a:bodyPr/>
          <a:lstStyle/>
          <a:p>
            <a:pPr>
              <a:buNone/>
            </a:pPr>
            <a:r>
              <a:rPr lang="fr-FR" sz="1600" dirty="0" smtClean="0">
                <a:solidFill>
                  <a:srgbClr val="000000"/>
                </a:solidFill>
                <a:latin typeface="Arial" pitchFamily="34" charset="0"/>
                <a:cs typeface="Arial" pitchFamily="34" charset="0"/>
              </a:rPr>
              <a:t>   </a:t>
            </a:r>
            <a:r>
              <a:rPr lang="fr-FR" sz="1800" dirty="0" smtClean="0">
                <a:solidFill>
                  <a:srgbClr val="000000"/>
                </a:solidFill>
                <a:latin typeface="Arial" pitchFamily="34" charset="0"/>
                <a:cs typeface="Arial" pitchFamily="34" charset="0"/>
              </a:rPr>
              <a:t>Les entreprises qui fabriquent des produits plus légers ont leur place </a:t>
            </a:r>
          </a:p>
          <a:p>
            <a:pPr>
              <a:buNone/>
            </a:pPr>
            <a:r>
              <a:rPr lang="fr-FR" sz="1800" dirty="0" smtClean="0">
                <a:solidFill>
                  <a:srgbClr val="000000"/>
                </a:solidFill>
                <a:latin typeface="Arial" pitchFamily="34" charset="0"/>
                <a:cs typeface="Arial" pitchFamily="34" charset="0"/>
              </a:rPr>
              <a:t>  partout, à coté des grandes villes et des petites villes, des autoroutes et </a:t>
            </a:r>
          </a:p>
          <a:p>
            <a:pPr>
              <a:buNone/>
            </a:pPr>
            <a:r>
              <a:rPr lang="fr-FR" sz="1800" dirty="0" smtClean="0">
                <a:solidFill>
                  <a:srgbClr val="000000"/>
                </a:solidFill>
                <a:latin typeface="Arial" pitchFamily="34" charset="0"/>
                <a:cs typeface="Arial" pitchFamily="34" charset="0"/>
              </a:rPr>
              <a:t>   elles sont même présentées dans les campagnes.</a:t>
            </a:r>
            <a:endParaRPr lang="ru-RU" sz="1800" dirty="0">
              <a:solidFill>
                <a:srgbClr val="000000"/>
              </a:solidFill>
              <a:latin typeface="Arial" pitchFamily="34" charset="0"/>
              <a:cs typeface="Arial" pitchFamily="34" charset="0"/>
            </a:endParaRPr>
          </a:p>
        </p:txBody>
      </p:sp>
      <p:pic>
        <p:nvPicPr>
          <p:cNvPr id="2050" name="Picture 2"/>
          <p:cNvPicPr>
            <a:picLocks noChangeAspect="1" noChangeArrowheads="1"/>
          </p:cNvPicPr>
          <p:nvPr/>
        </p:nvPicPr>
        <p:blipFill>
          <a:blip r:embed="rId2"/>
          <a:srcRect/>
          <a:stretch>
            <a:fillRect/>
          </a:stretch>
        </p:blipFill>
        <p:spPr bwMode="auto">
          <a:xfrm>
            <a:off x="165082" y="619912"/>
            <a:ext cx="2214578" cy="23574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a:xfrm>
            <a:off x="93643" y="518529"/>
            <a:ext cx="3286147" cy="2761877"/>
          </a:xfrm>
        </p:spPr>
        <p:txBody>
          <a:bodyPr/>
          <a:lstStyle/>
          <a:p>
            <a:pPr>
              <a:buNone/>
            </a:pPr>
            <a:r>
              <a:rPr lang="fr-FR" sz="1600" dirty="0" smtClean="0">
                <a:solidFill>
                  <a:srgbClr val="000000"/>
                </a:solidFill>
              </a:rPr>
              <a:t>    Les grands centres des industries mécaniques et chimiques se trouvent  dans le Nord et l’Est de la France. L’Ile-de-France, à elle seule, concentre le 1/4 (quart) de la production industrielle.</a:t>
            </a:r>
          </a:p>
          <a:p>
            <a:pPr>
              <a:buNone/>
            </a:pPr>
            <a:r>
              <a:rPr lang="fr-FR" sz="1600" dirty="0" smtClean="0">
                <a:solidFill>
                  <a:srgbClr val="000000"/>
                </a:solidFill>
              </a:rPr>
              <a:t>  En bref, la France du Nord et de l’Est reste la plus industrielle, la </a:t>
            </a:r>
          </a:p>
          <a:p>
            <a:pPr>
              <a:buNone/>
            </a:pPr>
            <a:r>
              <a:rPr lang="fr-FR" sz="1600" dirty="0" smtClean="0">
                <a:solidFill>
                  <a:srgbClr val="000000"/>
                </a:solidFill>
              </a:rPr>
              <a:t>plus dynamique.</a:t>
            </a:r>
            <a:endParaRPr lang="ru-RU" sz="1600" dirty="0">
              <a:solidFill>
                <a:srgbClr val="000000"/>
              </a:solidFill>
            </a:endParaRPr>
          </a:p>
        </p:txBody>
      </p:sp>
      <p:pic>
        <p:nvPicPr>
          <p:cNvPr id="3074" name="Picture 2"/>
          <p:cNvPicPr>
            <a:picLocks noChangeAspect="1" noChangeArrowheads="1"/>
          </p:cNvPicPr>
          <p:nvPr/>
        </p:nvPicPr>
        <p:blipFill>
          <a:blip r:embed="rId2"/>
          <a:srcRect/>
          <a:stretch>
            <a:fillRect/>
          </a:stretch>
        </p:blipFill>
        <p:spPr bwMode="auto">
          <a:xfrm>
            <a:off x="3522667" y="691350"/>
            <a:ext cx="2114503" cy="22860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Les </a:t>
            </a:r>
            <a:r>
              <a:rPr lang="en-US" dirty="0" err="1" smtClean="0"/>
              <a:t>échanges</a:t>
            </a:r>
            <a:r>
              <a:rPr lang="en-US" dirty="0" smtClean="0"/>
              <a:t> </a:t>
            </a:r>
            <a:r>
              <a:rPr lang="en-US" dirty="0" err="1" smtClean="0"/>
              <a:t>industriels</a:t>
            </a:r>
            <a:endParaRPr lang="ru-RU" dirty="0"/>
          </a:p>
        </p:txBody>
      </p:sp>
      <p:sp>
        <p:nvSpPr>
          <p:cNvPr id="3" name="Содержимое 2"/>
          <p:cNvSpPr>
            <a:spLocks noGrp="1"/>
          </p:cNvSpPr>
          <p:nvPr>
            <p:ph sz="half" idx="2"/>
          </p:nvPr>
        </p:nvSpPr>
        <p:spPr>
          <a:xfrm>
            <a:off x="247837" y="719705"/>
            <a:ext cx="3060516" cy="2166747"/>
          </a:xfrm>
        </p:spPr>
        <p:txBody>
          <a:bodyPr/>
          <a:lstStyle/>
          <a:p>
            <a:pPr>
              <a:buNone/>
            </a:pPr>
            <a:r>
              <a:rPr lang="fr-FR" sz="1600" dirty="0" smtClean="0">
                <a:solidFill>
                  <a:srgbClr val="660066"/>
                </a:solidFill>
              </a:rPr>
              <a:t>A l’étranger, l’industrie française</a:t>
            </a:r>
          </a:p>
          <a:p>
            <a:pPr>
              <a:buNone/>
            </a:pPr>
            <a:r>
              <a:rPr lang="fr-FR" sz="1600" dirty="0" smtClean="0">
                <a:solidFill>
                  <a:srgbClr val="660066"/>
                </a:solidFill>
              </a:rPr>
              <a:t>est surtout connue  pour:</a:t>
            </a:r>
          </a:p>
          <a:p>
            <a:pPr>
              <a:buNone/>
            </a:pPr>
            <a:r>
              <a:rPr lang="fr-FR" sz="1600" dirty="0" smtClean="0">
                <a:solidFill>
                  <a:srgbClr val="660066"/>
                </a:solidFill>
              </a:rPr>
              <a:t>– les industries de haute technologie, qui fabriquent </a:t>
            </a:r>
          </a:p>
          <a:p>
            <a:pPr>
              <a:buNone/>
            </a:pPr>
            <a:r>
              <a:rPr lang="fr-FR" sz="1600" dirty="0" smtClean="0">
                <a:solidFill>
                  <a:srgbClr val="660066"/>
                </a:solidFill>
              </a:rPr>
              <a:t>des produits tels que les avions, les trains, les automobiles, </a:t>
            </a:r>
          </a:p>
          <a:p>
            <a:pPr>
              <a:buNone/>
            </a:pPr>
            <a:r>
              <a:rPr lang="fr-FR" sz="1600" dirty="0" smtClean="0">
                <a:solidFill>
                  <a:srgbClr val="660066"/>
                </a:solidFill>
              </a:rPr>
              <a:t>les médicaments;</a:t>
            </a:r>
            <a:endParaRPr lang="ru-RU" sz="1600" dirty="0">
              <a:solidFill>
                <a:srgbClr val="660066"/>
              </a:solidFill>
            </a:endParaRPr>
          </a:p>
        </p:txBody>
      </p:sp>
      <p:pic>
        <p:nvPicPr>
          <p:cNvPr id="1026" name="Picture 2"/>
          <p:cNvPicPr>
            <a:picLocks noChangeAspect="1" noChangeArrowheads="1"/>
          </p:cNvPicPr>
          <p:nvPr/>
        </p:nvPicPr>
        <p:blipFill>
          <a:blip r:embed="rId2"/>
          <a:srcRect/>
          <a:stretch>
            <a:fillRect/>
          </a:stretch>
        </p:blipFill>
        <p:spPr bwMode="auto">
          <a:xfrm>
            <a:off x="3236915" y="719704"/>
            <a:ext cx="2357454" cy="225766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a:xfrm>
            <a:off x="247837" y="719705"/>
            <a:ext cx="5346531" cy="1526572"/>
          </a:xfrm>
        </p:spPr>
        <p:txBody>
          <a:bodyPr/>
          <a:lstStyle/>
          <a:p>
            <a:r>
              <a:rPr lang="fr-FR" sz="1600" dirty="0" smtClean="0">
                <a:solidFill>
                  <a:srgbClr val="660066"/>
                </a:solidFill>
              </a:rPr>
              <a:t>les entreprises agro-alimentaires. «Danone», par exemple, est le </a:t>
            </a:r>
            <a:r>
              <a:rPr lang="fr-FR" sz="1600" b="1" dirty="0" smtClean="0">
                <a:solidFill>
                  <a:srgbClr val="660066"/>
                </a:solidFill>
              </a:rPr>
              <a:t>troisième</a:t>
            </a:r>
            <a:r>
              <a:rPr lang="fr-FR" sz="1600" dirty="0" smtClean="0">
                <a:solidFill>
                  <a:srgbClr val="660066"/>
                </a:solidFill>
              </a:rPr>
              <a:t> groupe alimentaire en Europe. Il fabrique des produits très variés. Pour les produits frais et les eaux minérales il est le premier au monde. Sa production de boissons (bière, eaux minérales, lait) et de </a:t>
            </a:r>
          </a:p>
          <a:p>
            <a:r>
              <a:rPr lang="fr-FR" sz="1600" dirty="0" smtClean="0">
                <a:solidFill>
                  <a:srgbClr val="660066"/>
                </a:solidFill>
              </a:rPr>
              <a:t>biscuits est aussi très connue dans le monde.</a:t>
            </a:r>
            <a:endParaRPr lang="ru-RU" sz="1600" dirty="0">
              <a:solidFill>
                <a:srgbClr val="660066"/>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a:spLocks noChangeArrowheads="1"/>
          </p:cNvSpPr>
          <p:nvPr/>
        </p:nvSpPr>
        <p:spPr bwMode="auto">
          <a:xfrm>
            <a:off x="2314062" y="344768"/>
            <a:ext cx="2627585" cy="1151613"/>
          </a:xfrm>
          <a:prstGeom prst="rect">
            <a:avLst/>
          </a:prstGeom>
          <a:noFill/>
          <a:ln w="9525">
            <a:noFill/>
            <a:miter lim="800000"/>
            <a:headEnd/>
            <a:tailEnd/>
          </a:ln>
        </p:spPr>
        <p:txBody>
          <a:bodyPr wrap="square" lIns="43196" tIns="21598" rIns="43196" bIns="21598">
            <a:spAutoFit/>
          </a:bodyPr>
          <a:lstStyle/>
          <a:p>
            <a:pPr algn="ctr"/>
            <a:r>
              <a:rPr lang="fr-FR" altLang="ru-RU" sz="1800" b="1" dirty="0" smtClean="0">
                <a:latin typeface="Arial" pitchFamily="34" charset="0"/>
                <a:cs typeface="Arial" pitchFamily="34" charset="0"/>
              </a:rPr>
              <a:t>Lois Renault</a:t>
            </a:r>
          </a:p>
          <a:p>
            <a:pPr algn="ctr"/>
            <a:r>
              <a:rPr lang="fr-FR" altLang="ru-RU" sz="1800" b="1" dirty="0" smtClean="0">
                <a:latin typeface="Arial" pitchFamily="34" charset="0"/>
                <a:cs typeface="Arial" pitchFamily="34" charset="0"/>
              </a:rPr>
              <a:t>est le fondateur des </a:t>
            </a:r>
          </a:p>
          <a:p>
            <a:pPr algn="ctr"/>
            <a:r>
              <a:rPr lang="fr-FR" altLang="ru-RU" sz="1800" b="1" dirty="0" smtClean="0">
                <a:latin typeface="Arial" pitchFamily="34" charset="0"/>
                <a:cs typeface="Arial" pitchFamily="34" charset="0"/>
              </a:rPr>
              <a:t>usines d’automobiles</a:t>
            </a:r>
          </a:p>
          <a:p>
            <a:pPr algn="ctr"/>
            <a:r>
              <a:rPr lang="fr-FR" altLang="ru-RU" sz="1800" b="1" dirty="0" smtClean="0">
                <a:latin typeface="Arial" pitchFamily="34" charset="0"/>
                <a:cs typeface="Arial" pitchFamily="34" charset="0"/>
              </a:rPr>
              <a:t>«RENAULT» </a:t>
            </a:r>
            <a:r>
              <a:rPr lang="en-US" altLang="ru-RU" sz="1800" b="1" dirty="0" smtClean="0">
                <a:latin typeface="Arial" pitchFamily="34" charset="0"/>
                <a:cs typeface="Arial" pitchFamily="34" charset="0"/>
              </a:rPr>
              <a:t> </a:t>
            </a:r>
            <a:endParaRPr lang="ru-RU" altLang="ru-RU" sz="1600" b="1" dirty="0"/>
          </a:p>
        </p:txBody>
      </p:sp>
      <p:sp>
        <p:nvSpPr>
          <p:cNvPr id="16" name="Прямоугольник 15"/>
          <p:cNvSpPr>
            <a:spLocks noChangeArrowheads="1"/>
          </p:cNvSpPr>
          <p:nvPr/>
        </p:nvSpPr>
        <p:spPr bwMode="auto">
          <a:xfrm>
            <a:off x="2779604" y="1835270"/>
            <a:ext cx="2162043" cy="966948"/>
          </a:xfrm>
          <a:prstGeom prst="rect">
            <a:avLst/>
          </a:prstGeom>
          <a:noFill/>
          <a:ln w="9525">
            <a:noFill/>
            <a:miter lim="800000"/>
            <a:headEnd/>
            <a:tailEnd/>
          </a:ln>
        </p:spPr>
        <p:txBody>
          <a:bodyPr lIns="43196" tIns="21598" rIns="43196" bIns="21598">
            <a:spAutoFit/>
          </a:bodyPr>
          <a:lstStyle/>
          <a:p>
            <a:pPr algn="ctr"/>
            <a:r>
              <a:rPr lang="fr-FR" altLang="ru-RU" sz="1500" b="1" dirty="0" smtClean="0">
                <a:latin typeface="Arial" pitchFamily="34" charset="0"/>
                <a:cs typeface="Arial" pitchFamily="34" charset="0"/>
              </a:rPr>
              <a:t>C’est en 1890 que la construction des </a:t>
            </a:r>
          </a:p>
          <a:p>
            <a:pPr algn="ctr"/>
            <a:r>
              <a:rPr lang="fr-FR" altLang="ru-RU" sz="1500" b="1" dirty="0" smtClean="0">
                <a:latin typeface="Arial" pitchFamily="34" charset="0"/>
                <a:cs typeface="Arial" pitchFamily="34" charset="0"/>
              </a:rPr>
              <a:t>automobiles à pétrole débute en France. </a:t>
            </a:r>
            <a:endParaRPr lang="ru-RU" altLang="ru-RU" sz="1300" b="1" dirty="0"/>
          </a:p>
        </p:txBody>
      </p:sp>
      <p:pic>
        <p:nvPicPr>
          <p:cNvPr id="1026" name="Picture 2"/>
          <p:cNvPicPr>
            <a:picLocks noChangeAspect="1" noChangeArrowheads="1"/>
          </p:cNvPicPr>
          <p:nvPr/>
        </p:nvPicPr>
        <p:blipFill>
          <a:blip r:embed="rId2"/>
          <a:srcRect/>
          <a:stretch>
            <a:fillRect/>
          </a:stretch>
        </p:blipFill>
        <p:spPr bwMode="auto">
          <a:xfrm>
            <a:off x="93643" y="344768"/>
            <a:ext cx="2085975" cy="2457450"/>
          </a:xfrm>
          <a:prstGeom prst="rect">
            <a:avLst/>
          </a:prstGeom>
          <a:noFill/>
          <a:ln w="9525">
            <a:noFill/>
            <a:miter lim="800000"/>
            <a:headEnd/>
            <a:tailEnd/>
          </a:ln>
          <a:effec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9"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0-#ppt_w/2"/>
                                          </p:val>
                                        </p:tav>
                                        <p:tav tm="100000">
                                          <p:val>
                                            <p:strVal val="#ppt_x"/>
                                          </p:val>
                                        </p:tav>
                                      </p:tavLst>
                                    </p:anim>
                                    <p:anim calcmode="lin" valueType="num">
                                      <p:cBhvr additive="base">
                                        <p:cTn id="13"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3" y="132269"/>
            <a:ext cx="5572163" cy="386260"/>
          </a:xfrm>
        </p:spPr>
        <p:txBody>
          <a:bodyPr>
            <a:normAutofit fontScale="90000"/>
          </a:bodyPr>
          <a:lstStyle/>
          <a:p>
            <a:r>
              <a:rPr lang="fr-FR" dirty="0" smtClean="0"/>
              <a:t>Les différentes branches de l’industrie</a:t>
            </a:r>
            <a:endParaRPr lang="ru-RU" dirty="0"/>
          </a:p>
        </p:txBody>
      </p:sp>
      <p:sp>
        <p:nvSpPr>
          <p:cNvPr id="3" name="Содержимое 2"/>
          <p:cNvSpPr>
            <a:spLocks noGrp="1"/>
          </p:cNvSpPr>
          <p:nvPr>
            <p:ph sz="half" idx="2"/>
          </p:nvPr>
        </p:nvSpPr>
        <p:spPr>
          <a:xfrm>
            <a:off x="247838" y="719705"/>
            <a:ext cx="5417968" cy="1772793"/>
          </a:xfrm>
        </p:spPr>
        <p:txBody>
          <a:bodyPr/>
          <a:lstStyle/>
          <a:p>
            <a:pPr>
              <a:buNone/>
            </a:pPr>
            <a:r>
              <a:rPr lang="fr-FR" sz="1800" dirty="0" smtClean="0">
                <a:solidFill>
                  <a:srgbClr val="000000"/>
                </a:solidFill>
              </a:rPr>
              <a:t>   Airbus, TGV (train à Grande Vitesse), «Renault», «Peugeot-Citroën»... </a:t>
            </a:r>
          </a:p>
          <a:p>
            <a:pPr>
              <a:buNone/>
            </a:pPr>
            <a:r>
              <a:rPr lang="fr-FR" sz="1800" dirty="0" smtClean="0">
                <a:solidFill>
                  <a:srgbClr val="000000"/>
                </a:solidFill>
              </a:rPr>
              <a:t>   La France occupe une place de tout premier plan      dans le domaine des </a:t>
            </a:r>
            <a:r>
              <a:rPr lang="fr-FR" sz="1800" dirty="0" smtClean="0">
                <a:solidFill>
                  <a:srgbClr val="000000"/>
                </a:solidFill>
              </a:rPr>
              <a:t>   </a:t>
            </a:r>
            <a:r>
              <a:rPr lang="fr-FR" sz="1800" dirty="0" smtClean="0">
                <a:solidFill>
                  <a:srgbClr val="000000"/>
                </a:solidFill>
              </a:rPr>
              <a:t>transports. L’industrie automobile est aussi un des   secteurs le plus </a:t>
            </a:r>
          </a:p>
          <a:p>
            <a:pPr>
              <a:buNone/>
            </a:pPr>
            <a:r>
              <a:rPr lang="fr-FR" sz="1800" dirty="0" smtClean="0">
                <a:solidFill>
                  <a:srgbClr val="000000"/>
                </a:solidFill>
              </a:rPr>
              <a:t>  dynamique de l’industrie française.</a:t>
            </a:r>
            <a:endParaRPr lang="ru-RU" sz="1800" dirty="0">
              <a:solidFill>
                <a:srgbClr val="00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4" y="132269"/>
            <a:ext cx="5665806" cy="386260"/>
          </a:xfrm>
        </p:spPr>
        <p:txBody>
          <a:bodyPr>
            <a:normAutofit fontScale="90000"/>
          </a:bodyPr>
          <a:lstStyle/>
          <a:p>
            <a:r>
              <a:rPr lang="fr-FR" dirty="0" smtClean="0"/>
              <a:t>Les différentes branches de l’industrie</a:t>
            </a:r>
            <a:endParaRPr lang="ru-RU" dirty="0"/>
          </a:p>
        </p:txBody>
      </p:sp>
      <p:sp>
        <p:nvSpPr>
          <p:cNvPr id="3" name="Содержимое 2"/>
          <p:cNvSpPr>
            <a:spLocks noGrp="1"/>
          </p:cNvSpPr>
          <p:nvPr>
            <p:ph sz="half" idx="2"/>
          </p:nvPr>
        </p:nvSpPr>
        <p:spPr>
          <a:xfrm>
            <a:off x="247837" y="518529"/>
            <a:ext cx="5346531" cy="1415772"/>
          </a:xfrm>
        </p:spPr>
        <p:txBody>
          <a:bodyPr/>
          <a:lstStyle/>
          <a:p>
            <a:pPr>
              <a:buNone/>
            </a:pPr>
            <a:r>
              <a:rPr lang="fr-FR" sz="2000" dirty="0" smtClean="0">
                <a:solidFill>
                  <a:srgbClr val="000000"/>
                </a:solidFill>
              </a:rPr>
              <a:t>En 1939, en France, il y avait 51 sociétés de </a:t>
            </a:r>
          </a:p>
          <a:p>
            <a:pPr>
              <a:buNone/>
            </a:pPr>
            <a:r>
              <a:rPr lang="fr-FR" sz="2000" dirty="0" smtClean="0">
                <a:solidFill>
                  <a:srgbClr val="000000"/>
                </a:solidFill>
              </a:rPr>
              <a:t>constructions automobiles! </a:t>
            </a:r>
            <a:endParaRPr lang="fr-FR" sz="2000" dirty="0" smtClean="0">
              <a:solidFill>
                <a:srgbClr val="000000"/>
              </a:solidFill>
            </a:endParaRPr>
          </a:p>
          <a:p>
            <a:pPr>
              <a:buNone/>
            </a:pPr>
            <a:r>
              <a:rPr lang="fr-FR" sz="2000" dirty="0" smtClean="0">
                <a:solidFill>
                  <a:srgbClr val="000000"/>
                </a:solidFill>
              </a:rPr>
              <a:t>Aujourd’hui </a:t>
            </a:r>
            <a:r>
              <a:rPr lang="fr-FR" sz="2000" dirty="0" smtClean="0">
                <a:solidFill>
                  <a:srgbClr val="000000"/>
                </a:solidFill>
              </a:rPr>
              <a:t>il n’y en </a:t>
            </a:r>
            <a:r>
              <a:rPr lang="fr-FR" sz="2000" dirty="0" smtClean="0">
                <a:solidFill>
                  <a:srgbClr val="000000"/>
                </a:solidFill>
              </a:rPr>
              <a:t>a </a:t>
            </a:r>
            <a:r>
              <a:rPr lang="fr-FR" sz="2000" dirty="0" smtClean="0">
                <a:solidFill>
                  <a:srgbClr val="000000"/>
                </a:solidFill>
              </a:rPr>
              <a:t>que 3 – </a:t>
            </a:r>
          </a:p>
          <a:p>
            <a:pPr>
              <a:buNone/>
            </a:pPr>
            <a:r>
              <a:rPr lang="fr-FR" sz="2000" dirty="0" smtClean="0">
                <a:solidFill>
                  <a:srgbClr val="000000"/>
                </a:solidFill>
              </a:rPr>
              <a:t> 				</a:t>
            </a:r>
            <a:endParaRPr lang="ru-RU" sz="2400" b="1" dirty="0">
              <a:solidFill>
                <a:srgbClr val="000000"/>
              </a:solidFill>
            </a:endParaRPr>
          </a:p>
        </p:txBody>
      </p:sp>
      <p:sp>
        <p:nvSpPr>
          <p:cNvPr id="4" name="Прямоугольник 3"/>
          <p:cNvSpPr/>
          <p:nvPr/>
        </p:nvSpPr>
        <p:spPr>
          <a:xfrm>
            <a:off x="1736717" y="1548607"/>
            <a:ext cx="2214579" cy="523220"/>
          </a:xfrm>
          <a:prstGeom prst="rect">
            <a:avLst/>
          </a:prstGeom>
        </p:spPr>
        <p:txBody>
          <a:bodyPr wrap="square">
            <a:spAutoFit/>
          </a:bodyPr>
          <a:lstStyle/>
          <a:p>
            <a:pPr>
              <a:buNone/>
            </a:pPr>
            <a:r>
              <a:rPr lang="fr-FR" sz="2800" b="1" dirty="0" smtClean="0">
                <a:solidFill>
                  <a:srgbClr val="660066"/>
                </a:solidFill>
              </a:rPr>
              <a:t>«Renault</a:t>
            </a:r>
            <a:r>
              <a:rPr lang="fr-FR" sz="2800" b="1" dirty="0" smtClean="0">
                <a:solidFill>
                  <a:srgbClr val="660066"/>
                </a:solidFill>
              </a:rPr>
              <a:t>»</a:t>
            </a:r>
            <a:r>
              <a:rPr lang="fr-FR" sz="1200" b="1" dirty="0" smtClean="0">
                <a:solidFill>
                  <a:srgbClr val="000000"/>
                </a:solidFill>
              </a:rPr>
              <a:t>	</a:t>
            </a:r>
            <a:endParaRPr lang="ru-RU" sz="1200" b="1" dirty="0">
              <a:solidFill>
                <a:srgbClr val="000000"/>
              </a:solidFill>
            </a:endParaRPr>
          </a:p>
        </p:txBody>
      </p:sp>
      <p:sp>
        <p:nvSpPr>
          <p:cNvPr id="5" name="Прямоугольник 4"/>
          <p:cNvSpPr/>
          <p:nvPr/>
        </p:nvSpPr>
        <p:spPr>
          <a:xfrm>
            <a:off x="1615098" y="2135477"/>
            <a:ext cx="3005951" cy="461665"/>
          </a:xfrm>
          <a:prstGeom prst="rect">
            <a:avLst/>
          </a:prstGeom>
        </p:spPr>
        <p:txBody>
          <a:bodyPr wrap="none">
            <a:spAutoFit/>
          </a:bodyPr>
          <a:lstStyle/>
          <a:p>
            <a:r>
              <a:rPr lang="fr-FR" sz="2400" b="1" dirty="0" smtClean="0">
                <a:solidFill>
                  <a:srgbClr val="660066"/>
                </a:solidFill>
              </a:rPr>
              <a:t>«Peugeot-Citroën</a:t>
            </a:r>
            <a:r>
              <a:rPr lang="fr-FR" sz="2400" b="1" dirty="0" smtClean="0">
                <a:solidFill>
                  <a:srgbClr val="660066"/>
                </a:solidFill>
              </a:rPr>
              <a:t>» </a:t>
            </a:r>
            <a:endParaRPr lang="ru-RU" sz="2400" dirty="0">
              <a:solidFill>
                <a:srgbClr val="660066"/>
              </a:solidFill>
            </a:endParaRPr>
          </a:p>
        </p:txBody>
      </p:sp>
      <p:sp>
        <p:nvSpPr>
          <p:cNvPr id="6" name="Прямоугольник 5"/>
          <p:cNvSpPr/>
          <p:nvPr/>
        </p:nvSpPr>
        <p:spPr>
          <a:xfrm>
            <a:off x="1615098" y="2620176"/>
            <a:ext cx="2741456" cy="461665"/>
          </a:xfrm>
          <a:prstGeom prst="rect">
            <a:avLst/>
          </a:prstGeom>
        </p:spPr>
        <p:txBody>
          <a:bodyPr wrap="none">
            <a:spAutoFit/>
          </a:bodyPr>
          <a:lstStyle/>
          <a:p>
            <a:r>
              <a:rPr lang="fr-FR" sz="1100" b="1" dirty="0" smtClean="0">
                <a:solidFill>
                  <a:srgbClr val="000000"/>
                </a:solidFill>
              </a:rPr>
              <a:t> </a:t>
            </a:r>
            <a:r>
              <a:rPr lang="fr-FR" sz="2400" b="1" dirty="0" smtClean="0">
                <a:solidFill>
                  <a:srgbClr val="660066"/>
                </a:solidFill>
              </a:rPr>
              <a:t>«Crysler-France</a:t>
            </a:r>
            <a:r>
              <a:rPr lang="fr-FR" sz="2400" b="1" dirty="0" smtClean="0">
                <a:solidFill>
                  <a:srgbClr val="660066"/>
                </a:solidFill>
              </a:rPr>
              <a:t>»</a:t>
            </a:r>
            <a:endParaRPr lang="ru-RU" sz="2400" dirty="0">
              <a:solidFill>
                <a:srgbClr val="66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wipe(down)">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 calcmode="lin" valueType="num">
                                      <p:cBhvr additive="base">
                                        <p:cTn id="26"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calcmode="lin" valueType="num">
                                      <p:cBhvr additive="base">
                                        <p:cTn id="3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build="p"/>
      <p:bldP spid="5" grpId="0" build="allAtOnce"/>
      <p:bldP spid="6"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4" y="132269"/>
            <a:ext cx="5665806" cy="386260"/>
          </a:xfrm>
        </p:spPr>
        <p:txBody>
          <a:bodyPr>
            <a:normAutofit fontScale="90000"/>
          </a:bodyPr>
          <a:lstStyle/>
          <a:p>
            <a:r>
              <a:rPr lang="fr-FR" dirty="0" smtClean="0"/>
              <a:t>Les différentes branches de l’industrie</a:t>
            </a:r>
            <a:endParaRPr lang="ru-RU" dirty="0"/>
          </a:p>
        </p:txBody>
      </p:sp>
      <p:sp>
        <p:nvSpPr>
          <p:cNvPr id="3" name="Содержимое 2"/>
          <p:cNvSpPr>
            <a:spLocks noGrp="1"/>
          </p:cNvSpPr>
          <p:nvPr>
            <p:ph sz="half" idx="2"/>
          </p:nvPr>
        </p:nvSpPr>
        <p:spPr>
          <a:xfrm>
            <a:off x="247837" y="719705"/>
            <a:ext cx="5346531" cy="1600438"/>
          </a:xfrm>
        </p:spPr>
        <p:txBody>
          <a:bodyPr/>
          <a:lstStyle/>
          <a:p>
            <a:pPr>
              <a:buNone/>
            </a:pPr>
            <a:r>
              <a:rPr lang="fr-FR" sz="2000" dirty="0" smtClean="0">
                <a:solidFill>
                  <a:srgbClr val="000000"/>
                </a:solidFill>
              </a:rPr>
              <a:t>«Renault» et «Peugeot-Citroën» ont dû s’adapter, se moderniser et proposer des modèles attractifs comme «Clio», «Scénic», «Espace» ou «206». Ils exportent plus de </a:t>
            </a:r>
          </a:p>
          <a:p>
            <a:pPr>
              <a:buNone/>
            </a:pPr>
            <a:r>
              <a:rPr lang="fr-FR" sz="2000" dirty="0" smtClean="0">
                <a:solidFill>
                  <a:srgbClr val="000000"/>
                </a:solidFill>
              </a:rPr>
              <a:t>  50 % de leur production.</a:t>
            </a:r>
            <a:endParaRPr lang="ru-RU" sz="2400" b="1" dirty="0">
              <a:solidFill>
                <a:srgbClr val="0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4" y="132269"/>
            <a:ext cx="5665806" cy="386260"/>
          </a:xfrm>
        </p:spPr>
        <p:txBody>
          <a:bodyPr>
            <a:normAutofit fontScale="90000"/>
          </a:bodyPr>
          <a:lstStyle/>
          <a:p>
            <a:r>
              <a:rPr lang="fr-FR" dirty="0" smtClean="0"/>
              <a:t>Les différentes branches de l’industrie</a:t>
            </a:r>
            <a:endParaRPr lang="ru-RU" dirty="0"/>
          </a:p>
        </p:txBody>
      </p:sp>
      <p:sp>
        <p:nvSpPr>
          <p:cNvPr id="3" name="Содержимое 2"/>
          <p:cNvSpPr>
            <a:spLocks noGrp="1"/>
          </p:cNvSpPr>
          <p:nvPr>
            <p:ph sz="half" idx="2"/>
          </p:nvPr>
        </p:nvSpPr>
        <p:spPr>
          <a:xfrm>
            <a:off x="247837" y="719705"/>
            <a:ext cx="5346531" cy="1600438"/>
          </a:xfrm>
        </p:spPr>
        <p:txBody>
          <a:bodyPr/>
          <a:lstStyle/>
          <a:p>
            <a:pPr>
              <a:buNone/>
            </a:pPr>
            <a:r>
              <a:rPr lang="fr-FR" sz="2000" dirty="0" smtClean="0">
                <a:solidFill>
                  <a:srgbClr val="000000"/>
                </a:solidFill>
              </a:rPr>
              <a:t>«Renault» et «Peugeot-Citroën» ont dû s’adapter, se moderniser et proposer des modèles attractifs comme «Clio», «Scénic», «Espace» ou «206». Ils exportent plus de </a:t>
            </a:r>
          </a:p>
          <a:p>
            <a:pPr>
              <a:buNone/>
            </a:pPr>
            <a:r>
              <a:rPr lang="fr-FR" sz="2000" dirty="0" smtClean="0">
                <a:solidFill>
                  <a:srgbClr val="000000"/>
                </a:solidFill>
              </a:rPr>
              <a:t>  50 % de leur production.</a:t>
            </a:r>
            <a:endParaRPr lang="ru-RU" sz="2400" b="1" dirty="0">
              <a:solidFill>
                <a:srgbClr val="0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val 11"/>
          <p:cNvSpPr/>
          <p:nvPr/>
        </p:nvSpPr>
        <p:spPr>
          <a:xfrm>
            <a:off x="808024" y="619912"/>
            <a:ext cx="714379" cy="496641"/>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1</a:t>
            </a:r>
          </a:p>
        </p:txBody>
      </p:sp>
      <p:sp>
        <p:nvSpPr>
          <p:cNvPr id="27" name="Oval 11"/>
          <p:cNvSpPr/>
          <p:nvPr/>
        </p:nvSpPr>
        <p:spPr>
          <a:xfrm>
            <a:off x="2451097" y="1134421"/>
            <a:ext cx="710955" cy="503822"/>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lang="en-US" sz="1800" kern="0" dirty="0" smtClean="0">
                <a:solidFill>
                  <a:srgbClr val="FFFFFF"/>
                </a:solidFill>
                <a:latin typeface="Open Sans Light"/>
              </a:rPr>
              <a:t>2</a:t>
            </a:r>
            <a:endParaRPr kumimoji="0" lang="en-US" sz="1800" b="0" i="0" u="none" strike="noStrike" kern="0" cap="none" spc="0" normalizeH="0" baseline="0" noProof="0" dirty="0" smtClean="0">
              <a:ln>
                <a:noFill/>
              </a:ln>
              <a:solidFill>
                <a:srgbClr val="FFFFFF"/>
              </a:solidFill>
              <a:effectLst/>
              <a:uLnTx/>
              <a:uFillTx/>
              <a:latin typeface="Open Sans Light"/>
              <a:ea typeface="+mn-ea"/>
              <a:cs typeface="+mn-cs"/>
            </a:endParaRPr>
          </a:p>
        </p:txBody>
      </p:sp>
      <p:sp>
        <p:nvSpPr>
          <p:cNvPr id="28" name="Oval 11"/>
          <p:cNvSpPr/>
          <p:nvPr/>
        </p:nvSpPr>
        <p:spPr>
          <a:xfrm>
            <a:off x="4165609" y="682393"/>
            <a:ext cx="714380"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lang="en-US" sz="1800" kern="0" dirty="0" smtClean="0">
                <a:solidFill>
                  <a:srgbClr val="FFFFFF"/>
                </a:solidFill>
                <a:latin typeface="Open Sans Light"/>
              </a:rPr>
              <a:t>3</a:t>
            </a:r>
            <a:endParaRPr kumimoji="0" lang="en-US" sz="1800" b="0" i="0" u="none" strike="noStrike" kern="0" cap="none" spc="0" normalizeH="0" baseline="0" noProof="0" dirty="0" smtClean="0">
              <a:ln>
                <a:noFill/>
              </a:ln>
              <a:solidFill>
                <a:srgbClr val="FFFFFF"/>
              </a:solidFill>
              <a:effectLst/>
              <a:uLnTx/>
              <a:uFillTx/>
              <a:latin typeface="Open Sans Light"/>
              <a:ea typeface="+mn-ea"/>
              <a:cs typeface="+mn-cs"/>
            </a:endParaRPr>
          </a:p>
        </p:txBody>
      </p:sp>
      <p:sp>
        <p:nvSpPr>
          <p:cNvPr id="29" name="Прямоугольник 28"/>
          <p:cNvSpPr/>
          <p:nvPr/>
        </p:nvSpPr>
        <p:spPr>
          <a:xfrm>
            <a:off x="-105745" y="1398549"/>
            <a:ext cx="2232223" cy="830997"/>
          </a:xfrm>
          <a:prstGeom prst="rect">
            <a:avLst/>
          </a:prstGeom>
        </p:spPr>
        <p:txBody>
          <a:bodyPr wrap="square">
            <a:spAutoFit/>
          </a:bodyPr>
          <a:lstStyle/>
          <a:p>
            <a:pPr algn="ctr"/>
            <a:r>
              <a:rPr lang="fr-FR" sz="2400" b="1" dirty="0" smtClean="0">
                <a:solidFill>
                  <a:schemeClr val="tx2"/>
                </a:solidFill>
              </a:rPr>
              <a:t>L’industrie énergétique</a:t>
            </a:r>
            <a:endParaRPr lang="ru-RU" sz="2400" dirty="0">
              <a:solidFill>
                <a:schemeClr val="tx2"/>
              </a:solidFill>
            </a:endParaRPr>
          </a:p>
        </p:txBody>
      </p:sp>
      <p:sp>
        <p:nvSpPr>
          <p:cNvPr id="30" name="Прямоугольник 29"/>
          <p:cNvSpPr/>
          <p:nvPr/>
        </p:nvSpPr>
        <p:spPr>
          <a:xfrm>
            <a:off x="1522403" y="2091046"/>
            <a:ext cx="2620645" cy="1015663"/>
          </a:xfrm>
          <a:prstGeom prst="rect">
            <a:avLst/>
          </a:prstGeom>
        </p:spPr>
        <p:txBody>
          <a:bodyPr wrap="square">
            <a:spAutoFit/>
          </a:bodyPr>
          <a:lstStyle/>
          <a:p>
            <a:pPr algn="ctr"/>
            <a:r>
              <a:rPr lang="fr-FR" sz="2000" b="1" dirty="0" smtClean="0">
                <a:solidFill>
                  <a:schemeClr val="tx2"/>
                </a:solidFill>
              </a:rPr>
              <a:t>Les différentes branches de l’industrie</a:t>
            </a:r>
            <a:endParaRPr lang="ru-RU" sz="2000" dirty="0">
              <a:solidFill>
                <a:schemeClr val="tx2"/>
              </a:solidFill>
            </a:endParaRPr>
          </a:p>
        </p:txBody>
      </p:sp>
      <p:sp>
        <p:nvSpPr>
          <p:cNvPr id="31" name="Прямоугольник 30"/>
          <p:cNvSpPr/>
          <p:nvPr/>
        </p:nvSpPr>
        <p:spPr>
          <a:xfrm>
            <a:off x="3744961" y="1398549"/>
            <a:ext cx="2014489" cy="1200329"/>
          </a:xfrm>
          <a:prstGeom prst="rect">
            <a:avLst/>
          </a:prstGeom>
        </p:spPr>
        <p:txBody>
          <a:bodyPr wrap="square">
            <a:spAutoFit/>
          </a:bodyPr>
          <a:lstStyle/>
          <a:p>
            <a:pPr algn="ctr"/>
            <a:r>
              <a:rPr lang="fr-FR" sz="2400" b="1" dirty="0" smtClean="0">
                <a:solidFill>
                  <a:schemeClr val="tx2"/>
                </a:solidFill>
              </a:rPr>
              <a:t>Les transports en France</a:t>
            </a:r>
            <a:endParaRPr lang="ru-RU" sz="2400" dirty="0">
              <a:solidFill>
                <a:schemeClr val="tx2"/>
              </a:solidFill>
            </a:endParaRPr>
          </a:p>
        </p:txBody>
      </p:sp>
      <p:sp>
        <p:nvSpPr>
          <p:cNvPr id="32" name="Стрелка вниз 31"/>
          <p:cNvSpPr/>
          <p:nvPr/>
        </p:nvSpPr>
        <p:spPr>
          <a:xfrm>
            <a:off x="1010367" y="1116553"/>
            <a:ext cx="285752" cy="360615"/>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3" name="Стрелка вниз 32"/>
          <p:cNvSpPr/>
          <p:nvPr/>
        </p:nvSpPr>
        <p:spPr>
          <a:xfrm>
            <a:off x="2665411" y="1730431"/>
            <a:ext cx="285752" cy="360615"/>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4" name="Стрелка вниз 33"/>
          <p:cNvSpPr/>
          <p:nvPr/>
        </p:nvSpPr>
        <p:spPr>
          <a:xfrm>
            <a:off x="4379923" y="1134421"/>
            <a:ext cx="285752" cy="360615"/>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5" name="object 2"/>
          <p:cNvSpPr txBox="1">
            <a:spLocks/>
          </p:cNvSpPr>
          <p:nvPr/>
        </p:nvSpPr>
        <p:spPr>
          <a:xfrm>
            <a:off x="1008337" y="107955"/>
            <a:ext cx="3514462" cy="385979"/>
          </a:xfrm>
          <a:prstGeom prst="rect">
            <a:avLst/>
          </a:prstGeom>
        </p:spPr>
        <p:txBody>
          <a:bodyPr vert="horz" wrap="square" lIns="0" tIns="16486" rIns="0" bIns="0" rtlCol="0" anchor="ctr">
            <a:spAutoFit/>
          </a:bodyPr>
          <a:lstStyle/>
          <a:p>
            <a:pPr marL="12681" marR="0" lvl="0" indent="0" algn="ctr" defTabSz="575936" rtl="0" eaLnBrk="1" fontAlgn="auto" latinLnBrk="0" hangingPunct="1">
              <a:lnSpc>
                <a:spcPct val="100000"/>
              </a:lnSpc>
              <a:spcBef>
                <a:spcPts val="130"/>
              </a:spcBef>
              <a:spcAft>
                <a:spcPts val="0"/>
              </a:spcAft>
              <a:buClrTx/>
              <a:buSzTx/>
              <a:buFontTx/>
              <a:buNone/>
              <a:tabLst/>
              <a:defRPr/>
            </a:pPr>
            <a:r>
              <a:rPr kumimoji="0" lang="en-US" sz="2400" b="1" i="0" u="none" strike="noStrike" kern="800" cap="none" spc="-25" normalizeH="0" baseline="0" noProof="0" dirty="0" smtClean="0">
                <a:ln>
                  <a:noFill/>
                </a:ln>
                <a:solidFill>
                  <a:srgbClr val="FEFEFE"/>
                </a:solidFill>
                <a:effectLst/>
                <a:uLnTx/>
                <a:uFillTx/>
                <a:latin typeface="Arial"/>
                <a:ea typeface="+mj-ea"/>
                <a:cs typeface="Arial"/>
              </a:rPr>
              <a:t>Plan de la </a:t>
            </a:r>
            <a:r>
              <a:rPr kumimoji="0" lang="en-US" sz="2400" b="1" i="0" u="none" strike="noStrike" kern="800" cap="none" spc="-25" normalizeH="0" baseline="0" noProof="0" dirty="0" err="1" smtClean="0">
                <a:ln>
                  <a:noFill/>
                </a:ln>
                <a:solidFill>
                  <a:schemeClr val="bg1"/>
                </a:solidFill>
                <a:effectLst/>
                <a:uLnTx/>
                <a:uFillTx/>
                <a:latin typeface="Arial" pitchFamily="34" charset="0"/>
                <a:ea typeface="+mj-ea"/>
                <a:cs typeface="Arial" pitchFamily="34" charset="0"/>
              </a:rPr>
              <a:t>leçon</a:t>
            </a:r>
            <a:r>
              <a:rPr kumimoji="0" lang="en-US" sz="2400" b="1" i="0" u="none" strike="noStrike" kern="800" cap="none" spc="-25" normalizeH="0" baseline="0" noProof="0" dirty="0" smtClean="0">
                <a:ln>
                  <a:noFill/>
                </a:ln>
                <a:solidFill>
                  <a:schemeClr val="bg1"/>
                </a:solidFill>
                <a:effectLst/>
                <a:uLnTx/>
                <a:uFillTx/>
                <a:latin typeface="Arial" pitchFamily="34" charset="0"/>
                <a:ea typeface="+mj-ea"/>
                <a:cs typeface="Arial" pitchFamily="34" charset="0"/>
              </a:rPr>
              <a:t>:</a:t>
            </a:r>
            <a:endParaRPr kumimoji="0" lang="en-US" sz="2400" b="1" i="0" u="none" strike="noStrike" kern="800" cap="none" spc="-25" normalizeH="0" baseline="0" noProof="0" dirty="0">
              <a:ln>
                <a:noFill/>
              </a:ln>
              <a:solidFill>
                <a:schemeClr val="bg1"/>
              </a:solidFill>
              <a:effectLst/>
              <a:uLnTx/>
              <a:uFillTx/>
              <a:latin typeface="Arial"/>
              <a:ea typeface="+mj-ea"/>
              <a:cs typeface="Arial"/>
            </a:endParaRPr>
          </a:p>
        </p:txBody>
      </p:sp>
    </p:spTree>
    <p:extLst>
      <p:ext uri="{BB962C8B-B14F-4D97-AF65-F5344CB8AC3E}">
        <p14:creationId xmlns=""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900" fill="hold"/>
                                        <p:tgtEl>
                                          <p:spTgt spid="26"/>
                                        </p:tgtEl>
                                        <p:attrNameLst>
                                          <p:attrName>ppt_x</p:attrName>
                                        </p:attrNameLst>
                                      </p:cBhvr>
                                      <p:tavLst>
                                        <p:tav tm="0">
                                          <p:val>
                                            <p:strVal val="#ppt_x"/>
                                          </p:val>
                                        </p:tav>
                                        <p:tav tm="100000">
                                          <p:val>
                                            <p:strVal val="#ppt_x"/>
                                          </p:val>
                                        </p:tav>
                                      </p:tavLst>
                                    </p:anim>
                                    <p:anim calcmode="lin" valueType="num">
                                      <p:cBhvr additive="base">
                                        <p:cTn id="8" dur="900" fill="hold"/>
                                        <p:tgtEl>
                                          <p:spTgt spid="26"/>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30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900" fill="hold"/>
                                        <p:tgtEl>
                                          <p:spTgt spid="27"/>
                                        </p:tgtEl>
                                        <p:attrNameLst>
                                          <p:attrName>ppt_x</p:attrName>
                                        </p:attrNameLst>
                                      </p:cBhvr>
                                      <p:tavLst>
                                        <p:tav tm="0">
                                          <p:val>
                                            <p:strVal val="#ppt_x"/>
                                          </p:val>
                                        </p:tav>
                                        <p:tav tm="100000">
                                          <p:val>
                                            <p:strVal val="#ppt_x"/>
                                          </p:val>
                                        </p:tav>
                                      </p:tavLst>
                                    </p:anim>
                                    <p:anim calcmode="lin" valueType="num">
                                      <p:cBhvr additive="base">
                                        <p:cTn id="12" dur="900" fill="hold"/>
                                        <p:tgtEl>
                                          <p:spTgt spid="27"/>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30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900" fill="hold"/>
                                        <p:tgtEl>
                                          <p:spTgt spid="28"/>
                                        </p:tgtEl>
                                        <p:attrNameLst>
                                          <p:attrName>ppt_x</p:attrName>
                                        </p:attrNameLst>
                                      </p:cBhvr>
                                      <p:tavLst>
                                        <p:tav tm="0">
                                          <p:val>
                                            <p:strVal val="#ppt_x"/>
                                          </p:val>
                                        </p:tav>
                                        <p:tav tm="100000">
                                          <p:val>
                                            <p:strVal val="#ppt_x"/>
                                          </p:val>
                                        </p:tav>
                                      </p:tavLst>
                                    </p:anim>
                                    <p:anim calcmode="lin" valueType="num">
                                      <p:cBhvr additive="base">
                                        <p:cTn id="16" dur="900" fill="hold"/>
                                        <p:tgtEl>
                                          <p:spTgt spid="2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Les transports en France</a:t>
            </a:r>
            <a:endParaRPr lang="ru-RU" dirty="0"/>
          </a:p>
        </p:txBody>
      </p:sp>
      <p:sp>
        <p:nvSpPr>
          <p:cNvPr id="3" name="Содержимое 2"/>
          <p:cNvSpPr>
            <a:spLocks noGrp="1"/>
          </p:cNvSpPr>
          <p:nvPr>
            <p:ph sz="half" idx="2"/>
          </p:nvPr>
        </p:nvSpPr>
        <p:spPr>
          <a:xfrm>
            <a:off x="165081" y="691350"/>
            <a:ext cx="2428891" cy="2437590"/>
          </a:xfrm>
        </p:spPr>
        <p:txBody>
          <a:bodyPr/>
          <a:lstStyle/>
          <a:p>
            <a:pPr algn="ctr">
              <a:buNone/>
            </a:pPr>
            <a:r>
              <a:rPr lang="fr-FR" sz="1800" dirty="0" smtClean="0">
                <a:solidFill>
                  <a:srgbClr val="000000"/>
                </a:solidFill>
              </a:rPr>
              <a:t>   </a:t>
            </a:r>
            <a:r>
              <a:rPr lang="fr-FR" sz="2200" b="1" dirty="0" smtClean="0">
                <a:solidFill>
                  <a:srgbClr val="000000"/>
                </a:solidFill>
              </a:rPr>
              <a:t>La part de budget que </a:t>
            </a:r>
          </a:p>
          <a:p>
            <a:pPr algn="ctr">
              <a:buNone/>
            </a:pPr>
            <a:r>
              <a:rPr lang="fr-FR" sz="2200" b="1" dirty="0" smtClean="0">
                <a:solidFill>
                  <a:srgbClr val="000000"/>
                </a:solidFill>
              </a:rPr>
              <a:t>les Français consacrent aux transports est de plus en plus importante. </a:t>
            </a:r>
            <a:endParaRPr lang="ru-RU" sz="2200" b="1" dirty="0">
              <a:solidFill>
                <a:srgbClr val="000000"/>
              </a:solidFill>
            </a:endParaRPr>
          </a:p>
        </p:txBody>
      </p:sp>
      <p:pic>
        <p:nvPicPr>
          <p:cNvPr id="2050" name="Picture 2"/>
          <p:cNvPicPr>
            <a:picLocks noChangeAspect="1" noChangeArrowheads="1"/>
          </p:cNvPicPr>
          <p:nvPr/>
        </p:nvPicPr>
        <p:blipFill>
          <a:blip r:embed="rId2"/>
          <a:srcRect/>
          <a:stretch>
            <a:fillRect/>
          </a:stretch>
        </p:blipFill>
        <p:spPr bwMode="auto">
          <a:xfrm>
            <a:off x="3094039" y="762788"/>
            <a:ext cx="2417174" cy="20717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Les transports en France</a:t>
            </a:r>
            <a:endParaRPr lang="ru-RU" dirty="0"/>
          </a:p>
        </p:txBody>
      </p:sp>
      <p:sp>
        <p:nvSpPr>
          <p:cNvPr id="3" name="Содержимое 2"/>
          <p:cNvSpPr>
            <a:spLocks noGrp="1"/>
          </p:cNvSpPr>
          <p:nvPr>
            <p:ph sz="half" idx="2"/>
          </p:nvPr>
        </p:nvSpPr>
        <p:spPr>
          <a:xfrm>
            <a:off x="165082" y="762789"/>
            <a:ext cx="2571768" cy="1760482"/>
          </a:xfrm>
        </p:spPr>
        <p:txBody>
          <a:bodyPr/>
          <a:lstStyle/>
          <a:p>
            <a:pPr algn="ctr">
              <a:buNone/>
            </a:pPr>
            <a:r>
              <a:rPr lang="fr-FR" sz="2200" b="1" dirty="0" smtClean="0">
                <a:solidFill>
                  <a:srgbClr val="000000"/>
                </a:solidFill>
              </a:rPr>
              <a:t>Les transports de la France sont diversiﬁés très </a:t>
            </a:r>
          </a:p>
          <a:p>
            <a:pPr algn="ctr">
              <a:buNone/>
            </a:pPr>
            <a:r>
              <a:rPr lang="fr-FR" sz="2200" b="1" dirty="0" smtClean="0">
                <a:solidFill>
                  <a:srgbClr val="000000"/>
                </a:solidFill>
              </a:rPr>
              <a:t>  nombreux et très différents. </a:t>
            </a:r>
            <a:endParaRPr lang="ru-RU" sz="2200" b="1" dirty="0">
              <a:solidFill>
                <a:srgbClr val="000000"/>
              </a:solidFill>
            </a:endParaRPr>
          </a:p>
        </p:txBody>
      </p:sp>
      <p:pic>
        <p:nvPicPr>
          <p:cNvPr id="3074" name="Picture 2"/>
          <p:cNvPicPr>
            <a:picLocks noChangeAspect="1" noChangeArrowheads="1"/>
          </p:cNvPicPr>
          <p:nvPr/>
        </p:nvPicPr>
        <p:blipFill>
          <a:blip r:embed="rId2"/>
          <a:srcRect/>
          <a:stretch>
            <a:fillRect/>
          </a:stretch>
        </p:blipFill>
        <p:spPr bwMode="auto">
          <a:xfrm>
            <a:off x="3022601" y="691350"/>
            <a:ext cx="2500330" cy="22145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Les transports en France</a:t>
            </a:r>
            <a:endParaRPr lang="ru-RU" dirty="0"/>
          </a:p>
        </p:txBody>
      </p:sp>
      <p:sp>
        <p:nvSpPr>
          <p:cNvPr id="3" name="Содержимое 2"/>
          <p:cNvSpPr>
            <a:spLocks noGrp="1"/>
          </p:cNvSpPr>
          <p:nvPr>
            <p:ph sz="half" idx="2"/>
          </p:nvPr>
        </p:nvSpPr>
        <p:spPr>
          <a:xfrm>
            <a:off x="165082" y="619911"/>
            <a:ext cx="2928958" cy="2326791"/>
          </a:xfrm>
        </p:spPr>
        <p:txBody>
          <a:bodyPr/>
          <a:lstStyle/>
          <a:p>
            <a:pPr>
              <a:buNone/>
            </a:pPr>
            <a:r>
              <a:rPr lang="fr-FR" sz="1800" dirty="0" smtClean="0">
                <a:solidFill>
                  <a:srgbClr val="000000"/>
                </a:solidFill>
              </a:rPr>
              <a:t>   Ils se composent des transports collectifs </a:t>
            </a:r>
          </a:p>
          <a:p>
            <a:pPr>
              <a:buNone/>
            </a:pPr>
            <a:r>
              <a:rPr lang="fr-FR" sz="1800" dirty="0" smtClean="0">
                <a:solidFill>
                  <a:srgbClr val="000000"/>
                </a:solidFill>
              </a:rPr>
              <a:t>(bus, tram, trolley, métro, train, avion), les réseaux ﬂuviaux (navires, bateaux, </a:t>
            </a:r>
          </a:p>
          <a:p>
            <a:pPr>
              <a:buNone/>
            </a:pPr>
            <a:r>
              <a:rPr lang="fr-FR" sz="1800" dirty="0" smtClean="0">
                <a:solidFill>
                  <a:srgbClr val="000000"/>
                </a:solidFill>
              </a:rPr>
              <a:t>  péniches*) et les voitures individuelles, les bicyclettes et les motos.</a:t>
            </a:r>
            <a:endParaRPr lang="ru-RU" sz="1800" dirty="0">
              <a:solidFill>
                <a:srgbClr val="000000"/>
              </a:solidFill>
            </a:endParaRPr>
          </a:p>
        </p:txBody>
      </p:sp>
      <p:pic>
        <p:nvPicPr>
          <p:cNvPr id="4098" name="Picture 2"/>
          <p:cNvPicPr>
            <a:picLocks noChangeAspect="1" noChangeArrowheads="1"/>
          </p:cNvPicPr>
          <p:nvPr/>
        </p:nvPicPr>
        <p:blipFill>
          <a:blip r:embed="rId2"/>
          <a:srcRect/>
          <a:stretch>
            <a:fillRect/>
          </a:stretch>
        </p:blipFill>
        <p:spPr bwMode="auto">
          <a:xfrm>
            <a:off x="3094040" y="619910"/>
            <a:ext cx="2428891" cy="214314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200" dirty="0" smtClean="0"/>
              <a:t>Devoir</a:t>
            </a:r>
            <a:endParaRPr lang="ru-RU" sz="3200" dirty="0"/>
          </a:p>
        </p:txBody>
      </p:sp>
      <p:sp>
        <p:nvSpPr>
          <p:cNvPr id="5" name="Прямоугольник 4"/>
          <p:cNvSpPr/>
          <p:nvPr/>
        </p:nvSpPr>
        <p:spPr>
          <a:xfrm>
            <a:off x="236519" y="619912"/>
            <a:ext cx="3429024" cy="2215991"/>
          </a:xfrm>
          <a:prstGeom prst="rect">
            <a:avLst/>
          </a:prstGeom>
        </p:spPr>
        <p:txBody>
          <a:bodyPr wrap="square">
            <a:spAutoFit/>
          </a:bodyPr>
          <a:lstStyle/>
          <a:p>
            <a:pPr algn="ctr"/>
            <a:r>
              <a:rPr lang="fr-FR" sz="2400" b="1" dirty="0" smtClean="0">
                <a:solidFill>
                  <a:srgbClr val="000000"/>
                </a:solidFill>
                <a:latin typeface="Arial" pitchFamily="34" charset="0"/>
                <a:cs typeface="Arial" pitchFamily="34" charset="0"/>
              </a:rPr>
              <a:t>Répondes aux questions:</a:t>
            </a:r>
          </a:p>
          <a:p>
            <a:r>
              <a:rPr lang="fr-FR" sz="1800" dirty="0" smtClean="0">
                <a:solidFill>
                  <a:srgbClr val="000000"/>
                </a:solidFill>
                <a:latin typeface="Arial" pitchFamily="34" charset="0"/>
                <a:cs typeface="Arial" pitchFamily="34" charset="0"/>
              </a:rPr>
              <a:t>Comment s’appellent les modèles d’autos en France? </a:t>
            </a:r>
          </a:p>
          <a:p>
            <a:r>
              <a:rPr lang="fr-FR" sz="1800" dirty="0" smtClean="0">
                <a:solidFill>
                  <a:srgbClr val="000000"/>
                </a:solidFill>
                <a:latin typeface="Arial" pitchFamily="34" charset="0"/>
                <a:cs typeface="Arial" pitchFamily="34" charset="0"/>
              </a:rPr>
              <a:t>Vous les avez vues? </a:t>
            </a:r>
          </a:p>
          <a:p>
            <a:r>
              <a:rPr lang="fr-FR" sz="1800" dirty="0" smtClean="0">
                <a:solidFill>
                  <a:srgbClr val="000000"/>
                </a:solidFill>
                <a:latin typeface="Arial" pitchFamily="34" charset="0"/>
                <a:cs typeface="Arial" pitchFamily="34" charset="0"/>
              </a:rPr>
              <a:t>Pouvez-vous les comparer avec les voitures ouzbèkes?</a:t>
            </a:r>
            <a:endParaRPr lang="ru-RU" sz="1800" dirty="0">
              <a:solidFill>
                <a:srgbClr val="000000"/>
              </a:solidFill>
              <a:latin typeface="Arial" pitchFamily="34" charset="0"/>
              <a:cs typeface="Arial" pitchFamily="34" charset="0"/>
            </a:endParaRPr>
          </a:p>
        </p:txBody>
      </p:sp>
      <p:pic>
        <p:nvPicPr>
          <p:cNvPr id="6" name="Рисунок 1"/>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a:xfrm flipH="1">
            <a:off x="3308352" y="619912"/>
            <a:ext cx="2358405" cy="2368688"/>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 xmlns:a16="http://schemas.microsoft.com/office/drawing/2014/main" id="{EE80F0AA-4DF1-4DBF-9AA2-5439157D8912}"/>
              </a:ext>
            </a:extLst>
          </p:cNvPr>
          <p:cNvSpPr/>
          <p:nvPr/>
        </p:nvSpPr>
        <p:spPr>
          <a:xfrm>
            <a:off x="666" y="-12773"/>
            <a:ext cx="5758784" cy="48170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600"/>
          </a:p>
        </p:txBody>
      </p:sp>
      <p:sp>
        <p:nvSpPr>
          <p:cNvPr id="3" name="Прямоугольник 2"/>
          <p:cNvSpPr/>
          <p:nvPr/>
        </p:nvSpPr>
        <p:spPr>
          <a:xfrm>
            <a:off x="778919" y="699586"/>
            <a:ext cx="4260615" cy="1283034"/>
          </a:xfrm>
          <a:prstGeom prst="rect">
            <a:avLst/>
          </a:prstGeom>
        </p:spPr>
        <p:txBody>
          <a:bodyPr wrap="square" lIns="51426" tIns="25713" rIns="51426" bIns="25713">
            <a:spAutoFit/>
          </a:bodyPr>
          <a:lstStyle/>
          <a:p>
            <a:pPr algn="ctr" fontAlgn="base">
              <a:spcBef>
                <a:spcPct val="0"/>
              </a:spcBef>
              <a:spcAft>
                <a:spcPct val="0"/>
              </a:spcAft>
            </a:pPr>
            <a:r>
              <a:rPr lang="fr-FR" sz="4000" b="1" dirty="0" smtClean="0">
                <a:solidFill>
                  <a:schemeClr val="bg1"/>
                </a:solidFill>
                <a:latin typeface="Arial" charset="0"/>
              </a:rPr>
              <a:t>Merci pour votre attention!!!</a:t>
            </a:r>
            <a:endParaRPr lang="ru-RU" sz="4000" b="1" dirty="0">
              <a:solidFill>
                <a:schemeClr val="bg1"/>
              </a:solidFill>
              <a:latin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69" y="56657"/>
            <a:ext cx="5657952" cy="581478"/>
          </a:xfrm>
          <a:solidFill>
            <a:srgbClr val="2365C7"/>
          </a:solidFill>
        </p:spPr>
        <p:txBody>
          <a:bodyPr>
            <a:normAutofit/>
          </a:bodyPr>
          <a:lstStyle/>
          <a:p>
            <a:r>
              <a:rPr lang="en-US" sz="2600" b="1" dirty="0" err="1" smtClean="0">
                <a:solidFill>
                  <a:schemeClr val="bg1"/>
                </a:solidFill>
                <a:latin typeface="Arial" panose="020B0604020202020204" pitchFamily="34" charset="0"/>
                <a:cs typeface="Arial" panose="020B0604020202020204" pitchFamily="34" charset="0"/>
              </a:rPr>
              <a:t>Lisez</a:t>
            </a:r>
            <a:r>
              <a:rPr lang="en-US" sz="2600" b="1" dirty="0" smtClean="0">
                <a:solidFill>
                  <a:schemeClr val="bg1"/>
                </a:solidFill>
                <a:latin typeface="Arial" panose="020B0604020202020204" pitchFamily="34" charset="0"/>
                <a:cs typeface="Arial" panose="020B0604020202020204" pitchFamily="34" charset="0"/>
              </a:rPr>
              <a:t> </a:t>
            </a:r>
            <a:r>
              <a:rPr lang="en-US" sz="2600" b="1" dirty="0" err="1" smtClean="0">
                <a:solidFill>
                  <a:schemeClr val="bg1"/>
                </a:solidFill>
                <a:latin typeface="Arial" panose="020B0604020202020204" pitchFamily="34" charset="0"/>
                <a:cs typeface="Arial" panose="020B0604020202020204" pitchFamily="34" charset="0"/>
              </a:rPr>
              <a:t>ce</a:t>
            </a:r>
            <a:r>
              <a:rPr lang="en-US" sz="2600" b="1" dirty="0" smtClean="0">
                <a:solidFill>
                  <a:schemeClr val="bg1"/>
                </a:solidFill>
                <a:latin typeface="Arial" panose="020B0604020202020204" pitchFamily="34" charset="0"/>
                <a:cs typeface="Arial" panose="020B0604020202020204" pitchFamily="34" charset="0"/>
              </a:rPr>
              <a:t> document</a:t>
            </a:r>
            <a:endParaRPr lang="ru-RU" sz="2600" b="1" dirty="0">
              <a:solidFill>
                <a:schemeClr val="bg1"/>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252987" y="683528"/>
            <a:ext cx="4494838" cy="2222400"/>
          </a:xfrm>
          <a:ln>
            <a:solidFill>
              <a:srgbClr val="ED553B"/>
            </a:solidFill>
          </a:ln>
        </p:spPr>
        <p:txBody>
          <a:bodyPr>
            <a:noAutofit/>
          </a:bodyPr>
          <a:lstStyle/>
          <a:p>
            <a:pPr marL="0" indent="0" algn="just">
              <a:lnSpc>
                <a:spcPct val="120000"/>
              </a:lnSpc>
              <a:buNone/>
            </a:pPr>
            <a:r>
              <a:rPr lang="fr-FR" dirty="0" smtClean="0">
                <a:latin typeface="Arial" panose="020B0604020202020204" pitchFamily="34" charset="0"/>
                <a:cs typeface="Arial" panose="020B0604020202020204" pitchFamily="34" charset="0"/>
              </a:rPr>
              <a:t> </a:t>
            </a:r>
            <a:r>
              <a:rPr lang="fr-FR" sz="1600" dirty="0" smtClean="0">
                <a:solidFill>
                  <a:srgbClr val="000000"/>
                </a:solidFill>
                <a:latin typeface="Arial" pitchFamily="34" charset="0"/>
                <a:cs typeface="Arial" pitchFamily="34" charset="0"/>
              </a:rPr>
              <a:t>La France manque de ressources énergétiques. Pour limiter les importations de pétrole et de gaz, dont les prix sont devenus très élevés, le gouvernement a développé massivement la production d’électricité par des </a:t>
            </a:r>
            <a:r>
              <a:rPr lang="fr-FR" sz="1600" dirty="0" smtClean="0">
                <a:solidFill>
                  <a:srgbClr val="000000"/>
                </a:solidFill>
                <a:latin typeface="Arial" pitchFamily="34" charset="0"/>
                <a:cs typeface="Arial" pitchFamily="34" charset="0"/>
              </a:rPr>
              <a:t>centrales </a:t>
            </a:r>
            <a:r>
              <a:rPr lang="fr-FR" sz="1600" dirty="0" smtClean="0">
                <a:solidFill>
                  <a:srgbClr val="000000"/>
                </a:solidFill>
                <a:latin typeface="Arial" pitchFamily="34" charset="0"/>
                <a:cs typeface="Arial" pitchFamily="34" charset="0"/>
              </a:rPr>
              <a:t>nucléaires. L’indépendance énergétique s’est ainsi améliorée</a:t>
            </a:r>
            <a:r>
              <a:rPr lang="fr-FR" sz="1200" dirty="0" smtClean="0">
                <a:solidFill>
                  <a:srgbClr val="000000"/>
                </a:solidFill>
                <a:latin typeface="Arial" pitchFamily="34" charset="0"/>
                <a:cs typeface="Arial" pitchFamily="34" charset="0"/>
              </a:rPr>
              <a:t>.</a:t>
            </a:r>
            <a:endParaRPr lang="en-US" sz="1200" dirty="0">
              <a:solidFill>
                <a:srgbClr val="000000"/>
              </a:solidFill>
              <a:latin typeface="Arial" pitchFamily="34" charset="0"/>
              <a:cs typeface="Arial" pitchFamily="34" charset="0"/>
            </a:endParaRPr>
          </a:p>
        </p:txBody>
      </p:sp>
      <p:sp>
        <p:nvSpPr>
          <p:cNvPr id="8" name="AutoShape 12" descr="Admin - Free professions and jobs icons"/>
          <p:cNvSpPr>
            <a:spLocks noChangeAspect="1" noChangeArrowheads="1"/>
          </p:cNvSpPr>
          <p:nvPr/>
        </p:nvSpPr>
        <p:spPr bwMode="auto">
          <a:xfrm>
            <a:off x="73493" y="-68252"/>
            <a:ext cx="143986" cy="144004"/>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43196" tIns="21598" rIns="43196" bIns="21598" numCol="1" anchor="t" anchorCtr="0" compatLnSpc="1">
            <a:prstTxWarp prst="textNoShape">
              <a:avLst/>
            </a:prstTxWarp>
          </a:bodyPr>
          <a:lstStyle/>
          <a:p>
            <a:endParaRPr lang="ru-RU"/>
          </a:p>
        </p:txBody>
      </p:sp>
      <p:pic>
        <p:nvPicPr>
          <p:cNvPr id="4102" name="Picture 6" descr="Download Free png Happy Men Transparent Background PNG | PNG Arts -  DLPNG.com"/>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47825" y="977103"/>
            <a:ext cx="952915" cy="224838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2918190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randombar(horizontal)">
                                      <p:cBhvr>
                                        <p:cTn id="7"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864" y="42672"/>
            <a:ext cx="5665807" cy="518529"/>
          </a:xfrm>
        </p:spPr>
        <p:txBody>
          <a:bodyPr>
            <a:normAutofit/>
          </a:bodyPr>
          <a:lstStyle/>
          <a:p>
            <a:r>
              <a:rPr lang="fr-FR" sz="2800" dirty="0" smtClean="0"/>
              <a:t>Lyon ville industrielle</a:t>
            </a:r>
            <a:endParaRPr lang="ru-RU" sz="2800" dirty="0"/>
          </a:p>
        </p:txBody>
      </p:sp>
      <p:sp>
        <p:nvSpPr>
          <p:cNvPr id="3" name="Содержимое 2"/>
          <p:cNvSpPr>
            <a:spLocks noGrp="1"/>
          </p:cNvSpPr>
          <p:nvPr>
            <p:ph sz="half" idx="2"/>
          </p:nvPr>
        </p:nvSpPr>
        <p:spPr>
          <a:xfrm>
            <a:off x="179998" y="561201"/>
            <a:ext cx="5436032" cy="1661993"/>
          </a:xfrm>
        </p:spPr>
        <p:txBody>
          <a:bodyPr/>
          <a:lstStyle/>
          <a:p>
            <a:pPr marL="0" indent="268288" algn="just">
              <a:buNone/>
            </a:pPr>
            <a:r>
              <a:rPr lang="fr-FR" sz="1800" b="1" dirty="0" smtClean="0">
                <a:solidFill>
                  <a:srgbClr val="660066"/>
                </a:solidFill>
              </a:rPr>
              <a:t>Lyon ne produit ni charbon, ni pétrole, ni acier, ni aluminium.  Cependant, c’est une grande ville industrialisée, qui concentre beaucoup  d’usines de transformation. Ces usines produisent des objets ﬁns (tissus, meubles, chaussures, automobiles, machines, etc.).</a:t>
            </a:r>
            <a:endParaRPr lang="ru-RU" sz="1800" b="1" dirty="0">
              <a:solidFill>
                <a:srgbClr val="660066"/>
              </a:solidFill>
            </a:endParaRPr>
          </a:p>
        </p:txBody>
      </p:sp>
      <p:pic>
        <p:nvPicPr>
          <p:cNvPr id="4" name="Picture 8" descr="Icon E-Learning - Free image on Pixabay"/>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165609" y="1762921"/>
            <a:ext cx="1450421" cy="1477168"/>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45720"/>
            <a:ext cx="4895533" cy="518529"/>
          </a:xfrm>
        </p:spPr>
        <p:txBody>
          <a:bodyPr>
            <a:noAutofit/>
          </a:bodyPr>
          <a:lstStyle/>
          <a:p>
            <a:r>
              <a:rPr lang="en-US" sz="3200" dirty="0" smtClean="0"/>
              <a:t>«</a:t>
            </a:r>
            <a:r>
              <a:rPr lang="en-US" sz="3200" dirty="0" err="1" smtClean="0"/>
              <a:t>L’or</a:t>
            </a:r>
            <a:r>
              <a:rPr lang="en-US" sz="3200" dirty="0" smtClean="0"/>
              <a:t> </a:t>
            </a:r>
            <a:r>
              <a:rPr lang="en-US" sz="3200" dirty="0" err="1" smtClean="0"/>
              <a:t>blanc</a:t>
            </a:r>
            <a:r>
              <a:rPr lang="en-US" sz="3200" dirty="0" smtClean="0"/>
              <a:t>»</a:t>
            </a:r>
            <a:endParaRPr lang="ru-RU" sz="3200" dirty="0"/>
          </a:p>
        </p:txBody>
      </p:sp>
      <p:sp>
        <p:nvSpPr>
          <p:cNvPr id="3" name="Содержимое 2"/>
          <p:cNvSpPr>
            <a:spLocks noGrp="1"/>
          </p:cNvSpPr>
          <p:nvPr>
            <p:ph sz="half" idx="2"/>
          </p:nvPr>
        </p:nvSpPr>
        <p:spPr>
          <a:xfrm>
            <a:off x="247838" y="719705"/>
            <a:ext cx="5368191" cy="1772793"/>
          </a:xfrm>
        </p:spPr>
        <p:txBody>
          <a:bodyPr/>
          <a:lstStyle/>
          <a:p>
            <a:pPr marL="0" indent="266700" algn="just">
              <a:buNone/>
            </a:pPr>
            <a:r>
              <a:rPr lang="fr-FR" sz="1800" dirty="0" smtClean="0">
                <a:solidFill>
                  <a:srgbClr val="660066"/>
                </a:solidFill>
              </a:rPr>
              <a:t>Du XVIème au XXème siècle, Lyon produisait de la soie naturelle dans les Cévennes*. Elle était ensuite tissée aux environs de Lyon, teinte et enﬁn transformée en tissu ﬁn dans la ville même. </a:t>
            </a:r>
          </a:p>
          <a:p>
            <a:pPr marL="0" indent="266700" algn="just">
              <a:buNone/>
            </a:pPr>
            <a:r>
              <a:rPr lang="fr-FR" sz="1800" dirty="0" smtClean="0">
                <a:solidFill>
                  <a:srgbClr val="660066"/>
                </a:solidFill>
              </a:rPr>
              <a:t>Le monde entier achetait </a:t>
            </a:r>
          </a:p>
          <a:p>
            <a:pPr marL="0" indent="266700" algn="just">
              <a:buNone/>
            </a:pPr>
            <a:r>
              <a:rPr lang="fr-FR" sz="1800" dirty="0" smtClean="0">
                <a:solidFill>
                  <a:srgbClr val="660066"/>
                </a:solidFill>
              </a:rPr>
              <a:t>les belles soieries lyonnaises.</a:t>
            </a:r>
            <a:endParaRPr lang="ru-RU" sz="1800" dirty="0">
              <a:solidFill>
                <a:srgbClr val="660066"/>
              </a:solidFill>
            </a:endParaRPr>
          </a:p>
        </p:txBody>
      </p:sp>
      <p:pic>
        <p:nvPicPr>
          <p:cNvPr id="4" name="Picture 2" descr="Female Student PNG Image for Free Download"/>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37721" y="1578417"/>
            <a:ext cx="1078308" cy="1398949"/>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38100"/>
            <a:ext cx="4895533" cy="518529"/>
          </a:xfrm>
        </p:spPr>
        <p:txBody>
          <a:bodyPr>
            <a:noAutofit/>
          </a:bodyPr>
          <a:lstStyle/>
          <a:p>
            <a:endParaRPr lang="ru-RU" sz="3200" dirty="0"/>
          </a:p>
        </p:txBody>
      </p:sp>
      <p:sp>
        <p:nvSpPr>
          <p:cNvPr id="3" name="Содержимое 2"/>
          <p:cNvSpPr>
            <a:spLocks noGrp="1"/>
          </p:cNvSpPr>
          <p:nvPr>
            <p:ph sz="half" idx="2"/>
          </p:nvPr>
        </p:nvSpPr>
        <p:spPr>
          <a:xfrm>
            <a:off x="165081" y="619912"/>
            <a:ext cx="3286148" cy="1938992"/>
          </a:xfrm>
        </p:spPr>
        <p:txBody>
          <a:bodyPr/>
          <a:lstStyle/>
          <a:p>
            <a:pPr>
              <a:buNone/>
            </a:pPr>
            <a:r>
              <a:rPr lang="fr-FR" sz="1600" dirty="0" smtClean="0">
                <a:solidFill>
                  <a:srgbClr val="660066"/>
                </a:solidFill>
              </a:rPr>
              <a:t>	</a:t>
            </a:r>
            <a:r>
              <a:rPr lang="fr-FR" sz="1800" dirty="0" smtClean="0">
                <a:solidFill>
                  <a:srgbClr val="660066"/>
                </a:solidFill>
              </a:rPr>
              <a:t>Lyon compte aussi des industries métallurgiques importantes: usine de camions, fabriques de machines à tisser, de câbles, de matériel électrique, sans oublier les usines de pétrochimie (rafﬁnage du pétrole brut).</a:t>
            </a:r>
            <a:endParaRPr lang="ru-RU" sz="1600" dirty="0">
              <a:solidFill>
                <a:srgbClr val="660066"/>
              </a:solidFill>
            </a:endParaRPr>
          </a:p>
        </p:txBody>
      </p:sp>
      <p:pic>
        <p:nvPicPr>
          <p:cNvPr id="6" name="Рисунок 2"/>
          <p:cNvPicPr>
            <a:picLocks noChangeAspect="1"/>
          </p:cNvPicPr>
          <p:nvPr/>
        </p:nvPicPr>
        <p:blipFill>
          <a:blip r:embed="rId2"/>
          <a:srcRect/>
          <a:stretch>
            <a:fillRect/>
          </a:stretch>
        </p:blipFill>
        <p:spPr bwMode="auto">
          <a:xfrm>
            <a:off x="3594105" y="619912"/>
            <a:ext cx="2040116" cy="23258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117029"/>
            <a:ext cx="4895533" cy="386260"/>
          </a:xfrm>
        </p:spPr>
        <p:txBody>
          <a:bodyPr>
            <a:noAutofit/>
          </a:bodyPr>
          <a:lstStyle/>
          <a:p>
            <a:r>
              <a:rPr lang="fr-FR" sz="3600" dirty="0" smtClean="0"/>
              <a:t>Attention!</a:t>
            </a:r>
            <a:endParaRPr lang="ru-RU" sz="3600" dirty="0"/>
          </a:p>
        </p:txBody>
      </p:sp>
      <p:sp>
        <p:nvSpPr>
          <p:cNvPr id="3" name="Содержимое 2"/>
          <p:cNvSpPr>
            <a:spLocks noGrp="1"/>
          </p:cNvSpPr>
          <p:nvPr>
            <p:ph sz="half" idx="2"/>
          </p:nvPr>
        </p:nvSpPr>
        <p:spPr>
          <a:xfrm>
            <a:off x="2379659" y="619912"/>
            <a:ext cx="3143273" cy="2746404"/>
          </a:xfrm>
        </p:spPr>
        <p:txBody>
          <a:bodyPr/>
          <a:lstStyle/>
          <a:p>
            <a:pPr algn="ctr">
              <a:buNone/>
            </a:pPr>
            <a:r>
              <a:rPr lang="fr-FR" sz="2400" dirty="0" smtClean="0">
                <a:solidFill>
                  <a:srgbClr val="660066"/>
                </a:solidFill>
              </a:rPr>
              <a:t>*Les Cévennes (m) – montagnes à côté de Lyon où poussaient des </a:t>
            </a:r>
          </a:p>
          <a:p>
            <a:pPr algn="ctr">
              <a:buNone/>
            </a:pPr>
            <a:r>
              <a:rPr lang="fr-FR" sz="2400" dirty="0" smtClean="0">
                <a:solidFill>
                  <a:srgbClr val="660066"/>
                </a:solidFill>
              </a:rPr>
              <a:t>mûriers et où on élevait les vers à soie.</a:t>
            </a:r>
            <a:endParaRPr lang="ru-RU" sz="2400" dirty="0">
              <a:solidFill>
                <a:srgbClr val="660066"/>
              </a:solidFill>
            </a:endParaRPr>
          </a:p>
        </p:txBody>
      </p:sp>
      <p:pic>
        <p:nvPicPr>
          <p:cNvPr id="5" name="Picture 4" descr="10"/>
          <p:cNvPicPr>
            <a:picLocks noChangeAspect="1" noChangeArrowheads="1" noCrop="1"/>
          </p:cNvPicPr>
          <p:nvPr/>
        </p:nvPicPr>
        <p:blipFill>
          <a:blip r:embed="rId2">
            <a:extLst>
              <a:ext uri="{28A0092B-C50C-407E-A947-70E740481C1C}">
                <a14:useLocalDpi xmlns="" xmlns:a14="http://schemas.microsoft.com/office/drawing/2010/main" val="0"/>
              </a:ext>
            </a:extLst>
          </a:blip>
          <a:srcRect/>
          <a:stretch>
            <a:fillRect/>
          </a:stretch>
        </p:blipFill>
        <p:spPr bwMode="auto">
          <a:xfrm>
            <a:off x="431960" y="905664"/>
            <a:ext cx="1727685" cy="15716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0"/>
            <a:ext cx="4895533" cy="518529"/>
          </a:xfrm>
        </p:spPr>
        <p:txBody>
          <a:bodyPr>
            <a:noAutofit/>
          </a:bodyPr>
          <a:lstStyle/>
          <a:p>
            <a:endParaRPr lang="ru-RU" sz="3200" dirty="0"/>
          </a:p>
        </p:txBody>
      </p:sp>
      <p:sp>
        <p:nvSpPr>
          <p:cNvPr id="3" name="Содержимое 2"/>
          <p:cNvSpPr>
            <a:spLocks noGrp="1"/>
          </p:cNvSpPr>
          <p:nvPr>
            <p:ph sz="half" idx="2"/>
          </p:nvPr>
        </p:nvSpPr>
        <p:spPr>
          <a:xfrm>
            <a:off x="165081" y="619912"/>
            <a:ext cx="3571900" cy="1575816"/>
          </a:xfrm>
        </p:spPr>
        <p:txBody>
          <a:bodyPr/>
          <a:lstStyle/>
          <a:p>
            <a:pPr marL="107950" indent="250825">
              <a:buNone/>
            </a:pPr>
            <a:r>
              <a:rPr lang="fr-FR" sz="1600" dirty="0" smtClean="0">
                <a:solidFill>
                  <a:srgbClr val="660066"/>
                </a:solidFill>
              </a:rPr>
              <a:t>Lisez le texte suivant. Grâce aux informations que vous trouverez, </a:t>
            </a:r>
          </a:p>
          <a:p>
            <a:pPr marL="107950" indent="250825">
              <a:buNone/>
            </a:pPr>
            <a:r>
              <a:rPr lang="fr-FR" sz="1600" dirty="0" smtClean="0">
                <a:solidFill>
                  <a:srgbClr val="660066"/>
                </a:solidFill>
              </a:rPr>
              <a:t>essayez de définir par vous même ce qu’est l’industrie. Quelles sont les </a:t>
            </a:r>
          </a:p>
          <a:p>
            <a:pPr marL="107950" indent="250825">
              <a:buNone/>
            </a:pPr>
            <a:r>
              <a:rPr lang="fr-FR" sz="1600" dirty="0" smtClean="0">
                <a:solidFill>
                  <a:srgbClr val="660066"/>
                </a:solidFill>
              </a:rPr>
              <a:t>zones industrielles les plus dynamiques? </a:t>
            </a:r>
            <a:endParaRPr lang="ru-RU" sz="1600" dirty="0">
              <a:solidFill>
                <a:srgbClr val="660066"/>
              </a:solidFill>
            </a:endParaRPr>
          </a:p>
        </p:txBody>
      </p:sp>
      <p:pic>
        <p:nvPicPr>
          <p:cNvPr id="5" name="Рисунок 1"/>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a:xfrm flipH="1">
            <a:off x="3665543" y="619912"/>
            <a:ext cx="2001215" cy="236868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5" name="Прямоугольник 4"/>
          <p:cNvSpPr/>
          <p:nvPr/>
        </p:nvSpPr>
        <p:spPr>
          <a:xfrm>
            <a:off x="292852" y="619912"/>
            <a:ext cx="5346530" cy="2062103"/>
          </a:xfrm>
          <a:prstGeom prst="rect">
            <a:avLst/>
          </a:prstGeom>
        </p:spPr>
        <p:txBody>
          <a:bodyPr wrap="square">
            <a:spAutoFit/>
          </a:bodyPr>
          <a:lstStyle/>
          <a:p>
            <a:r>
              <a:rPr lang="fr-FR" sz="1600" dirty="0" smtClean="0">
                <a:solidFill>
                  <a:srgbClr val="000000"/>
                </a:solidFill>
                <a:latin typeface="Arial" pitchFamily="34" charset="0"/>
                <a:cs typeface="Arial" pitchFamily="34" charset="0"/>
              </a:rPr>
              <a:t>Aujourd’hui la France est un ancien pays industriel. A la ﬁn de la Seconde Guerre mondiale, la France occupait la 2ème place économique. Grâce à la recherche et à la haute technologie, elle est le quatrième producteur mondial. La France fabrique des objets très variés, par exemple, de la feuille de papier à l’ordinateur. Plus de 1,5 millions de personnes sont employées dans des P.M.E (Petites et Moyennes Entreprises).</a:t>
            </a:r>
            <a:endParaRPr lang="ru-RU" sz="1600" dirty="0">
              <a:solidFill>
                <a:srgbClr val="0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153091</TotalTime>
  <Words>882</Words>
  <Application>Microsoft Office PowerPoint</Application>
  <PresentationFormat>Произвольный</PresentationFormat>
  <Paragraphs>83</Paragraphs>
  <Slides>24</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24</vt:i4>
      </vt:variant>
    </vt:vector>
  </HeadingPairs>
  <TitlesOfParts>
    <vt:vector size="34"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Français </vt:lpstr>
      <vt:lpstr>Слайд 2</vt:lpstr>
      <vt:lpstr>Lisez ce document</vt:lpstr>
      <vt:lpstr>Lyon ville industrielle</vt:lpstr>
      <vt:lpstr>«L’or blanc»</vt:lpstr>
      <vt:lpstr>Слайд 6</vt:lpstr>
      <vt:lpstr>Attention!</vt:lpstr>
      <vt:lpstr>Слайд 8</vt:lpstr>
      <vt:lpstr>Слайд 9</vt:lpstr>
      <vt:lpstr>Слайд 10</vt:lpstr>
      <vt:lpstr>Слайд 11</vt:lpstr>
      <vt:lpstr>Слайд 12</vt:lpstr>
      <vt:lpstr>Les échanges industriels</vt:lpstr>
      <vt:lpstr>Слайд 14</vt:lpstr>
      <vt:lpstr>Слайд 15</vt:lpstr>
      <vt:lpstr>Les différentes branches de l’industrie</vt:lpstr>
      <vt:lpstr>Les différentes branches de l’industrie</vt:lpstr>
      <vt:lpstr>Les différentes branches de l’industrie</vt:lpstr>
      <vt:lpstr>Les différentes branches de l’industrie</vt:lpstr>
      <vt:lpstr>Les transports en France</vt:lpstr>
      <vt:lpstr>Les transports en France</vt:lpstr>
      <vt:lpstr>Les transports en France</vt:lpstr>
      <vt:lpstr>Devoir</vt:lpstr>
      <vt:lpstr>Слайд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Admin</cp:lastModifiedBy>
  <cp:revision>1739</cp:revision>
  <dcterms:created xsi:type="dcterms:W3CDTF">2014-10-08T23:03:32Z</dcterms:created>
  <dcterms:modified xsi:type="dcterms:W3CDTF">2021-01-06T15:59:17Z</dcterms:modified>
</cp:coreProperties>
</file>