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3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4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5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6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theme/theme7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8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theme/theme9.xml" ContentType="application/vnd.openxmlformats-officedocument.theme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9"/>
  </p:notesMasterIdLst>
  <p:sldIdLst>
    <p:sldId id="1356" r:id="rId11"/>
    <p:sldId id="1402" r:id="rId12"/>
    <p:sldId id="1433" r:id="rId13"/>
    <p:sldId id="1430" r:id="rId14"/>
    <p:sldId id="1431" r:id="rId15"/>
    <p:sldId id="1434" r:id="rId16"/>
    <p:sldId id="1435" r:id="rId17"/>
    <p:sldId id="1432" r:id="rId18"/>
    <p:sldId id="1436" r:id="rId19"/>
    <p:sldId id="1437" r:id="rId20"/>
    <p:sldId id="1438" r:id="rId21"/>
    <p:sldId id="1439" r:id="rId22"/>
    <p:sldId id="1440" r:id="rId23"/>
    <p:sldId id="1444" r:id="rId24"/>
    <p:sldId id="1442" r:id="rId25"/>
    <p:sldId id="1443" r:id="rId26"/>
    <p:sldId id="1441" r:id="rId27"/>
    <p:sldId id="1445" r:id="rId28"/>
    <p:sldId id="1446" r:id="rId29"/>
    <p:sldId id="1447" r:id="rId30"/>
    <p:sldId id="1448" r:id="rId31"/>
    <p:sldId id="1449" r:id="rId32"/>
    <p:sldId id="1452" r:id="rId33"/>
    <p:sldId id="1450" r:id="rId34"/>
    <p:sldId id="1451" r:id="rId35"/>
    <p:sldId id="1453" r:id="rId36"/>
    <p:sldId id="1454" r:id="rId37"/>
    <p:sldId id="1404" r:id="rId38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33"/>
            <p14:sldId id="1430"/>
            <p14:sldId id="1431"/>
            <p14:sldId id="1434"/>
            <p14:sldId id="1435"/>
            <p14:sldId id="1432"/>
            <p14:sldId id="1436"/>
            <p14:sldId id="1437"/>
            <p14:sldId id="1438"/>
            <p14:sldId id="1439"/>
            <p14:sldId id="1440"/>
            <p14:sldId id="1444"/>
            <p14:sldId id="1442"/>
            <p14:sldId id="1443"/>
            <p14:sldId id="1441"/>
            <p14:sldId id="1445"/>
            <p14:sldId id="1446"/>
            <p14:sldId id="1447"/>
            <p14:sldId id="1448"/>
            <p14:sldId id="1449"/>
            <p14:sldId id="1452"/>
            <p14:sldId id="1450"/>
            <p14:sldId id="1451"/>
            <p14:sldId id="1453"/>
            <p14:sldId id="1454"/>
            <p14:sldId id="1404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 varScale="1">
        <p:scale>
          <a:sx n="150" d="100"/>
          <a:sy n="150" d="100"/>
        </p:scale>
        <p:origin x="-378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7972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fld id="{E1D3385D-1FD3-4774-A22D-16C39BC2799C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7812" y="3003082"/>
            <a:ext cx="1823826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7606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fld id="{958BAE6A-B32F-4354-99B4-5FCB191E7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www.linkedin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hyperlink" Target="https://twitter.com/" TargetMode="Externa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facebook.com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4.xml"/><Relationship Id="rId18" Type="http://schemas.openxmlformats.org/officeDocument/2006/relationships/slideLayout" Target="../slideLayouts/slideLayout549.xml"/><Relationship Id="rId26" Type="http://schemas.openxmlformats.org/officeDocument/2006/relationships/slideLayout" Target="../slideLayouts/slideLayout557.xml"/><Relationship Id="rId39" Type="http://schemas.openxmlformats.org/officeDocument/2006/relationships/slideLayout" Target="../slideLayouts/slideLayout570.xml"/><Relationship Id="rId21" Type="http://schemas.openxmlformats.org/officeDocument/2006/relationships/slideLayout" Target="../slideLayouts/slideLayout552.xml"/><Relationship Id="rId34" Type="http://schemas.openxmlformats.org/officeDocument/2006/relationships/slideLayout" Target="../slideLayouts/slideLayout565.xml"/><Relationship Id="rId42" Type="http://schemas.openxmlformats.org/officeDocument/2006/relationships/slideLayout" Target="../slideLayouts/slideLayout573.xml"/><Relationship Id="rId47" Type="http://schemas.openxmlformats.org/officeDocument/2006/relationships/slideLayout" Target="../slideLayouts/slideLayout578.xml"/><Relationship Id="rId50" Type="http://schemas.openxmlformats.org/officeDocument/2006/relationships/slideLayout" Target="../slideLayouts/slideLayout581.xml"/><Relationship Id="rId55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38.xml"/><Relationship Id="rId2" Type="http://schemas.openxmlformats.org/officeDocument/2006/relationships/slideLayout" Target="../slideLayouts/slideLayout533.xml"/><Relationship Id="rId16" Type="http://schemas.openxmlformats.org/officeDocument/2006/relationships/slideLayout" Target="../slideLayouts/slideLayout547.xml"/><Relationship Id="rId20" Type="http://schemas.openxmlformats.org/officeDocument/2006/relationships/slideLayout" Target="../slideLayouts/slideLayout551.xml"/><Relationship Id="rId29" Type="http://schemas.openxmlformats.org/officeDocument/2006/relationships/slideLayout" Target="../slideLayouts/slideLayout560.xml"/><Relationship Id="rId41" Type="http://schemas.openxmlformats.org/officeDocument/2006/relationships/slideLayout" Target="../slideLayouts/slideLayout572.xml"/><Relationship Id="rId54" Type="http://schemas.openxmlformats.org/officeDocument/2006/relationships/slideLayout" Target="../slideLayouts/slideLayout5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2.xml"/><Relationship Id="rId6" Type="http://schemas.openxmlformats.org/officeDocument/2006/relationships/slideLayout" Target="../slideLayouts/slideLayout537.xml"/><Relationship Id="rId11" Type="http://schemas.openxmlformats.org/officeDocument/2006/relationships/slideLayout" Target="../slideLayouts/slideLayout542.xml"/><Relationship Id="rId24" Type="http://schemas.openxmlformats.org/officeDocument/2006/relationships/slideLayout" Target="../slideLayouts/slideLayout555.xml"/><Relationship Id="rId32" Type="http://schemas.openxmlformats.org/officeDocument/2006/relationships/slideLayout" Target="../slideLayouts/slideLayout563.xml"/><Relationship Id="rId37" Type="http://schemas.openxmlformats.org/officeDocument/2006/relationships/slideLayout" Target="../slideLayouts/slideLayout568.xml"/><Relationship Id="rId40" Type="http://schemas.openxmlformats.org/officeDocument/2006/relationships/slideLayout" Target="../slideLayouts/slideLayout571.xml"/><Relationship Id="rId45" Type="http://schemas.openxmlformats.org/officeDocument/2006/relationships/slideLayout" Target="../slideLayouts/slideLayout576.xml"/><Relationship Id="rId53" Type="http://schemas.openxmlformats.org/officeDocument/2006/relationships/slideLayout" Target="../slideLayouts/slideLayout584.xml"/><Relationship Id="rId58" Type="http://schemas.openxmlformats.org/officeDocument/2006/relationships/slideLayout" Target="../slideLayouts/slideLayout589.xml"/><Relationship Id="rId5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6.xml"/><Relationship Id="rId23" Type="http://schemas.openxmlformats.org/officeDocument/2006/relationships/slideLayout" Target="../slideLayouts/slideLayout554.xml"/><Relationship Id="rId28" Type="http://schemas.openxmlformats.org/officeDocument/2006/relationships/slideLayout" Target="../slideLayouts/slideLayout559.xml"/><Relationship Id="rId36" Type="http://schemas.openxmlformats.org/officeDocument/2006/relationships/slideLayout" Target="../slideLayouts/slideLayout567.xml"/><Relationship Id="rId49" Type="http://schemas.openxmlformats.org/officeDocument/2006/relationships/slideLayout" Target="../slideLayouts/slideLayout580.xml"/><Relationship Id="rId57" Type="http://schemas.openxmlformats.org/officeDocument/2006/relationships/slideLayout" Target="../slideLayouts/slideLayout5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1.xml"/><Relationship Id="rId19" Type="http://schemas.openxmlformats.org/officeDocument/2006/relationships/slideLayout" Target="../slideLayouts/slideLayout550.xml"/><Relationship Id="rId31" Type="http://schemas.openxmlformats.org/officeDocument/2006/relationships/slideLayout" Target="../slideLayouts/slideLayout562.xml"/><Relationship Id="rId44" Type="http://schemas.openxmlformats.org/officeDocument/2006/relationships/slideLayout" Target="../slideLayouts/slideLayout575.xml"/><Relationship Id="rId52" Type="http://schemas.openxmlformats.org/officeDocument/2006/relationships/slideLayout" Target="../slideLayouts/slideLayout5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5.xml"/><Relationship Id="rId9" Type="http://schemas.openxmlformats.org/officeDocument/2006/relationships/slideLayout" Target="../slideLayouts/slideLayout540.xml"/><Relationship Id="rId14" Type="http://schemas.openxmlformats.org/officeDocument/2006/relationships/slideLayout" Target="../slideLayouts/slideLayout545.xml"/><Relationship Id="rId22" Type="http://schemas.openxmlformats.org/officeDocument/2006/relationships/slideLayout" Target="../slideLayouts/slideLayout553.xml"/><Relationship Id="rId27" Type="http://schemas.openxmlformats.org/officeDocument/2006/relationships/slideLayout" Target="../slideLayouts/slideLayout558.xml"/><Relationship Id="rId30" Type="http://schemas.openxmlformats.org/officeDocument/2006/relationships/slideLayout" Target="../slideLayouts/slideLayout561.xml"/><Relationship Id="rId35" Type="http://schemas.openxmlformats.org/officeDocument/2006/relationships/slideLayout" Target="../slideLayouts/slideLayout566.xml"/><Relationship Id="rId43" Type="http://schemas.openxmlformats.org/officeDocument/2006/relationships/slideLayout" Target="../slideLayouts/slideLayout574.xml"/><Relationship Id="rId48" Type="http://schemas.openxmlformats.org/officeDocument/2006/relationships/slideLayout" Target="../slideLayouts/slideLayout579.xml"/><Relationship Id="rId56" Type="http://schemas.openxmlformats.org/officeDocument/2006/relationships/slideLayout" Target="../slideLayouts/slideLayout587.xml"/><Relationship Id="rId8" Type="http://schemas.openxmlformats.org/officeDocument/2006/relationships/slideLayout" Target="../slideLayouts/slideLayout539.xml"/><Relationship Id="rId51" Type="http://schemas.openxmlformats.org/officeDocument/2006/relationships/slideLayout" Target="../slideLayouts/slideLayout582.xml"/><Relationship Id="rId3" Type="http://schemas.openxmlformats.org/officeDocument/2006/relationships/slideLayout" Target="../slideLayouts/slideLayout534.xml"/><Relationship Id="rId12" Type="http://schemas.openxmlformats.org/officeDocument/2006/relationships/slideLayout" Target="../slideLayouts/slideLayout543.xml"/><Relationship Id="rId17" Type="http://schemas.openxmlformats.org/officeDocument/2006/relationships/slideLayout" Target="../slideLayouts/slideLayout548.xml"/><Relationship Id="rId25" Type="http://schemas.openxmlformats.org/officeDocument/2006/relationships/slideLayout" Target="../slideLayouts/slideLayout556.xml"/><Relationship Id="rId33" Type="http://schemas.openxmlformats.org/officeDocument/2006/relationships/slideLayout" Target="../slideLayouts/slideLayout564.xml"/><Relationship Id="rId38" Type="http://schemas.openxmlformats.org/officeDocument/2006/relationships/slideLayout" Target="../slideLayouts/slideLayout569.xml"/><Relationship Id="rId46" Type="http://schemas.openxmlformats.org/officeDocument/2006/relationships/slideLayout" Target="../slideLayouts/slideLayout577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10.xml"/><Relationship Id="rId47" Type="http://schemas.openxmlformats.org/officeDocument/2006/relationships/slideLayout" Target="../slideLayouts/slideLayout115.xml"/><Relationship Id="rId50" Type="http://schemas.openxmlformats.org/officeDocument/2006/relationships/slideLayout" Target="../slideLayouts/slideLayout118.xml"/><Relationship Id="rId55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09.xml"/><Relationship Id="rId54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3" Type="http://schemas.openxmlformats.org/officeDocument/2006/relationships/slideLayout" Target="../slideLayouts/slideLayout121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49" Type="http://schemas.openxmlformats.org/officeDocument/2006/relationships/slideLayout" Target="../slideLayouts/slideLayout117.xml"/><Relationship Id="rId57" Type="http://schemas.openxmlformats.org/officeDocument/2006/relationships/slideLayout" Target="../slideLayouts/slideLayout125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52" Type="http://schemas.openxmlformats.org/officeDocument/2006/relationships/slideLayout" Target="../slideLayouts/slideLayout120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slideLayout" Target="../slideLayouts/slideLayout116.xml"/><Relationship Id="rId56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76.xml"/><Relationship Id="rId51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9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46.xml"/><Relationship Id="rId34" Type="http://schemas.openxmlformats.org/officeDocument/2006/relationships/slideLayout" Target="../slideLayouts/slideLayout159.xml"/><Relationship Id="rId42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72.xml"/><Relationship Id="rId50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4.xml"/><Relationship Id="rId41" Type="http://schemas.openxmlformats.org/officeDocument/2006/relationships/slideLayout" Target="../slideLayouts/slideLayout166.xml"/><Relationship Id="rId54" Type="http://schemas.openxmlformats.org/officeDocument/2006/relationships/slideLayout" Target="../slideLayouts/slideLayout17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62.xml"/><Relationship Id="rId40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70.xml"/><Relationship Id="rId53" Type="http://schemas.openxmlformats.org/officeDocument/2006/relationships/slideLayout" Target="../slideLayouts/slideLayout178.xml"/><Relationship Id="rId58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36" Type="http://schemas.openxmlformats.org/officeDocument/2006/relationships/slideLayout" Target="../slideLayouts/slideLayout161.xml"/><Relationship Id="rId49" Type="http://schemas.openxmlformats.org/officeDocument/2006/relationships/slideLayout" Target="../slideLayouts/slideLayout174.xml"/><Relationship Id="rId57" Type="http://schemas.openxmlformats.org/officeDocument/2006/relationships/slideLayout" Target="../slideLayouts/slideLayout18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slideLayout" Target="../slideLayouts/slideLayout156.xml"/><Relationship Id="rId44" Type="http://schemas.openxmlformats.org/officeDocument/2006/relationships/slideLayout" Target="../slideLayouts/slideLayout169.xml"/><Relationship Id="rId52" Type="http://schemas.openxmlformats.org/officeDocument/2006/relationships/slideLayout" Target="../slideLayouts/slideLayout17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60.xml"/><Relationship Id="rId43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73.xml"/><Relationship Id="rId56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33.xml"/><Relationship Id="rId51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33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63.xml"/><Relationship Id="rId46" Type="http://schemas.openxmlformats.org/officeDocument/2006/relationships/slideLayout" Target="../slideLayouts/slideLayout17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6.xml"/><Relationship Id="rId18" Type="http://schemas.openxmlformats.org/officeDocument/2006/relationships/slideLayout" Target="../slideLayouts/slideLayout201.xml"/><Relationship Id="rId26" Type="http://schemas.openxmlformats.org/officeDocument/2006/relationships/slideLayout" Target="../slideLayouts/slideLayout209.xml"/><Relationship Id="rId39" Type="http://schemas.openxmlformats.org/officeDocument/2006/relationships/slideLayout" Target="../slideLayouts/slideLayout222.xml"/><Relationship Id="rId21" Type="http://schemas.openxmlformats.org/officeDocument/2006/relationships/slideLayout" Target="../slideLayouts/slideLayout204.xml"/><Relationship Id="rId34" Type="http://schemas.openxmlformats.org/officeDocument/2006/relationships/slideLayout" Target="../slideLayouts/slideLayout217.xml"/><Relationship Id="rId42" Type="http://schemas.openxmlformats.org/officeDocument/2006/relationships/slideLayout" Target="../slideLayouts/slideLayout225.xml"/><Relationship Id="rId47" Type="http://schemas.openxmlformats.org/officeDocument/2006/relationships/slideLayout" Target="../slideLayouts/slideLayout230.xml"/><Relationship Id="rId50" Type="http://schemas.openxmlformats.org/officeDocument/2006/relationships/slideLayout" Target="../slideLayouts/slideLayout233.xml"/><Relationship Id="rId55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20" Type="http://schemas.openxmlformats.org/officeDocument/2006/relationships/slideLayout" Target="../slideLayouts/slideLayout203.xml"/><Relationship Id="rId29" Type="http://schemas.openxmlformats.org/officeDocument/2006/relationships/slideLayout" Target="../slideLayouts/slideLayout212.xml"/><Relationship Id="rId41" Type="http://schemas.openxmlformats.org/officeDocument/2006/relationships/slideLayout" Target="../slideLayouts/slideLayout224.xml"/><Relationship Id="rId54" Type="http://schemas.openxmlformats.org/officeDocument/2006/relationships/slideLayout" Target="../slideLayouts/slideLayout23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24" Type="http://schemas.openxmlformats.org/officeDocument/2006/relationships/slideLayout" Target="../slideLayouts/slideLayout207.xml"/><Relationship Id="rId32" Type="http://schemas.openxmlformats.org/officeDocument/2006/relationships/slideLayout" Target="../slideLayouts/slideLayout215.xml"/><Relationship Id="rId37" Type="http://schemas.openxmlformats.org/officeDocument/2006/relationships/slideLayout" Target="../slideLayouts/slideLayout220.xml"/><Relationship Id="rId40" Type="http://schemas.openxmlformats.org/officeDocument/2006/relationships/slideLayout" Target="../slideLayouts/slideLayout223.xml"/><Relationship Id="rId45" Type="http://schemas.openxmlformats.org/officeDocument/2006/relationships/slideLayout" Target="../slideLayouts/slideLayout228.xml"/><Relationship Id="rId53" Type="http://schemas.openxmlformats.org/officeDocument/2006/relationships/slideLayout" Target="../slideLayouts/slideLayout236.xml"/><Relationship Id="rId58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23" Type="http://schemas.openxmlformats.org/officeDocument/2006/relationships/slideLayout" Target="../slideLayouts/slideLayout206.xml"/><Relationship Id="rId28" Type="http://schemas.openxmlformats.org/officeDocument/2006/relationships/slideLayout" Target="../slideLayouts/slideLayout211.xml"/><Relationship Id="rId36" Type="http://schemas.openxmlformats.org/officeDocument/2006/relationships/slideLayout" Target="../slideLayouts/slideLayout219.xml"/><Relationship Id="rId49" Type="http://schemas.openxmlformats.org/officeDocument/2006/relationships/slideLayout" Target="../slideLayouts/slideLayout232.xml"/><Relationship Id="rId57" Type="http://schemas.openxmlformats.org/officeDocument/2006/relationships/slideLayout" Target="../slideLayouts/slideLayout24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3.xml"/><Relationship Id="rId19" Type="http://schemas.openxmlformats.org/officeDocument/2006/relationships/slideLayout" Target="../slideLayouts/slideLayout202.xml"/><Relationship Id="rId31" Type="http://schemas.openxmlformats.org/officeDocument/2006/relationships/slideLayout" Target="../slideLayouts/slideLayout214.xml"/><Relationship Id="rId44" Type="http://schemas.openxmlformats.org/officeDocument/2006/relationships/slideLayout" Target="../slideLayouts/slideLayout227.xml"/><Relationship Id="rId52" Type="http://schemas.openxmlformats.org/officeDocument/2006/relationships/slideLayout" Target="../slideLayouts/slideLayout23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Relationship Id="rId22" Type="http://schemas.openxmlformats.org/officeDocument/2006/relationships/slideLayout" Target="../slideLayouts/slideLayout205.xml"/><Relationship Id="rId27" Type="http://schemas.openxmlformats.org/officeDocument/2006/relationships/slideLayout" Target="../slideLayouts/slideLayout210.xml"/><Relationship Id="rId30" Type="http://schemas.openxmlformats.org/officeDocument/2006/relationships/slideLayout" Target="../slideLayouts/slideLayout213.xml"/><Relationship Id="rId35" Type="http://schemas.openxmlformats.org/officeDocument/2006/relationships/slideLayout" Target="../slideLayouts/slideLayout218.xml"/><Relationship Id="rId43" Type="http://schemas.openxmlformats.org/officeDocument/2006/relationships/slideLayout" Target="../slideLayouts/slideLayout226.xml"/><Relationship Id="rId48" Type="http://schemas.openxmlformats.org/officeDocument/2006/relationships/slideLayout" Target="../slideLayouts/slideLayout231.xml"/><Relationship Id="rId56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191.xml"/><Relationship Id="rId51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5" Type="http://schemas.openxmlformats.org/officeDocument/2006/relationships/slideLayout" Target="../slideLayouts/slideLayout208.xml"/><Relationship Id="rId33" Type="http://schemas.openxmlformats.org/officeDocument/2006/relationships/slideLayout" Target="../slideLayouts/slideLayout216.xml"/><Relationship Id="rId38" Type="http://schemas.openxmlformats.org/officeDocument/2006/relationships/slideLayout" Target="../slideLayouts/slideLayout221.xml"/><Relationship Id="rId46" Type="http://schemas.openxmlformats.org/officeDocument/2006/relationships/slideLayout" Target="../slideLayouts/slideLayout22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4.xml"/><Relationship Id="rId18" Type="http://schemas.openxmlformats.org/officeDocument/2006/relationships/slideLayout" Target="../slideLayouts/slideLayout259.xml"/><Relationship Id="rId26" Type="http://schemas.openxmlformats.org/officeDocument/2006/relationships/slideLayout" Target="../slideLayouts/slideLayout267.xml"/><Relationship Id="rId39" Type="http://schemas.openxmlformats.org/officeDocument/2006/relationships/slideLayout" Target="../slideLayouts/slideLayout280.xml"/><Relationship Id="rId21" Type="http://schemas.openxmlformats.org/officeDocument/2006/relationships/slideLayout" Target="../slideLayouts/slideLayout262.xml"/><Relationship Id="rId34" Type="http://schemas.openxmlformats.org/officeDocument/2006/relationships/slideLayout" Target="../slideLayouts/slideLayout275.xml"/><Relationship Id="rId42" Type="http://schemas.openxmlformats.org/officeDocument/2006/relationships/slideLayout" Target="../slideLayouts/slideLayout283.xml"/><Relationship Id="rId47" Type="http://schemas.openxmlformats.org/officeDocument/2006/relationships/slideLayout" Target="../slideLayouts/slideLayout288.xml"/><Relationship Id="rId50" Type="http://schemas.openxmlformats.org/officeDocument/2006/relationships/slideLayout" Target="../slideLayouts/slideLayout291.xml"/><Relationship Id="rId55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43.xml"/><Relationship Id="rId16" Type="http://schemas.openxmlformats.org/officeDocument/2006/relationships/slideLayout" Target="../slideLayouts/slideLayout257.xml"/><Relationship Id="rId20" Type="http://schemas.openxmlformats.org/officeDocument/2006/relationships/slideLayout" Target="../slideLayouts/slideLayout261.xml"/><Relationship Id="rId29" Type="http://schemas.openxmlformats.org/officeDocument/2006/relationships/slideLayout" Target="../slideLayouts/slideLayout270.xml"/><Relationship Id="rId41" Type="http://schemas.openxmlformats.org/officeDocument/2006/relationships/slideLayout" Target="../slideLayouts/slideLayout282.xml"/><Relationship Id="rId54" Type="http://schemas.openxmlformats.org/officeDocument/2006/relationships/slideLayout" Target="../slideLayouts/slideLayout29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24" Type="http://schemas.openxmlformats.org/officeDocument/2006/relationships/slideLayout" Target="../slideLayouts/slideLayout265.xml"/><Relationship Id="rId32" Type="http://schemas.openxmlformats.org/officeDocument/2006/relationships/slideLayout" Target="../slideLayouts/slideLayout273.xml"/><Relationship Id="rId37" Type="http://schemas.openxmlformats.org/officeDocument/2006/relationships/slideLayout" Target="../slideLayouts/slideLayout278.xml"/><Relationship Id="rId40" Type="http://schemas.openxmlformats.org/officeDocument/2006/relationships/slideLayout" Target="../slideLayouts/slideLayout281.xml"/><Relationship Id="rId45" Type="http://schemas.openxmlformats.org/officeDocument/2006/relationships/slideLayout" Target="../slideLayouts/slideLayout286.xml"/><Relationship Id="rId53" Type="http://schemas.openxmlformats.org/officeDocument/2006/relationships/slideLayout" Target="../slideLayouts/slideLayout294.xml"/><Relationship Id="rId58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6.xml"/><Relationship Id="rId23" Type="http://schemas.openxmlformats.org/officeDocument/2006/relationships/slideLayout" Target="../slideLayouts/slideLayout264.xml"/><Relationship Id="rId28" Type="http://schemas.openxmlformats.org/officeDocument/2006/relationships/slideLayout" Target="../slideLayouts/slideLayout269.xml"/><Relationship Id="rId36" Type="http://schemas.openxmlformats.org/officeDocument/2006/relationships/slideLayout" Target="../slideLayouts/slideLayout277.xml"/><Relationship Id="rId49" Type="http://schemas.openxmlformats.org/officeDocument/2006/relationships/slideLayout" Target="../slideLayouts/slideLayout290.xml"/><Relationship Id="rId57" Type="http://schemas.openxmlformats.org/officeDocument/2006/relationships/slideLayout" Target="../slideLayouts/slideLayout29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1.xml"/><Relationship Id="rId19" Type="http://schemas.openxmlformats.org/officeDocument/2006/relationships/slideLayout" Target="../slideLayouts/slideLayout260.xml"/><Relationship Id="rId31" Type="http://schemas.openxmlformats.org/officeDocument/2006/relationships/slideLayout" Target="../slideLayouts/slideLayout272.xml"/><Relationship Id="rId44" Type="http://schemas.openxmlformats.org/officeDocument/2006/relationships/slideLayout" Target="../slideLayouts/slideLayout285.xml"/><Relationship Id="rId52" Type="http://schemas.openxmlformats.org/officeDocument/2006/relationships/slideLayout" Target="../slideLayouts/slideLayout29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slideLayout" Target="../slideLayouts/slideLayout255.xml"/><Relationship Id="rId22" Type="http://schemas.openxmlformats.org/officeDocument/2006/relationships/slideLayout" Target="../slideLayouts/slideLayout263.xml"/><Relationship Id="rId27" Type="http://schemas.openxmlformats.org/officeDocument/2006/relationships/slideLayout" Target="../slideLayouts/slideLayout268.xml"/><Relationship Id="rId30" Type="http://schemas.openxmlformats.org/officeDocument/2006/relationships/slideLayout" Target="../slideLayouts/slideLayout271.xml"/><Relationship Id="rId35" Type="http://schemas.openxmlformats.org/officeDocument/2006/relationships/slideLayout" Target="../slideLayouts/slideLayout276.xml"/><Relationship Id="rId43" Type="http://schemas.openxmlformats.org/officeDocument/2006/relationships/slideLayout" Target="../slideLayouts/slideLayout284.xml"/><Relationship Id="rId48" Type="http://schemas.openxmlformats.org/officeDocument/2006/relationships/slideLayout" Target="../slideLayouts/slideLayout289.xml"/><Relationship Id="rId56" Type="http://schemas.openxmlformats.org/officeDocument/2006/relationships/slideLayout" Target="../slideLayouts/slideLayout297.xml"/><Relationship Id="rId8" Type="http://schemas.openxmlformats.org/officeDocument/2006/relationships/slideLayout" Target="../slideLayouts/slideLayout249.xml"/><Relationship Id="rId51" Type="http://schemas.openxmlformats.org/officeDocument/2006/relationships/slideLayout" Target="../slideLayouts/slideLayout292.xml"/><Relationship Id="rId3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53.xml"/><Relationship Id="rId17" Type="http://schemas.openxmlformats.org/officeDocument/2006/relationships/slideLayout" Target="../slideLayouts/slideLayout258.xml"/><Relationship Id="rId25" Type="http://schemas.openxmlformats.org/officeDocument/2006/relationships/slideLayout" Target="../slideLayouts/slideLayout266.xml"/><Relationship Id="rId33" Type="http://schemas.openxmlformats.org/officeDocument/2006/relationships/slideLayout" Target="../slideLayouts/slideLayout274.xml"/><Relationship Id="rId38" Type="http://schemas.openxmlformats.org/officeDocument/2006/relationships/slideLayout" Target="../slideLayouts/slideLayout279.xml"/><Relationship Id="rId46" Type="http://schemas.openxmlformats.org/officeDocument/2006/relationships/slideLayout" Target="../slideLayouts/slideLayout28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2.xml"/><Relationship Id="rId18" Type="http://schemas.openxmlformats.org/officeDocument/2006/relationships/slideLayout" Target="../slideLayouts/slideLayout317.xml"/><Relationship Id="rId26" Type="http://schemas.openxmlformats.org/officeDocument/2006/relationships/slideLayout" Target="../slideLayouts/slideLayout325.xml"/><Relationship Id="rId39" Type="http://schemas.openxmlformats.org/officeDocument/2006/relationships/slideLayout" Target="../slideLayouts/slideLayout338.xml"/><Relationship Id="rId21" Type="http://schemas.openxmlformats.org/officeDocument/2006/relationships/slideLayout" Target="../slideLayouts/slideLayout320.xml"/><Relationship Id="rId34" Type="http://schemas.openxmlformats.org/officeDocument/2006/relationships/slideLayout" Target="../slideLayouts/slideLayout333.xml"/><Relationship Id="rId42" Type="http://schemas.openxmlformats.org/officeDocument/2006/relationships/slideLayout" Target="../slideLayouts/slideLayout341.xml"/><Relationship Id="rId47" Type="http://schemas.openxmlformats.org/officeDocument/2006/relationships/slideLayout" Target="../slideLayouts/slideLayout346.xml"/><Relationship Id="rId50" Type="http://schemas.openxmlformats.org/officeDocument/2006/relationships/slideLayout" Target="../slideLayouts/slideLayout349.xml"/><Relationship Id="rId55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06.xml"/><Relationship Id="rId2" Type="http://schemas.openxmlformats.org/officeDocument/2006/relationships/slideLayout" Target="../slideLayouts/slideLayout301.xml"/><Relationship Id="rId16" Type="http://schemas.openxmlformats.org/officeDocument/2006/relationships/slideLayout" Target="../slideLayouts/slideLayout315.xml"/><Relationship Id="rId20" Type="http://schemas.openxmlformats.org/officeDocument/2006/relationships/slideLayout" Target="../slideLayouts/slideLayout319.xml"/><Relationship Id="rId29" Type="http://schemas.openxmlformats.org/officeDocument/2006/relationships/slideLayout" Target="../slideLayouts/slideLayout328.xml"/><Relationship Id="rId41" Type="http://schemas.openxmlformats.org/officeDocument/2006/relationships/slideLayout" Target="../slideLayouts/slideLayout340.xml"/><Relationship Id="rId54" Type="http://schemas.openxmlformats.org/officeDocument/2006/relationships/slideLayout" Target="../slideLayouts/slideLayout35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24" Type="http://schemas.openxmlformats.org/officeDocument/2006/relationships/slideLayout" Target="../slideLayouts/slideLayout323.xml"/><Relationship Id="rId32" Type="http://schemas.openxmlformats.org/officeDocument/2006/relationships/slideLayout" Target="../slideLayouts/slideLayout331.xml"/><Relationship Id="rId37" Type="http://schemas.openxmlformats.org/officeDocument/2006/relationships/slideLayout" Target="../slideLayouts/slideLayout336.xml"/><Relationship Id="rId40" Type="http://schemas.openxmlformats.org/officeDocument/2006/relationships/slideLayout" Target="../slideLayouts/slideLayout339.xml"/><Relationship Id="rId45" Type="http://schemas.openxmlformats.org/officeDocument/2006/relationships/slideLayout" Target="../slideLayouts/slideLayout344.xml"/><Relationship Id="rId53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4.xml"/><Relationship Id="rId23" Type="http://schemas.openxmlformats.org/officeDocument/2006/relationships/slideLayout" Target="../slideLayouts/slideLayout322.xml"/><Relationship Id="rId28" Type="http://schemas.openxmlformats.org/officeDocument/2006/relationships/slideLayout" Target="../slideLayouts/slideLayout327.xml"/><Relationship Id="rId36" Type="http://schemas.openxmlformats.org/officeDocument/2006/relationships/slideLayout" Target="../slideLayouts/slideLayout335.xml"/><Relationship Id="rId49" Type="http://schemas.openxmlformats.org/officeDocument/2006/relationships/slideLayout" Target="../slideLayouts/slideLayout348.xml"/><Relationship Id="rId57" Type="http://schemas.openxmlformats.org/officeDocument/2006/relationships/slideLayout" Target="../slideLayouts/slideLayout35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9.xml"/><Relationship Id="rId19" Type="http://schemas.openxmlformats.org/officeDocument/2006/relationships/slideLayout" Target="../slideLayouts/slideLayout318.xml"/><Relationship Id="rId31" Type="http://schemas.openxmlformats.org/officeDocument/2006/relationships/slideLayout" Target="../slideLayouts/slideLayout330.xml"/><Relationship Id="rId44" Type="http://schemas.openxmlformats.org/officeDocument/2006/relationships/slideLayout" Target="../slideLayouts/slideLayout343.xml"/><Relationship Id="rId52" Type="http://schemas.openxmlformats.org/officeDocument/2006/relationships/slideLayout" Target="../slideLayouts/slideLayout35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Relationship Id="rId14" Type="http://schemas.openxmlformats.org/officeDocument/2006/relationships/slideLayout" Target="../slideLayouts/slideLayout313.xml"/><Relationship Id="rId22" Type="http://schemas.openxmlformats.org/officeDocument/2006/relationships/slideLayout" Target="../slideLayouts/slideLayout321.xml"/><Relationship Id="rId27" Type="http://schemas.openxmlformats.org/officeDocument/2006/relationships/slideLayout" Target="../slideLayouts/slideLayout326.xml"/><Relationship Id="rId30" Type="http://schemas.openxmlformats.org/officeDocument/2006/relationships/slideLayout" Target="../slideLayouts/slideLayout329.xml"/><Relationship Id="rId35" Type="http://schemas.openxmlformats.org/officeDocument/2006/relationships/slideLayout" Target="../slideLayouts/slideLayout334.xml"/><Relationship Id="rId43" Type="http://schemas.openxmlformats.org/officeDocument/2006/relationships/slideLayout" Target="../slideLayouts/slideLayout342.xml"/><Relationship Id="rId48" Type="http://schemas.openxmlformats.org/officeDocument/2006/relationships/slideLayout" Target="../slideLayouts/slideLayout347.xml"/><Relationship Id="rId56" Type="http://schemas.openxmlformats.org/officeDocument/2006/relationships/slideLayout" Target="../slideLayouts/slideLayout355.xml"/><Relationship Id="rId8" Type="http://schemas.openxmlformats.org/officeDocument/2006/relationships/slideLayout" Target="../slideLayouts/slideLayout307.xml"/><Relationship Id="rId51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02.xml"/><Relationship Id="rId12" Type="http://schemas.openxmlformats.org/officeDocument/2006/relationships/slideLayout" Target="../slideLayouts/slideLayout311.xml"/><Relationship Id="rId17" Type="http://schemas.openxmlformats.org/officeDocument/2006/relationships/slideLayout" Target="../slideLayouts/slideLayout316.xml"/><Relationship Id="rId25" Type="http://schemas.openxmlformats.org/officeDocument/2006/relationships/slideLayout" Target="../slideLayouts/slideLayout324.xml"/><Relationship Id="rId33" Type="http://schemas.openxmlformats.org/officeDocument/2006/relationships/slideLayout" Target="../slideLayouts/slideLayout332.xml"/><Relationship Id="rId38" Type="http://schemas.openxmlformats.org/officeDocument/2006/relationships/slideLayout" Target="../slideLayouts/slideLayout337.xml"/><Relationship Id="rId46" Type="http://schemas.openxmlformats.org/officeDocument/2006/relationships/slideLayout" Target="../slideLayouts/slideLayout34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0.xml"/><Relationship Id="rId18" Type="http://schemas.openxmlformats.org/officeDocument/2006/relationships/slideLayout" Target="../slideLayouts/slideLayout375.xml"/><Relationship Id="rId26" Type="http://schemas.openxmlformats.org/officeDocument/2006/relationships/slideLayout" Target="../slideLayouts/slideLayout383.xml"/><Relationship Id="rId39" Type="http://schemas.openxmlformats.org/officeDocument/2006/relationships/slideLayout" Target="../slideLayouts/slideLayout396.xml"/><Relationship Id="rId21" Type="http://schemas.openxmlformats.org/officeDocument/2006/relationships/slideLayout" Target="../slideLayouts/slideLayout378.xml"/><Relationship Id="rId34" Type="http://schemas.openxmlformats.org/officeDocument/2006/relationships/slideLayout" Target="../slideLayouts/slideLayout391.xml"/><Relationship Id="rId42" Type="http://schemas.openxmlformats.org/officeDocument/2006/relationships/slideLayout" Target="../slideLayouts/slideLayout399.xml"/><Relationship Id="rId47" Type="http://schemas.openxmlformats.org/officeDocument/2006/relationships/slideLayout" Target="../slideLayouts/slideLayout404.xml"/><Relationship Id="rId50" Type="http://schemas.openxmlformats.org/officeDocument/2006/relationships/slideLayout" Target="../slideLayouts/slideLayout407.xml"/><Relationship Id="rId55" Type="http://schemas.openxmlformats.org/officeDocument/2006/relationships/slideLayout" Target="../slideLayouts/slideLayout412.xml"/><Relationship Id="rId7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59.xml"/><Relationship Id="rId16" Type="http://schemas.openxmlformats.org/officeDocument/2006/relationships/slideLayout" Target="../slideLayouts/slideLayout373.xml"/><Relationship Id="rId20" Type="http://schemas.openxmlformats.org/officeDocument/2006/relationships/slideLayout" Target="../slideLayouts/slideLayout377.xml"/><Relationship Id="rId29" Type="http://schemas.openxmlformats.org/officeDocument/2006/relationships/slideLayout" Target="../slideLayouts/slideLayout386.xml"/><Relationship Id="rId41" Type="http://schemas.openxmlformats.org/officeDocument/2006/relationships/slideLayout" Target="../slideLayouts/slideLayout398.xml"/><Relationship Id="rId54" Type="http://schemas.openxmlformats.org/officeDocument/2006/relationships/slideLayout" Target="../slideLayouts/slideLayout4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11" Type="http://schemas.openxmlformats.org/officeDocument/2006/relationships/slideLayout" Target="../slideLayouts/slideLayout368.xml"/><Relationship Id="rId24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389.xml"/><Relationship Id="rId37" Type="http://schemas.openxmlformats.org/officeDocument/2006/relationships/slideLayout" Target="../slideLayouts/slideLayout394.xml"/><Relationship Id="rId40" Type="http://schemas.openxmlformats.org/officeDocument/2006/relationships/slideLayout" Target="../slideLayouts/slideLayout397.xml"/><Relationship Id="rId45" Type="http://schemas.openxmlformats.org/officeDocument/2006/relationships/slideLayout" Target="../slideLayouts/slideLayout402.xml"/><Relationship Id="rId53" Type="http://schemas.openxmlformats.org/officeDocument/2006/relationships/slideLayout" Target="../slideLayouts/slideLayout410.xml"/><Relationship Id="rId58" Type="http://schemas.openxmlformats.org/officeDocument/2006/relationships/slideLayout" Target="../slideLayouts/slideLayout415.xml"/><Relationship Id="rId5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2.xml"/><Relationship Id="rId23" Type="http://schemas.openxmlformats.org/officeDocument/2006/relationships/slideLayout" Target="../slideLayouts/slideLayout380.xml"/><Relationship Id="rId28" Type="http://schemas.openxmlformats.org/officeDocument/2006/relationships/slideLayout" Target="../slideLayouts/slideLayout385.xml"/><Relationship Id="rId36" Type="http://schemas.openxmlformats.org/officeDocument/2006/relationships/slideLayout" Target="../slideLayouts/slideLayout393.xml"/><Relationship Id="rId49" Type="http://schemas.openxmlformats.org/officeDocument/2006/relationships/slideLayout" Target="../slideLayouts/slideLayout406.xml"/><Relationship Id="rId57" Type="http://schemas.openxmlformats.org/officeDocument/2006/relationships/slideLayout" Target="../slideLayouts/slideLayout4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7.xml"/><Relationship Id="rId19" Type="http://schemas.openxmlformats.org/officeDocument/2006/relationships/slideLayout" Target="../slideLayouts/slideLayout376.xml"/><Relationship Id="rId31" Type="http://schemas.openxmlformats.org/officeDocument/2006/relationships/slideLayout" Target="../slideLayouts/slideLayout388.xml"/><Relationship Id="rId44" Type="http://schemas.openxmlformats.org/officeDocument/2006/relationships/slideLayout" Target="../slideLayouts/slideLayout401.xml"/><Relationship Id="rId52" Type="http://schemas.openxmlformats.org/officeDocument/2006/relationships/slideLayout" Target="../slideLayouts/slideLayout4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6.xml"/><Relationship Id="rId14" Type="http://schemas.openxmlformats.org/officeDocument/2006/relationships/slideLayout" Target="../slideLayouts/slideLayout371.xml"/><Relationship Id="rId22" Type="http://schemas.openxmlformats.org/officeDocument/2006/relationships/slideLayout" Target="../slideLayouts/slideLayout379.xml"/><Relationship Id="rId27" Type="http://schemas.openxmlformats.org/officeDocument/2006/relationships/slideLayout" Target="../slideLayouts/slideLayout384.xml"/><Relationship Id="rId30" Type="http://schemas.openxmlformats.org/officeDocument/2006/relationships/slideLayout" Target="../slideLayouts/slideLayout387.xml"/><Relationship Id="rId35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400.xml"/><Relationship Id="rId48" Type="http://schemas.openxmlformats.org/officeDocument/2006/relationships/slideLayout" Target="../slideLayouts/slideLayout405.xml"/><Relationship Id="rId56" Type="http://schemas.openxmlformats.org/officeDocument/2006/relationships/slideLayout" Target="../slideLayouts/slideLayout413.xml"/><Relationship Id="rId8" Type="http://schemas.openxmlformats.org/officeDocument/2006/relationships/slideLayout" Target="../slideLayouts/slideLayout365.xml"/><Relationship Id="rId51" Type="http://schemas.openxmlformats.org/officeDocument/2006/relationships/slideLayout" Target="../slideLayouts/slideLayout408.xml"/><Relationship Id="rId3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9.xml"/><Relationship Id="rId17" Type="http://schemas.openxmlformats.org/officeDocument/2006/relationships/slideLayout" Target="../slideLayouts/slideLayout374.xml"/><Relationship Id="rId25" Type="http://schemas.openxmlformats.org/officeDocument/2006/relationships/slideLayout" Target="../slideLayouts/slideLayout382.xml"/><Relationship Id="rId33" Type="http://schemas.openxmlformats.org/officeDocument/2006/relationships/slideLayout" Target="../slideLayouts/slideLayout390.xml"/><Relationship Id="rId38" Type="http://schemas.openxmlformats.org/officeDocument/2006/relationships/slideLayout" Target="../slideLayouts/slideLayout395.xml"/><Relationship Id="rId46" Type="http://schemas.openxmlformats.org/officeDocument/2006/relationships/slideLayout" Target="../slideLayouts/slideLayout40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8.xml"/><Relationship Id="rId18" Type="http://schemas.openxmlformats.org/officeDocument/2006/relationships/slideLayout" Target="../slideLayouts/slideLayout433.xml"/><Relationship Id="rId26" Type="http://schemas.openxmlformats.org/officeDocument/2006/relationships/slideLayout" Target="../slideLayouts/slideLayout441.xml"/><Relationship Id="rId39" Type="http://schemas.openxmlformats.org/officeDocument/2006/relationships/slideLayout" Target="../slideLayouts/slideLayout454.xml"/><Relationship Id="rId21" Type="http://schemas.openxmlformats.org/officeDocument/2006/relationships/slideLayout" Target="../slideLayouts/slideLayout436.xml"/><Relationship Id="rId34" Type="http://schemas.openxmlformats.org/officeDocument/2006/relationships/slideLayout" Target="../slideLayouts/slideLayout449.xml"/><Relationship Id="rId42" Type="http://schemas.openxmlformats.org/officeDocument/2006/relationships/slideLayout" Target="../slideLayouts/slideLayout457.xml"/><Relationship Id="rId47" Type="http://schemas.openxmlformats.org/officeDocument/2006/relationships/slideLayout" Target="../slideLayouts/slideLayout462.xml"/><Relationship Id="rId50" Type="http://schemas.openxmlformats.org/officeDocument/2006/relationships/slideLayout" Target="../slideLayouts/slideLayout465.xml"/><Relationship Id="rId55" Type="http://schemas.openxmlformats.org/officeDocument/2006/relationships/slideLayout" Target="../slideLayouts/slideLayout470.xml"/><Relationship Id="rId7" Type="http://schemas.openxmlformats.org/officeDocument/2006/relationships/slideLayout" Target="../slideLayouts/slideLayout422.xml"/><Relationship Id="rId2" Type="http://schemas.openxmlformats.org/officeDocument/2006/relationships/slideLayout" Target="../slideLayouts/slideLayout417.xml"/><Relationship Id="rId16" Type="http://schemas.openxmlformats.org/officeDocument/2006/relationships/slideLayout" Target="../slideLayouts/slideLayout431.xml"/><Relationship Id="rId20" Type="http://schemas.openxmlformats.org/officeDocument/2006/relationships/slideLayout" Target="../slideLayouts/slideLayout435.xml"/><Relationship Id="rId29" Type="http://schemas.openxmlformats.org/officeDocument/2006/relationships/slideLayout" Target="../slideLayouts/slideLayout444.xml"/><Relationship Id="rId41" Type="http://schemas.openxmlformats.org/officeDocument/2006/relationships/slideLayout" Target="../slideLayouts/slideLayout456.xml"/><Relationship Id="rId54" Type="http://schemas.openxmlformats.org/officeDocument/2006/relationships/slideLayout" Target="../slideLayouts/slideLayout4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6.xml"/><Relationship Id="rId6" Type="http://schemas.openxmlformats.org/officeDocument/2006/relationships/slideLayout" Target="../slideLayouts/slideLayout421.xml"/><Relationship Id="rId11" Type="http://schemas.openxmlformats.org/officeDocument/2006/relationships/slideLayout" Target="../slideLayouts/slideLayout426.xml"/><Relationship Id="rId24" Type="http://schemas.openxmlformats.org/officeDocument/2006/relationships/slideLayout" Target="../slideLayouts/slideLayout439.xml"/><Relationship Id="rId32" Type="http://schemas.openxmlformats.org/officeDocument/2006/relationships/slideLayout" Target="../slideLayouts/slideLayout447.xml"/><Relationship Id="rId37" Type="http://schemas.openxmlformats.org/officeDocument/2006/relationships/slideLayout" Target="../slideLayouts/slideLayout452.xml"/><Relationship Id="rId40" Type="http://schemas.openxmlformats.org/officeDocument/2006/relationships/slideLayout" Target="../slideLayouts/slideLayout455.xml"/><Relationship Id="rId45" Type="http://schemas.openxmlformats.org/officeDocument/2006/relationships/slideLayout" Target="../slideLayouts/slideLayout460.xml"/><Relationship Id="rId53" Type="http://schemas.openxmlformats.org/officeDocument/2006/relationships/slideLayout" Target="../slideLayouts/slideLayout468.xml"/><Relationship Id="rId58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30.xml"/><Relationship Id="rId23" Type="http://schemas.openxmlformats.org/officeDocument/2006/relationships/slideLayout" Target="../slideLayouts/slideLayout438.xml"/><Relationship Id="rId28" Type="http://schemas.openxmlformats.org/officeDocument/2006/relationships/slideLayout" Target="../slideLayouts/slideLayout443.xml"/><Relationship Id="rId36" Type="http://schemas.openxmlformats.org/officeDocument/2006/relationships/slideLayout" Target="../slideLayouts/slideLayout451.xml"/><Relationship Id="rId49" Type="http://schemas.openxmlformats.org/officeDocument/2006/relationships/slideLayout" Target="../slideLayouts/slideLayout464.xml"/><Relationship Id="rId57" Type="http://schemas.openxmlformats.org/officeDocument/2006/relationships/slideLayout" Target="../slideLayouts/slideLayout4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5.xml"/><Relationship Id="rId19" Type="http://schemas.openxmlformats.org/officeDocument/2006/relationships/slideLayout" Target="../slideLayouts/slideLayout434.xml"/><Relationship Id="rId31" Type="http://schemas.openxmlformats.org/officeDocument/2006/relationships/slideLayout" Target="../slideLayouts/slideLayout446.xml"/><Relationship Id="rId44" Type="http://schemas.openxmlformats.org/officeDocument/2006/relationships/slideLayout" Target="../slideLayouts/slideLayout459.xml"/><Relationship Id="rId52" Type="http://schemas.openxmlformats.org/officeDocument/2006/relationships/slideLayout" Target="../slideLayouts/slideLayout4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9.xml"/><Relationship Id="rId9" Type="http://schemas.openxmlformats.org/officeDocument/2006/relationships/slideLayout" Target="../slideLayouts/slideLayout424.xml"/><Relationship Id="rId14" Type="http://schemas.openxmlformats.org/officeDocument/2006/relationships/slideLayout" Target="../slideLayouts/slideLayout429.xml"/><Relationship Id="rId22" Type="http://schemas.openxmlformats.org/officeDocument/2006/relationships/slideLayout" Target="../slideLayouts/slideLayout437.xml"/><Relationship Id="rId27" Type="http://schemas.openxmlformats.org/officeDocument/2006/relationships/slideLayout" Target="../slideLayouts/slideLayout442.xml"/><Relationship Id="rId30" Type="http://schemas.openxmlformats.org/officeDocument/2006/relationships/slideLayout" Target="../slideLayouts/slideLayout445.xml"/><Relationship Id="rId35" Type="http://schemas.openxmlformats.org/officeDocument/2006/relationships/slideLayout" Target="../slideLayouts/slideLayout450.xml"/><Relationship Id="rId43" Type="http://schemas.openxmlformats.org/officeDocument/2006/relationships/slideLayout" Target="../slideLayouts/slideLayout458.xml"/><Relationship Id="rId48" Type="http://schemas.openxmlformats.org/officeDocument/2006/relationships/slideLayout" Target="../slideLayouts/slideLayout463.xml"/><Relationship Id="rId56" Type="http://schemas.openxmlformats.org/officeDocument/2006/relationships/slideLayout" Target="../slideLayouts/slideLayout471.xml"/><Relationship Id="rId8" Type="http://schemas.openxmlformats.org/officeDocument/2006/relationships/slideLayout" Target="../slideLayouts/slideLayout423.xml"/><Relationship Id="rId51" Type="http://schemas.openxmlformats.org/officeDocument/2006/relationships/slideLayout" Target="../slideLayouts/slideLayout466.xml"/><Relationship Id="rId3" Type="http://schemas.openxmlformats.org/officeDocument/2006/relationships/slideLayout" Target="../slideLayouts/slideLayout418.xml"/><Relationship Id="rId12" Type="http://schemas.openxmlformats.org/officeDocument/2006/relationships/slideLayout" Target="../slideLayouts/slideLayout427.xml"/><Relationship Id="rId17" Type="http://schemas.openxmlformats.org/officeDocument/2006/relationships/slideLayout" Target="../slideLayouts/slideLayout432.xml"/><Relationship Id="rId25" Type="http://schemas.openxmlformats.org/officeDocument/2006/relationships/slideLayout" Target="../slideLayouts/slideLayout440.xml"/><Relationship Id="rId33" Type="http://schemas.openxmlformats.org/officeDocument/2006/relationships/slideLayout" Target="../slideLayouts/slideLayout448.xml"/><Relationship Id="rId38" Type="http://schemas.openxmlformats.org/officeDocument/2006/relationships/slideLayout" Target="../slideLayouts/slideLayout453.xml"/><Relationship Id="rId46" Type="http://schemas.openxmlformats.org/officeDocument/2006/relationships/slideLayout" Target="../slideLayouts/slideLayout46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6.xml"/><Relationship Id="rId18" Type="http://schemas.openxmlformats.org/officeDocument/2006/relationships/slideLayout" Target="../slideLayouts/slideLayout491.xml"/><Relationship Id="rId26" Type="http://schemas.openxmlformats.org/officeDocument/2006/relationships/slideLayout" Target="../slideLayouts/slideLayout499.xml"/><Relationship Id="rId39" Type="http://schemas.openxmlformats.org/officeDocument/2006/relationships/slideLayout" Target="../slideLayouts/slideLayout512.xml"/><Relationship Id="rId21" Type="http://schemas.openxmlformats.org/officeDocument/2006/relationships/slideLayout" Target="../slideLayouts/slideLayout494.xml"/><Relationship Id="rId34" Type="http://schemas.openxmlformats.org/officeDocument/2006/relationships/slideLayout" Target="../slideLayouts/slideLayout507.xml"/><Relationship Id="rId42" Type="http://schemas.openxmlformats.org/officeDocument/2006/relationships/slideLayout" Target="../slideLayouts/slideLayout515.xml"/><Relationship Id="rId47" Type="http://schemas.openxmlformats.org/officeDocument/2006/relationships/slideLayout" Target="../slideLayouts/slideLayout520.xml"/><Relationship Id="rId50" Type="http://schemas.openxmlformats.org/officeDocument/2006/relationships/slideLayout" Target="../slideLayouts/slideLayout523.xml"/><Relationship Id="rId55" Type="http://schemas.openxmlformats.org/officeDocument/2006/relationships/slideLayout" Target="../slideLayouts/slideLayout528.xml"/><Relationship Id="rId7" Type="http://schemas.openxmlformats.org/officeDocument/2006/relationships/slideLayout" Target="../slideLayouts/slideLayout480.xml"/><Relationship Id="rId2" Type="http://schemas.openxmlformats.org/officeDocument/2006/relationships/slideLayout" Target="../slideLayouts/slideLayout475.xml"/><Relationship Id="rId16" Type="http://schemas.openxmlformats.org/officeDocument/2006/relationships/slideLayout" Target="../slideLayouts/slideLayout489.xml"/><Relationship Id="rId20" Type="http://schemas.openxmlformats.org/officeDocument/2006/relationships/slideLayout" Target="../slideLayouts/slideLayout493.xml"/><Relationship Id="rId29" Type="http://schemas.openxmlformats.org/officeDocument/2006/relationships/slideLayout" Target="../slideLayouts/slideLayout502.xml"/><Relationship Id="rId41" Type="http://schemas.openxmlformats.org/officeDocument/2006/relationships/slideLayout" Target="../slideLayouts/slideLayout514.xml"/><Relationship Id="rId54" Type="http://schemas.openxmlformats.org/officeDocument/2006/relationships/slideLayout" Target="../slideLayouts/slideLayout5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24" Type="http://schemas.openxmlformats.org/officeDocument/2006/relationships/slideLayout" Target="../slideLayouts/slideLayout497.xml"/><Relationship Id="rId32" Type="http://schemas.openxmlformats.org/officeDocument/2006/relationships/slideLayout" Target="../slideLayouts/slideLayout505.xml"/><Relationship Id="rId37" Type="http://schemas.openxmlformats.org/officeDocument/2006/relationships/slideLayout" Target="../slideLayouts/slideLayout510.xml"/><Relationship Id="rId40" Type="http://schemas.openxmlformats.org/officeDocument/2006/relationships/slideLayout" Target="../slideLayouts/slideLayout513.xml"/><Relationship Id="rId45" Type="http://schemas.openxmlformats.org/officeDocument/2006/relationships/slideLayout" Target="../slideLayouts/slideLayout518.xml"/><Relationship Id="rId53" Type="http://schemas.openxmlformats.org/officeDocument/2006/relationships/slideLayout" Target="../slideLayouts/slideLayout526.xml"/><Relationship Id="rId58" Type="http://schemas.openxmlformats.org/officeDocument/2006/relationships/slideLayout" Target="../slideLayouts/slideLayout531.xml"/><Relationship Id="rId5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8.xml"/><Relationship Id="rId23" Type="http://schemas.openxmlformats.org/officeDocument/2006/relationships/slideLayout" Target="../slideLayouts/slideLayout496.xml"/><Relationship Id="rId28" Type="http://schemas.openxmlformats.org/officeDocument/2006/relationships/slideLayout" Target="../slideLayouts/slideLayout501.xml"/><Relationship Id="rId36" Type="http://schemas.openxmlformats.org/officeDocument/2006/relationships/slideLayout" Target="../slideLayouts/slideLayout509.xml"/><Relationship Id="rId49" Type="http://schemas.openxmlformats.org/officeDocument/2006/relationships/slideLayout" Target="../slideLayouts/slideLayout522.xml"/><Relationship Id="rId57" Type="http://schemas.openxmlformats.org/officeDocument/2006/relationships/slideLayout" Target="../slideLayouts/slideLayout5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3.xml"/><Relationship Id="rId19" Type="http://schemas.openxmlformats.org/officeDocument/2006/relationships/slideLayout" Target="../slideLayouts/slideLayout492.xml"/><Relationship Id="rId31" Type="http://schemas.openxmlformats.org/officeDocument/2006/relationships/slideLayout" Target="../slideLayouts/slideLayout504.xml"/><Relationship Id="rId44" Type="http://schemas.openxmlformats.org/officeDocument/2006/relationships/slideLayout" Target="../slideLayouts/slideLayout517.xml"/><Relationship Id="rId52" Type="http://schemas.openxmlformats.org/officeDocument/2006/relationships/slideLayout" Target="../slideLayouts/slideLayout5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Relationship Id="rId14" Type="http://schemas.openxmlformats.org/officeDocument/2006/relationships/slideLayout" Target="../slideLayouts/slideLayout487.xml"/><Relationship Id="rId22" Type="http://schemas.openxmlformats.org/officeDocument/2006/relationships/slideLayout" Target="../slideLayouts/slideLayout495.xml"/><Relationship Id="rId27" Type="http://schemas.openxmlformats.org/officeDocument/2006/relationships/slideLayout" Target="../slideLayouts/slideLayout500.xml"/><Relationship Id="rId30" Type="http://schemas.openxmlformats.org/officeDocument/2006/relationships/slideLayout" Target="../slideLayouts/slideLayout503.xml"/><Relationship Id="rId35" Type="http://schemas.openxmlformats.org/officeDocument/2006/relationships/slideLayout" Target="../slideLayouts/slideLayout508.xml"/><Relationship Id="rId43" Type="http://schemas.openxmlformats.org/officeDocument/2006/relationships/slideLayout" Target="../slideLayouts/slideLayout516.xml"/><Relationship Id="rId48" Type="http://schemas.openxmlformats.org/officeDocument/2006/relationships/slideLayout" Target="../slideLayouts/slideLayout521.xml"/><Relationship Id="rId56" Type="http://schemas.openxmlformats.org/officeDocument/2006/relationships/slideLayout" Target="../slideLayouts/slideLayout529.xml"/><Relationship Id="rId8" Type="http://schemas.openxmlformats.org/officeDocument/2006/relationships/slideLayout" Target="../slideLayouts/slideLayout481.xml"/><Relationship Id="rId51" Type="http://schemas.openxmlformats.org/officeDocument/2006/relationships/slideLayout" Target="../slideLayouts/slideLayout524.xml"/><Relationship Id="rId3" Type="http://schemas.openxmlformats.org/officeDocument/2006/relationships/slideLayout" Target="../slideLayouts/slideLayout476.xml"/><Relationship Id="rId12" Type="http://schemas.openxmlformats.org/officeDocument/2006/relationships/slideLayout" Target="../slideLayouts/slideLayout485.xml"/><Relationship Id="rId17" Type="http://schemas.openxmlformats.org/officeDocument/2006/relationships/slideLayout" Target="../slideLayouts/slideLayout490.xml"/><Relationship Id="rId25" Type="http://schemas.openxmlformats.org/officeDocument/2006/relationships/slideLayout" Target="../slideLayouts/slideLayout498.xml"/><Relationship Id="rId33" Type="http://schemas.openxmlformats.org/officeDocument/2006/relationships/slideLayout" Target="../slideLayouts/slideLayout506.xml"/><Relationship Id="rId38" Type="http://schemas.openxmlformats.org/officeDocument/2006/relationships/slideLayout" Target="../slideLayouts/slideLayout511.xml"/><Relationship Id="rId46" Type="http://schemas.openxmlformats.org/officeDocument/2006/relationships/slideLayout" Target="../slideLayouts/slideLayout51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70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1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2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  <p:sldLayoutId id="2147484370" r:id="rId6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4386" y="-23030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5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/>
          </p:cNvSpPr>
          <p:nvPr/>
        </p:nvSpPr>
        <p:spPr>
          <a:xfrm>
            <a:off x="1421787" y="219796"/>
            <a:ext cx="2386632" cy="537176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marR="0" lvl="0" indent="0" algn="l" defTabSz="575936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95" b="1" i="0" u="none" strike="noStrike" kern="800" cap="none" spc="5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Français</a:t>
            </a:r>
            <a:endParaRPr kumimoji="0" lang="en-US" sz="3395" b="1" i="0" u="none" strike="noStrike" kern="800" cap="none" spc="-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60488" y="1275695"/>
            <a:ext cx="4667922" cy="1275969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2681">
              <a:spcAft>
                <a:spcPts val="1200"/>
              </a:spcAft>
            </a:pPr>
            <a:r>
              <a:rPr lang="en-US" sz="2400" spc="5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Thème</a:t>
            </a:r>
            <a:r>
              <a:rPr lang="en-US" sz="2400" spc="5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n-US" sz="2400" spc="5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leçon</a:t>
            </a:r>
            <a:r>
              <a:rPr lang="en-US" sz="2400" spc="5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400" spc="5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2681">
              <a:spcAft>
                <a:spcPts val="1200"/>
              </a:spcAft>
            </a:pPr>
            <a:r>
              <a:rPr lang="fr-FR" sz="2400" b="1" spc="5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FRANCE AU CŒUR DE L’EUROPE</a:t>
            </a:r>
            <a:endParaRPr lang="en-US" sz="2400" b="1" spc="5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703854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8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703854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9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842105" y="248656"/>
            <a:ext cx="434944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247" dirty="0" smtClean="0">
                <a:solidFill>
                  <a:schemeClr val="bg1"/>
                </a:solidFill>
                <a:latin typeface="Arial"/>
                <a:cs typeface="Arial"/>
              </a:rPr>
              <a:t>9</a:t>
            </a:r>
            <a:endParaRPr sz="2247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0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689487" y="541152"/>
            <a:ext cx="733256" cy="21189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298" dirty="0" smtClean="0">
                <a:latin typeface="Arial"/>
                <a:cs typeface="Arial"/>
              </a:rPr>
              <a:t>   </a:t>
            </a:r>
            <a:r>
              <a:rPr lang="en-US" sz="1298" b="1" dirty="0" err="1" smtClean="0">
                <a:solidFill>
                  <a:schemeClr val="bg1"/>
                </a:solidFill>
                <a:latin typeface="Arial"/>
                <a:cs typeface="Arial"/>
              </a:rPr>
              <a:t>classe</a:t>
            </a:r>
            <a:r>
              <a:rPr lang="en-US" sz="1298" b="1" dirty="0" smtClean="0">
                <a:latin typeface="Arial"/>
                <a:cs typeface="Arial"/>
              </a:rPr>
              <a:t> </a:t>
            </a:r>
            <a:endParaRPr sz="1298" b="1" dirty="0">
              <a:latin typeface="Arial"/>
              <a:cs typeface="Arial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233" y="-23030"/>
            <a:ext cx="1075027" cy="10750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bject 6"/>
          <p:cNvSpPr/>
          <p:nvPr/>
        </p:nvSpPr>
        <p:spPr>
          <a:xfrm>
            <a:off x="287437" y="1188878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/>
          <p:nvPr/>
        </p:nvSpPr>
        <p:spPr>
          <a:xfrm>
            <a:off x="287437" y="2124101"/>
            <a:ext cx="343791" cy="7843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379659" y="581812"/>
            <a:ext cx="3308378" cy="2548390"/>
          </a:xfrm>
        </p:spPr>
        <p:txBody>
          <a:bodyPr/>
          <a:lstStyle/>
          <a:p>
            <a:pPr marL="107950" indent="254000">
              <a:buNone/>
            </a:pPr>
            <a:r>
              <a:rPr lang="fr-FR" sz="1800" dirty="0" smtClean="0">
                <a:solidFill>
                  <a:srgbClr val="000000"/>
                </a:solidFill>
              </a:rPr>
              <a:t>La France est connue en Europe et dans le monde pour ses produits et ses services. Elle est la quatrième puissance économique mondiale. </a:t>
            </a:r>
          </a:p>
          <a:p>
            <a:pPr marL="107950" indent="254000">
              <a:buNone/>
            </a:pPr>
            <a:r>
              <a:rPr lang="fr-FR" sz="1800" dirty="0" smtClean="0">
                <a:solidFill>
                  <a:srgbClr val="000000"/>
                </a:solidFill>
              </a:rPr>
              <a:t>La France est à la fois un pays qui importe et qui exporte.</a:t>
            </a: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6520" y="762788"/>
            <a:ext cx="200487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09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5346531" cy="1717393"/>
          </a:xfrm>
        </p:spPr>
        <p:txBody>
          <a:bodyPr/>
          <a:lstStyle/>
          <a:p>
            <a:pPr marL="107950" indent="254000">
              <a:buNone/>
            </a:pPr>
            <a:r>
              <a:rPr lang="fr-FR" sz="1800" dirty="0" smtClean="0">
                <a:solidFill>
                  <a:srgbClr val="000000"/>
                </a:solidFill>
              </a:rPr>
              <a:t>Les produits que la France exporte le plus sont les produits industriels et manufacturés (en particulier les produits qui touchent aux transports – TGV, automobiles, bateaux et avions), ainsi que les services (banque, assurance, travaux publics, savoir-faire).</a:t>
            </a:r>
            <a:endParaRPr 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9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379659" y="1043980"/>
            <a:ext cx="3236370" cy="1384995"/>
          </a:xfrm>
        </p:spPr>
        <p:txBody>
          <a:bodyPr/>
          <a:lstStyle/>
          <a:p>
            <a:pPr>
              <a:buNone/>
            </a:pPr>
            <a:r>
              <a:rPr lang="fr-FR" sz="1800" dirty="0" smtClean="0">
                <a:solidFill>
                  <a:srgbClr val="000000"/>
                </a:solidFill>
              </a:rPr>
              <a:t>   Elle importe les mêmes types de produits, mais également des matières premières, comme le gaz et le pétrole en particulier.</a:t>
            </a: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628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6519" y="1043980"/>
            <a:ext cx="2071702" cy="171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451097" y="719704"/>
            <a:ext cx="3143272" cy="2257661"/>
          </a:xfrm>
        </p:spPr>
        <p:txBody>
          <a:bodyPr/>
          <a:lstStyle/>
          <a:p>
            <a:pPr>
              <a:buNone/>
            </a:pP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Les secteurs  dans lesquels la France est compétitive sont </a:t>
            </a:r>
          </a:p>
          <a:p>
            <a:pPr>
              <a:buNone/>
            </a:pP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l’agro-alimentaire (elle est le premier producteur européen et le deuxième producteur mondial) </a:t>
            </a:r>
          </a:p>
          <a:p>
            <a:pPr>
              <a:buNone/>
            </a:pP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et le tourisme, la France est la première destination touristique mondiale.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297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57" y="719704"/>
            <a:ext cx="2071702" cy="225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447677" y="762788"/>
            <a:ext cx="3146692" cy="1938992"/>
          </a:xfrm>
        </p:spPr>
        <p:txBody>
          <a:bodyPr/>
          <a:lstStyle/>
          <a:p>
            <a:pPr marL="0" indent="177800">
              <a:buNone/>
            </a:pPr>
            <a:r>
              <a:rPr lang="fr-FR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Institut National des Statistiques Economiques</a:t>
            </a:r>
          </a:p>
          <a:p>
            <a:pPr marL="0" indent="177800">
              <a:buNone/>
            </a:pPr>
            <a:r>
              <a:rPr lang="fr-FR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Dans les secteurs de l’économie sur 100 personnes:</a:t>
            </a:r>
          </a:p>
          <a:p>
            <a:pPr marL="0" indent="177800">
              <a:buNone/>
            </a:pPr>
            <a:r>
              <a:rPr lang="fr-FR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5 travaillent dans l’agriculture;</a:t>
            </a:r>
          </a:p>
          <a:p>
            <a:pPr marL="0" indent="177800">
              <a:buNone/>
            </a:pPr>
            <a:r>
              <a:rPr lang="fr-FR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19 travaillent dans l’industrie;</a:t>
            </a:r>
          </a:p>
          <a:p>
            <a:pPr marL="0" indent="177800">
              <a:buNone/>
            </a:pPr>
            <a:r>
              <a:rPr lang="fr-FR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12 travaillent dans le commerce; </a:t>
            </a:r>
          </a:p>
          <a:p>
            <a:pPr marL="0" indent="177800">
              <a:buNone/>
            </a:pPr>
            <a:r>
              <a:rPr lang="fr-FR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29 travaillent dans les services marchands (banque, transport, assurances, entretien);</a:t>
            </a:r>
          </a:p>
          <a:p>
            <a:pPr marL="0" indent="177800">
              <a:buNone/>
            </a:pPr>
            <a:r>
              <a:rPr lang="fr-FR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28 travaillent dans les administrations publiques (éducation, mairie, police, armée);</a:t>
            </a:r>
          </a:p>
          <a:p>
            <a:pPr marL="0" indent="177800">
              <a:buNone/>
            </a:pPr>
            <a:r>
              <a:rPr lang="fr-FR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7 travaillent dans les bâtiments et les travaux publics.</a:t>
            </a:r>
            <a:endParaRPr 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20" y="762788"/>
            <a:ext cx="200487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Exportation </a:t>
            </a:r>
            <a:r>
              <a:rPr lang="en-US" sz="2400" dirty="0" err="1" smtClean="0"/>
              <a:t>française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5275093" cy="2154436"/>
          </a:xfrm>
        </p:spPr>
        <p:txBody>
          <a:bodyPr/>
          <a:lstStyle/>
          <a:p>
            <a:pPr marL="266700" indent="-266700"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000000"/>
                </a:solidFill>
              </a:rPr>
              <a:t>d’électricité (en Europe);</a:t>
            </a:r>
          </a:p>
          <a:p>
            <a:pPr marL="266700" indent="-266700"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000000"/>
                </a:solidFill>
              </a:rPr>
              <a:t>d’avions AIRBUS (en Chine);</a:t>
            </a:r>
          </a:p>
          <a:p>
            <a:pPr marL="266700" indent="-266700"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000000"/>
                </a:solidFill>
              </a:rPr>
              <a:t>de voitures (en Iran);</a:t>
            </a:r>
          </a:p>
          <a:p>
            <a:pPr marL="266700" indent="-266700"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000000"/>
                </a:solidFill>
              </a:rPr>
              <a:t>de satellites de télé-communications;</a:t>
            </a:r>
          </a:p>
          <a:p>
            <a:pPr marL="266700" indent="-266700"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000000"/>
                </a:solidFill>
              </a:rPr>
              <a:t>de mode et de produits de luxe;</a:t>
            </a:r>
          </a:p>
          <a:p>
            <a:pPr marL="266700" indent="-266700"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000000"/>
                </a:solidFill>
              </a:rPr>
              <a:t>de TGV (au Japon).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Importation </a:t>
            </a:r>
            <a:r>
              <a:rPr lang="en-US" dirty="0" err="1" smtClean="0"/>
              <a:t>française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5203655" cy="1785104"/>
          </a:xfrm>
        </p:spPr>
        <p:txBody>
          <a:bodyPr/>
          <a:lstStyle/>
          <a:p>
            <a:pPr marL="266700" indent="-266700"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00000"/>
                </a:solidFill>
              </a:rPr>
              <a:t>de gaz (d’Ouzbékistan);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00000"/>
                </a:solidFill>
              </a:rPr>
              <a:t>de pétrole (d’Iran);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00000"/>
                </a:solidFill>
              </a:rPr>
              <a:t>de fruit et de légumes (d’Espagne);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00000"/>
                </a:solidFill>
              </a:rPr>
              <a:t>de textile (de Turquie et de Chine);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fr-FR" sz="2000" dirty="0" smtClean="0">
                <a:solidFill>
                  <a:srgbClr val="000000"/>
                </a:solidFill>
              </a:rPr>
              <a:t>d’ordinateurs (d’USA).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100519"/>
            <a:ext cx="4895533" cy="386260"/>
          </a:xfrm>
        </p:spPr>
        <p:txBody>
          <a:bodyPr/>
          <a:lstStyle/>
          <a:p>
            <a:r>
              <a:rPr lang="fr-FR" dirty="0" smtClean="0"/>
              <a:t>Page de grammaire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4203523" cy="1661993"/>
          </a:xfrm>
        </p:spPr>
        <p:txBody>
          <a:bodyPr/>
          <a:lstStyle/>
          <a:p>
            <a:pPr marL="0" indent="0" algn="ctr">
              <a:buNone/>
            </a:pPr>
            <a:r>
              <a:rPr lang="fr-FR" sz="3600" dirty="0" smtClean="0">
                <a:solidFill>
                  <a:srgbClr val="000000"/>
                </a:solidFill>
              </a:rPr>
              <a:t>Les degrés de comparaisons des adjectifs</a:t>
            </a:r>
            <a:endParaRPr lang="ru-RU" sz="3600" dirty="0">
              <a:solidFill>
                <a:srgbClr val="000000"/>
              </a:solidFill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094171" y="1404020"/>
            <a:ext cx="1541152" cy="1700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119569"/>
            <a:ext cx="4895533" cy="386260"/>
          </a:xfrm>
        </p:spPr>
        <p:txBody>
          <a:bodyPr/>
          <a:lstStyle/>
          <a:p>
            <a:r>
              <a:rPr lang="en-US" dirty="0" err="1" smtClean="0"/>
              <a:t>Observez</a:t>
            </a:r>
            <a:r>
              <a:rPr lang="en-US" dirty="0" smtClean="0"/>
              <a:t> et </a:t>
            </a:r>
            <a:r>
              <a:rPr lang="en-US" dirty="0" err="1" smtClean="0"/>
              <a:t>réfléchissez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5275093" cy="1828193"/>
          </a:xfrm>
        </p:spPr>
        <p:txBody>
          <a:bodyPr/>
          <a:lstStyle/>
          <a:p>
            <a:r>
              <a:rPr lang="fr-FR" sz="2200" dirty="0" smtClean="0">
                <a:solidFill>
                  <a:srgbClr val="000000"/>
                </a:solidFill>
              </a:rPr>
              <a:t>Le Rhône (812 km) est plus long que la Seine (770 km). </a:t>
            </a:r>
          </a:p>
          <a:p>
            <a:r>
              <a:rPr lang="fr-FR" sz="2200" dirty="0" smtClean="0">
                <a:solidFill>
                  <a:srgbClr val="000000"/>
                </a:solidFill>
              </a:rPr>
              <a:t>La Seine est moins longue que le Rhône. </a:t>
            </a:r>
          </a:p>
          <a:p>
            <a:r>
              <a:rPr lang="fr-FR" sz="2200" dirty="0" smtClean="0">
                <a:solidFill>
                  <a:srgbClr val="000000"/>
                </a:solidFill>
              </a:rPr>
              <a:t>L’Ile-de-France a plus d’habitants que la région du Centre.</a:t>
            </a:r>
            <a:endParaRPr lang="ru-RU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100519"/>
            <a:ext cx="4895533" cy="386260"/>
          </a:xfrm>
        </p:spPr>
        <p:txBody>
          <a:bodyPr/>
          <a:lstStyle/>
          <a:p>
            <a:r>
              <a:rPr lang="en-US" dirty="0" err="1" smtClean="0"/>
              <a:t>Rappelez-vous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19014" y="971972"/>
            <a:ext cx="5368192" cy="923330"/>
          </a:xfrm>
        </p:spPr>
        <p:txBody>
          <a:bodyPr/>
          <a:lstStyle/>
          <a:p>
            <a:pPr marL="0" indent="266700">
              <a:buNone/>
            </a:pPr>
            <a:r>
              <a:rPr lang="fr-FR" sz="2000" b="1" dirty="0" smtClean="0">
                <a:solidFill>
                  <a:srgbClr val="000000"/>
                </a:solidFill>
              </a:rPr>
              <a:t>Plus </a:t>
            </a:r>
            <a:r>
              <a:rPr lang="fr-FR" sz="2000" dirty="0" smtClean="0">
                <a:solidFill>
                  <a:srgbClr val="000000"/>
                </a:solidFill>
              </a:rPr>
              <a:t>long </a:t>
            </a:r>
            <a:r>
              <a:rPr lang="fr-FR" sz="2000" b="1" dirty="0" smtClean="0">
                <a:solidFill>
                  <a:srgbClr val="000000"/>
                </a:solidFill>
              </a:rPr>
              <a:t>que</a:t>
            </a:r>
            <a:r>
              <a:rPr lang="fr-FR" sz="2000" dirty="0" smtClean="0">
                <a:solidFill>
                  <a:srgbClr val="000000"/>
                </a:solidFill>
              </a:rPr>
              <a:t>, </a:t>
            </a:r>
            <a:r>
              <a:rPr lang="fr-FR" sz="2000" b="1" dirty="0" smtClean="0">
                <a:solidFill>
                  <a:srgbClr val="000000"/>
                </a:solidFill>
              </a:rPr>
              <a:t>aussi</a:t>
            </a:r>
            <a:r>
              <a:rPr lang="fr-FR" sz="2000" dirty="0" smtClean="0">
                <a:solidFill>
                  <a:srgbClr val="000000"/>
                </a:solidFill>
              </a:rPr>
              <a:t> courte </a:t>
            </a:r>
            <a:r>
              <a:rPr lang="fr-FR" sz="2000" b="1" dirty="0" smtClean="0">
                <a:solidFill>
                  <a:srgbClr val="000000"/>
                </a:solidFill>
              </a:rPr>
              <a:t>que</a:t>
            </a:r>
            <a:r>
              <a:rPr lang="fr-FR" sz="2000" dirty="0" smtClean="0">
                <a:solidFill>
                  <a:srgbClr val="000000"/>
                </a:solidFill>
              </a:rPr>
              <a:t>, </a:t>
            </a:r>
            <a:r>
              <a:rPr lang="fr-FR" sz="2000" b="1" dirty="0" smtClean="0">
                <a:solidFill>
                  <a:srgbClr val="000000"/>
                </a:solidFill>
              </a:rPr>
              <a:t>moins </a:t>
            </a:r>
            <a:r>
              <a:rPr lang="fr-FR" sz="2000" dirty="0" smtClean="0">
                <a:solidFill>
                  <a:srgbClr val="000000"/>
                </a:solidFill>
              </a:rPr>
              <a:t>longue </a:t>
            </a:r>
            <a:r>
              <a:rPr lang="fr-FR" sz="2000" b="1" dirty="0" smtClean="0">
                <a:solidFill>
                  <a:srgbClr val="000000"/>
                </a:solidFill>
              </a:rPr>
              <a:t>que</a:t>
            </a:r>
            <a:r>
              <a:rPr lang="fr-FR" sz="2000" dirty="0" smtClean="0">
                <a:solidFill>
                  <a:srgbClr val="000000"/>
                </a:solidFill>
              </a:rPr>
              <a:t>, </a:t>
            </a:r>
            <a:r>
              <a:rPr lang="fr-FR" sz="2000" b="1" dirty="0" smtClean="0">
                <a:solidFill>
                  <a:srgbClr val="000000"/>
                </a:solidFill>
              </a:rPr>
              <a:t>plus</a:t>
            </a:r>
            <a:r>
              <a:rPr lang="fr-FR" sz="2000" dirty="0" smtClean="0">
                <a:solidFill>
                  <a:srgbClr val="000000"/>
                </a:solidFill>
              </a:rPr>
              <a:t> d’habitants </a:t>
            </a:r>
            <a:r>
              <a:rPr lang="fr-FR" sz="2000" b="1" dirty="0" smtClean="0">
                <a:solidFill>
                  <a:srgbClr val="000000"/>
                </a:solidFill>
              </a:rPr>
              <a:t>que </a:t>
            </a:r>
            <a:r>
              <a:rPr lang="fr-FR" sz="2000" dirty="0" smtClean="0">
                <a:solidFill>
                  <a:srgbClr val="000000"/>
                </a:solidFill>
              </a:rPr>
              <a:t>– sont des adjectifs comparatifs.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1"/>
          <p:cNvSpPr/>
          <p:nvPr/>
        </p:nvSpPr>
        <p:spPr>
          <a:xfrm>
            <a:off x="405424" y="950601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405424" y="168098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405424" y="2411376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3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40876" y="794366"/>
            <a:ext cx="36744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681"/>
            <a:r>
              <a:rPr lang="fr-FR" sz="2000" b="1" dirty="0" smtClean="0">
                <a:solidFill>
                  <a:schemeClr val="tx2"/>
                </a:solidFill>
              </a:rPr>
              <a:t>Enrichi</a:t>
            </a:r>
            <a:r>
              <a:rPr lang="fr-FR" sz="2000" b="1" dirty="0">
                <a:solidFill>
                  <a:schemeClr val="tx2"/>
                </a:solidFill>
              </a:rPr>
              <a:t>r</a:t>
            </a:r>
            <a:r>
              <a:rPr lang="fr-FR" sz="2000" b="1" dirty="0" smtClean="0">
                <a:solidFill>
                  <a:schemeClr val="tx2"/>
                </a:solidFill>
              </a:rPr>
              <a:t> nos </a:t>
            </a:r>
            <a:r>
              <a:rPr lang="fr-FR" sz="2000" b="1" dirty="0">
                <a:solidFill>
                  <a:schemeClr val="tx2"/>
                </a:solidFill>
              </a:rPr>
              <a:t>connaissances 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 marL="12681"/>
            <a:r>
              <a:rPr lang="fr-FR" sz="2000" b="1" dirty="0" smtClean="0">
                <a:solidFill>
                  <a:schemeClr val="tx2"/>
                </a:solidFill>
              </a:rPr>
              <a:t>sur </a:t>
            </a:r>
            <a:r>
              <a:rPr lang="fr-FR" sz="2000" b="1" dirty="0">
                <a:solidFill>
                  <a:schemeClr val="tx2"/>
                </a:solidFill>
              </a:rPr>
              <a:t>la France</a:t>
            </a:r>
            <a:r>
              <a:rPr lang="fr-FR" sz="2000" b="1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07601" y="1676110"/>
            <a:ext cx="3768980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681">
              <a:lnSpc>
                <a:spcPts val="2791"/>
              </a:lnSpc>
            </a:pPr>
            <a:r>
              <a:rPr lang="fr-FR" sz="2000" b="1" dirty="0">
                <a:solidFill>
                  <a:schemeClr val="tx2"/>
                </a:solidFill>
              </a:rPr>
              <a:t> Informations </a:t>
            </a:r>
            <a:r>
              <a:rPr lang="fr-FR" sz="2000" b="1" dirty="0" smtClean="0">
                <a:solidFill>
                  <a:schemeClr val="tx2"/>
                </a:solidFill>
              </a:rPr>
              <a:t>administratives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30627" y="2419092"/>
            <a:ext cx="2417650" cy="420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681">
              <a:lnSpc>
                <a:spcPts val="2791"/>
              </a:lnSpc>
            </a:pPr>
            <a:r>
              <a:rPr lang="fr-FR" sz="2000" b="1" dirty="0" smtClean="0">
                <a:solidFill>
                  <a:schemeClr val="tx2"/>
                </a:solidFill>
              </a:rPr>
              <a:t>Faire des activités</a:t>
            </a:r>
          </a:p>
        </p:txBody>
      </p:sp>
      <p:sp>
        <p:nvSpPr>
          <p:cNvPr id="29" name="object 2"/>
          <p:cNvSpPr txBox="1">
            <a:spLocks/>
          </p:cNvSpPr>
          <p:nvPr/>
        </p:nvSpPr>
        <p:spPr>
          <a:xfrm>
            <a:off x="1036769" y="72004"/>
            <a:ext cx="3514462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81" marR="0" lvl="0" indent="0" algn="ctr" defTabSz="575936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800" cap="none" spc="-25" normalizeH="0" baseline="0" noProof="0" dirty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Plan de la </a:t>
            </a:r>
            <a:r>
              <a:rPr kumimoji="0" lang="en-US" sz="2400" b="1" i="0" u="none" strike="noStrike" kern="800" cap="none" spc="-25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leçon</a:t>
            </a:r>
            <a:endParaRPr kumimoji="0" lang="en-US" sz="2400" b="1" i="0" u="none" strike="noStrike" kern="800" cap="none" spc="-25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Formation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5079655" cy="794064"/>
          </a:xfrm>
        </p:spPr>
        <p:txBody>
          <a:bodyPr/>
          <a:lstStyle/>
          <a:p>
            <a:pPr>
              <a:buNone/>
            </a:pPr>
            <a:r>
              <a:rPr lang="fr-FR" sz="1800" b="1" dirty="0" smtClean="0">
                <a:solidFill>
                  <a:srgbClr val="000000"/>
                </a:solidFill>
              </a:rPr>
              <a:t>Plus    </a:t>
            </a:r>
            <a:r>
              <a:rPr lang="fr-FR" sz="1400" dirty="0" smtClean="0">
                <a:solidFill>
                  <a:srgbClr val="000000"/>
                </a:solidFill>
              </a:rPr>
              <a:t>                                               plus de + </a:t>
            </a:r>
          </a:p>
          <a:p>
            <a:pPr>
              <a:buNone/>
            </a:pPr>
            <a:r>
              <a:rPr lang="fr-FR" sz="1400" b="1" dirty="0" smtClean="0">
                <a:solidFill>
                  <a:srgbClr val="000000"/>
                </a:solidFill>
              </a:rPr>
              <a:t>moins</a:t>
            </a:r>
            <a:r>
              <a:rPr lang="fr-FR" sz="1400" dirty="0" smtClean="0">
                <a:solidFill>
                  <a:srgbClr val="000000"/>
                </a:solidFill>
              </a:rPr>
              <a:t> + adjectif ou adverbe + que   nom + que verbe + plus que</a:t>
            </a:r>
          </a:p>
          <a:p>
            <a:pPr>
              <a:buNone/>
            </a:pPr>
            <a:r>
              <a:rPr lang="fr-FR" sz="1400" b="1" dirty="0" smtClean="0">
                <a:solidFill>
                  <a:srgbClr val="000000"/>
                </a:solidFill>
              </a:rPr>
              <a:t>aussi</a:t>
            </a:r>
            <a:endParaRPr lang="ru-RU" sz="1400" b="1" dirty="0">
              <a:solidFill>
                <a:srgbClr val="00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2514920" y="1133000"/>
            <a:ext cx="97409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Содержимое 4"/>
          <p:cNvPicPr>
            <a:picLocks noGrp="1" noChangeAspect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57" y="1262854"/>
            <a:ext cx="1785950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106869"/>
            <a:ext cx="4895533" cy="386260"/>
          </a:xfrm>
        </p:spPr>
        <p:txBody>
          <a:bodyPr>
            <a:norm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comparatifs</a:t>
            </a:r>
            <a:r>
              <a:rPr lang="en-US" dirty="0" smtClean="0"/>
              <a:t> de </a:t>
            </a:r>
            <a:r>
              <a:rPr lang="en-US" dirty="0" err="1" smtClean="0"/>
              <a:t>supériorité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645312"/>
            <a:ext cx="5346531" cy="2265236"/>
          </a:xfrm>
        </p:spPr>
        <p:txBody>
          <a:bodyPr/>
          <a:lstStyle/>
          <a:p>
            <a:pPr marL="0" indent="0">
              <a:buNone/>
            </a:pPr>
            <a:r>
              <a:rPr lang="fr-FR" sz="1600" dirty="0" smtClean="0">
                <a:solidFill>
                  <a:srgbClr val="000000"/>
                </a:solidFill>
              </a:rPr>
              <a:t>plus + adjectif + que –</a:t>
            </a:r>
          </a:p>
          <a:p>
            <a:pPr marL="0" indent="0">
              <a:buNone/>
            </a:pPr>
            <a:r>
              <a:rPr lang="fr-FR" sz="1600" b="1" dirty="0" smtClean="0">
                <a:solidFill>
                  <a:srgbClr val="000000"/>
                </a:solidFill>
              </a:rPr>
              <a:t>Le </a:t>
            </a:r>
            <a:r>
              <a:rPr lang="fr-FR" sz="1600" b="1" dirty="0" smtClean="0">
                <a:solidFill>
                  <a:srgbClr val="000000"/>
                </a:solidFill>
              </a:rPr>
              <a:t>Rhône est plus long que la Seine. 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rgbClr val="000000"/>
                </a:solidFill>
              </a:rPr>
              <a:t>plus + adverbe + que – </a:t>
            </a:r>
          </a:p>
          <a:p>
            <a:pPr marL="0" indent="0">
              <a:buNone/>
            </a:pPr>
            <a:r>
              <a:rPr lang="fr-FR" sz="1600" b="1" dirty="0" smtClean="0">
                <a:solidFill>
                  <a:srgbClr val="000000"/>
                </a:solidFill>
              </a:rPr>
              <a:t>Le Rhône coule plus fort que la Seine.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rgbClr val="000000"/>
                </a:solidFill>
              </a:rPr>
              <a:t>plus de + nom + que – </a:t>
            </a:r>
          </a:p>
          <a:p>
            <a:pPr marL="0" indent="0">
              <a:buNone/>
            </a:pPr>
            <a:r>
              <a:rPr lang="fr-FR" sz="1600" b="1" dirty="0" smtClean="0">
                <a:solidFill>
                  <a:srgbClr val="000000"/>
                </a:solidFill>
              </a:rPr>
              <a:t>La Bourgogne a plus de communes que la région Picardie.</a:t>
            </a:r>
          </a:p>
          <a:p>
            <a:pPr marL="0" indent="0">
              <a:buNone/>
            </a:pPr>
            <a:r>
              <a:rPr lang="fr-FR" sz="1600" dirty="0" smtClean="0">
                <a:solidFill>
                  <a:srgbClr val="000000"/>
                </a:solidFill>
              </a:rPr>
              <a:t>verbe + plus que – </a:t>
            </a:r>
            <a:r>
              <a:rPr lang="fr-FR" sz="1600" b="1" dirty="0" smtClean="0">
                <a:solidFill>
                  <a:srgbClr val="000000"/>
                </a:solidFill>
              </a:rPr>
              <a:t>Pierre mange plus que Paul.</a:t>
            </a:r>
            <a:endParaRPr lang="ru-RU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113219"/>
            <a:ext cx="4895533" cy="386260"/>
          </a:xfrm>
        </p:spPr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comparatifs</a:t>
            </a:r>
            <a:r>
              <a:rPr lang="en-US" dirty="0" smtClean="0"/>
              <a:t> </a:t>
            </a:r>
            <a:r>
              <a:rPr lang="en-US" dirty="0" err="1" smtClean="0"/>
              <a:t>d’infériorité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06922" y="619912"/>
            <a:ext cx="5256584" cy="1415772"/>
          </a:xfrm>
        </p:spPr>
        <p:txBody>
          <a:bodyPr/>
          <a:lstStyle/>
          <a:p>
            <a:pPr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            moins + adjectif + que</a:t>
            </a:r>
          </a:p>
          <a:p>
            <a:pPr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 La Seine est moins longue que le Rhône.</a:t>
            </a:r>
          </a:p>
          <a:p>
            <a:pPr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            moins + adverbe + que </a:t>
            </a:r>
          </a:p>
          <a:p>
            <a:pPr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La Seine coule moins fort que le Rhône.         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Les </a:t>
            </a:r>
            <a:r>
              <a:rPr lang="en-US" sz="2400" dirty="0" err="1" smtClean="0"/>
              <a:t>comparatifs</a:t>
            </a:r>
            <a:r>
              <a:rPr lang="en-US" sz="2400" dirty="0" smtClean="0"/>
              <a:t> </a:t>
            </a:r>
            <a:r>
              <a:rPr lang="en-US" sz="2400" dirty="0" err="1" smtClean="0"/>
              <a:t>d’infériorité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5346531" cy="1982081"/>
          </a:xfrm>
        </p:spPr>
        <p:txBody>
          <a:bodyPr/>
          <a:lstStyle/>
          <a:p>
            <a:pPr>
              <a:buNone/>
            </a:pPr>
            <a:r>
              <a:rPr lang="fr-FR" sz="1400" dirty="0" smtClean="0">
                <a:solidFill>
                  <a:srgbClr val="000000"/>
                </a:solidFill>
              </a:rPr>
              <a:t>				</a:t>
            </a:r>
            <a:r>
              <a:rPr lang="fr-FR" sz="2000" dirty="0" smtClean="0">
                <a:solidFill>
                  <a:srgbClr val="000000"/>
                </a:solidFill>
              </a:rPr>
              <a:t>moins de + nom + que </a:t>
            </a:r>
          </a:p>
          <a:p>
            <a:pPr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La région Picardie a moins de vignes que la région Bourgogne</a:t>
            </a:r>
            <a:r>
              <a:rPr lang="fr-FR" sz="1400" dirty="0" smtClean="0">
                <a:solidFill>
                  <a:srgbClr val="000000"/>
                </a:solidFill>
              </a:rPr>
              <a:t>.</a:t>
            </a:r>
            <a:endParaRPr lang="ru-RU" sz="1400" dirty="0" smtClean="0">
              <a:solidFill>
                <a:srgbClr val="000000"/>
              </a:solidFill>
            </a:endParaRPr>
          </a:p>
          <a:p>
            <a:endParaRPr lang="ru-RU" sz="1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				verbe + moins que </a:t>
            </a:r>
          </a:p>
          <a:p>
            <a:pPr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Paule mange moins que Pierre.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Les </a:t>
            </a:r>
            <a:r>
              <a:rPr lang="en-US" sz="2400" dirty="0" err="1" smtClean="0"/>
              <a:t>comparatifs</a:t>
            </a:r>
            <a:r>
              <a:rPr lang="en-US" sz="2400" dirty="0" smtClean="0"/>
              <a:t> </a:t>
            </a:r>
            <a:r>
              <a:rPr lang="en-US" sz="2400" dirty="0" err="1" smtClean="0"/>
              <a:t>d’égalité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5346531" cy="2154436"/>
          </a:xfrm>
        </p:spPr>
        <p:txBody>
          <a:bodyPr/>
          <a:lstStyle/>
          <a:p>
            <a:pPr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       aussi + adjectif + que </a:t>
            </a:r>
          </a:p>
          <a:p>
            <a:pPr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Marseille est aussi jolie que Paris.</a:t>
            </a:r>
          </a:p>
          <a:p>
            <a:pPr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       aussi + adverbe + que </a:t>
            </a:r>
          </a:p>
          <a:p>
            <a:pPr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Le vent soufﬂe aussi fort à Marseille </a:t>
            </a:r>
          </a:p>
          <a:p>
            <a:pPr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qu’à Avignon.</a:t>
            </a:r>
          </a:p>
          <a:p>
            <a:pPr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comparatifs</a:t>
            </a:r>
            <a:r>
              <a:rPr lang="en-US" dirty="0" smtClean="0"/>
              <a:t> </a:t>
            </a:r>
            <a:r>
              <a:rPr lang="en-US" dirty="0" err="1" smtClean="0"/>
              <a:t>d’égalité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5346532" cy="2154436"/>
          </a:xfrm>
        </p:spPr>
        <p:txBody>
          <a:bodyPr/>
          <a:lstStyle/>
          <a:p>
            <a:pPr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			autant de + nom</a:t>
            </a:r>
          </a:p>
          <a:p>
            <a:pPr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 La région Auvergne a autant de fromage </a:t>
            </a:r>
          </a:p>
          <a:p>
            <a:pPr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que la région Basse-Normandie</a:t>
            </a:r>
          </a:p>
          <a:p>
            <a:pPr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			verbe + autant que </a:t>
            </a:r>
          </a:p>
          <a:p>
            <a:pPr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J’aime autant le fromage blanc que le </a:t>
            </a:r>
          </a:p>
          <a:p>
            <a:pPr>
              <a:buNone/>
            </a:pPr>
            <a:r>
              <a:rPr lang="fr-FR" sz="2000" dirty="0" smtClean="0">
                <a:solidFill>
                  <a:srgbClr val="000000"/>
                </a:solidFill>
              </a:rPr>
              <a:t>Camembert.</a:t>
            </a:r>
            <a:endParaRPr lang="ru-RU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113219"/>
            <a:ext cx="4895533" cy="38626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Entraînez-vous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22437" y="550279"/>
            <a:ext cx="5346531" cy="2499146"/>
          </a:xfrm>
        </p:spPr>
        <p:txBody>
          <a:bodyPr/>
          <a:lstStyle/>
          <a:p>
            <a:pPr algn="ctr">
              <a:buNone/>
            </a:pPr>
            <a:r>
              <a:rPr lang="fr-FR" sz="2000" dirty="0" smtClean="0">
                <a:solidFill>
                  <a:srgbClr val="7030A0"/>
                </a:solidFill>
              </a:rPr>
              <a:t>Complétez les phrases avec les expressions comparatives.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rgbClr val="000000"/>
                </a:solidFill>
              </a:rPr>
              <a:t>1. Le train est ... rapide ... l’avion.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rgbClr val="000000"/>
                </a:solidFill>
              </a:rPr>
              <a:t>2. Lola et Olim sont bilingues. Ils parlent ... bien le russe ... l’ouzbek. 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rgbClr val="000000"/>
                </a:solidFill>
              </a:rPr>
              <a:t>3. A Tachkent le musée d’Amir Timour est ... visité ... le musée des Beaux Arts. 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rgbClr val="000000"/>
                </a:solidFill>
              </a:rPr>
              <a:t>4. En juillet, le temps est ... chaud ... en mai.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Travaillez vous-même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619913"/>
            <a:ext cx="5346531" cy="2256002"/>
          </a:xfrm>
        </p:spPr>
        <p:txBody>
          <a:bodyPr/>
          <a:lstStyle/>
          <a:p>
            <a:pPr>
              <a:buNone/>
            </a:pPr>
            <a:r>
              <a:rPr lang="fr-FR" sz="1400" b="1" dirty="0" smtClean="0">
                <a:solidFill>
                  <a:srgbClr val="7030A0"/>
                </a:solidFill>
              </a:rPr>
              <a:t>Faites des phrases avec des superlatifs selon le modèle:</a:t>
            </a:r>
          </a:p>
          <a:p>
            <a:pPr>
              <a:buNone/>
            </a:pPr>
            <a:r>
              <a:rPr lang="fr-FR" sz="1600" b="1" dirty="0" smtClean="0">
                <a:solidFill>
                  <a:srgbClr val="000000"/>
                </a:solidFill>
              </a:rPr>
              <a:t>M o d è l e </a:t>
            </a:r>
            <a:r>
              <a:rPr lang="fr-FR" sz="1600" dirty="0" smtClean="0">
                <a:solidFill>
                  <a:srgbClr val="000000"/>
                </a:solidFill>
              </a:rPr>
              <a:t>: – </a:t>
            </a:r>
            <a:r>
              <a:rPr lang="fr-FR" sz="1700" dirty="0" smtClean="0">
                <a:solidFill>
                  <a:srgbClr val="000000"/>
                </a:solidFill>
              </a:rPr>
              <a:t>Le Sahara est un très grand désert, n’est-ce pas?  – Oui, c’est le désert le plus grand du monde.</a:t>
            </a:r>
          </a:p>
          <a:p>
            <a:pPr>
              <a:buNone/>
            </a:pPr>
            <a:r>
              <a:rPr lang="fr-FR" sz="1700" dirty="0" smtClean="0">
                <a:solidFill>
                  <a:srgbClr val="000000"/>
                </a:solidFill>
              </a:rPr>
              <a:t>1. Le Nil est un très long ﬂeuve, n’est-ce pas? – Oui, ... .</a:t>
            </a:r>
          </a:p>
          <a:p>
            <a:pPr>
              <a:buNone/>
            </a:pPr>
            <a:r>
              <a:rPr lang="fr-FR" sz="1700" dirty="0" smtClean="0">
                <a:solidFill>
                  <a:srgbClr val="000000"/>
                </a:solidFill>
              </a:rPr>
              <a:t>2. Mercure est une toute petite planète, n’est-ce pas? – Oui, ... .</a:t>
            </a:r>
          </a:p>
          <a:p>
            <a:pPr>
              <a:buNone/>
            </a:pPr>
            <a:r>
              <a:rPr lang="fr-FR" sz="1700" dirty="0" smtClean="0">
                <a:solidFill>
                  <a:srgbClr val="000000"/>
                </a:solidFill>
              </a:rPr>
              <a:t>3. L’Everest est une montagne très haute, n’est-ce pas? – Oui, ... .</a:t>
            </a:r>
            <a:endParaRPr lang="ru-RU" sz="1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666" y="-12773"/>
            <a:ext cx="5758784" cy="48170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600"/>
          </a:p>
        </p:txBody>
      </p:sp>
      <p:sp>
        <p:nvSpPr>
          <p:cNvPr id="3" name="Прямоугольник 2"/>
          <p:cNvSpPr/>
          <p:nvPr/>
        </p:nvSpPr>
        <p:spPr>
          <a:xfrm>
            <a:off x="778919" y="699586"/>
            <a:ext cx="4260615" cy="1283034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000" b="1" dirty="0" smtClean="0">
                <a:solidFill>
                  <a:schemeClr val="bg1"/>
                </a:solidFill>
                <a:latin typeface="Arial" charset="0"/>
              </a:rPr>
              <a:t>Merci pour votre attention!!!</a:t>
            </a:r>
            <a:endParaRPr lang="ru-RU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106869"/>
            <a:ext cx="4895533" cy="386260"/>
          </a:xfrm>
        </p:spPr>
        <p:txBody>
          <a:bodyPr>
            <a:noAutofit/>
          </a:bodyPr>
          <a:lstStyle/>
          <a:p>
            <a:r>
              <a:rPr lang="en-US" sz="2400" dirty="0" err="1"/>
              <a:t>Rappelez-vous</a:t>
            </a:r>
            <a:r>
              <a:rPr lang="en-US" sz="2400" dirty="0"/>
              <a:t>!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47837" y="905663"/>
            <a:ext cx="2631887" cy="1489254"/>
          </a:xfrm>
        </p:spPr>
        <p:txBody>
          <a:bodyPr/>
          <a:lstStyle/>
          <a:p>
            <a:pPr marL="0" indent="0" algn="ctr">
              <a:buNone/>
            </a:pPr>
            <a:r>
              <a:rPr lang="fr-FR" sz="2000" dirty="0">
                <a:solidFill>
                  <a:srgbClr val="000000"/>
                </a:solidFill>
              </a:rPr>
              <a:t>Quelle est la situation géographique, la </a:t>
            </a:r>
            <a:r>
              <a:rPr lang="fr-FR" sz="2000" dirty="0" smtClean="0">
                <a:solidFill>
                  <a:srgbClr val="000000"/>
                </a:solidFill>
              </a:rPr>
              <a:t>superﬁcie</a:t>
            </a:r>
            <a:r>
              <a:rPr lang="fr-FR" sz="2000" dirty="0">
                <a:solidFill>
                  <a:srgbClr val="000000"/>
                </a:solidFill>
              </a:rPr>
              <a:t>, la forme de la France?</a:t>
            </a:r>
          </a:p>
          <a:p>
            <a:endParaRPr lang="ru-RU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9725" y="719706"/>
            <a:ext cx="2571768" cy="218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41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94169"/>
            <a:ext cx="4895533" cy="386260"/>
          </a:xfrm>
        </p:spPr>
        <p:txBody>
          <a:bodyPr>
            <a:normAutofit/>
          </a:bodyPr>
          <a:lstStyle/>
          <a:p>
            <a:r>
              <a:rPr lang="en-US" sz="2400" dirty="0"/>
              <a:t> </a:t>
            </a:r>
            <a:r>
              <a:rPr lang="en-US" sz="2400" dirty="0" err="1"/>
              <a:t>Informations</a:t>
            </a:r>
            <a:r>
              <a:rPr lang="en-US" sz="2400" dirty="0"/>
              <a:t> </a:t>
            </a:r>
            <a:r>
              <a:rPr lang="en-US" sz="2400" dirty="0" err="1" smtClean="0"/>
              <a:t>géographiques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2667" y="619912"/>
            <a:ext cx="213044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65082" y="619912"/>
            <a:ext cx="3357585" cy="2495427"/>
          </a:xfrm>
        </p:spPr>
        <p:txBody>
          <a:bodyPr/>
          <a:lstStyle/>
          <a:p>
            <a:pPr marL="0" indent="177800">
              <a:buNone/>
            </a:pPr>
            <a:r>
              <a:rPr lang="fr-FR" dirty="0">
                <a:solidFill>
                  <a:srgbClr val="000000"/>
                </a:solidFill>
              </a:rPr>
              <a:t>♦ la France est en forme d’hexagone avec 6 côtés: 3 côtés font face à la mer, les autres font face aux montagnes et aux plaines et aux collines; </a:t>
            </a:r>
            <a:endParaRPr lang="fr-FR" dirty="0" smtClean="0">
              <a:solidFill>
                <a:srgbClr val="000000"/>
              </a:solidFill>
            </a:endParaRPr>
          </a:p>
          <a:p>
            <a:pPr marL="0" indent="177800">
              <a:buNone/>
            </a:pPr>
            <a:r>
              <a:rPr lang="fr-FR" dirty="0" smtClean="0">
                <a:solidFill>
                  <a:srgbClr val="000000"/>
                </a:solidFill>
              </a:rPr>
              <a:t>♦ </a:t>
            </a:r>
            <a:r>
              <a:rPr lang="fr-FR" dirty="0">
                <a:solidFill>
                  <a:srgbClr val="000000"/>
                </a:solidFill>
              </a:rPr>
              <a:t>total des frontières: 5 663 km dont 2 970 km sont terrestres et 2 693 km sont maritimes; </a:t>
            </a:r>
            <a:endParaRPr lang="fr-FR" dirty="0" smtClean="0">
              <a:solidFill>
                <a:srgbClr val="000000"/>
              </a:solidFill>
            </a:endParaRPr>
          </a:p>
          <a:p>
            <a:pPr marL="0" indent="177800">
              <a:buNone/>
            </a:pPr>
            <a:r>
              <a:rPr lang="fr-FR" dirty="0" smtClean="0">
                <a:solidFill>
                  <a:srgbClr val="000000"/>
                </a:solidFill>
              </a:rPr>
              <a:t>♦ superﬁcie </a:t>
            </a:r>
            <a:r>
              <a:rPr lang="fr-FR" dirty="0">
                <a:solidFill>
                  <a:srgbClr val="000000"/>
                </a:solidFill>
              </a:rPr>
              <a:t>de la France métropolitaine: 500 000 km2; </a:t>
            </a:r>
            <a:endParaRPr lang="fr-FR" dirty="0" smtClean="0">
              <a:solidFill>
                <a:srgbClr val="000000"/>
              </a:solidFill>
            </a:endParaRPr>
          </a:p>
          <a:p>
            <a:pPr marL="0" indent="177800">
              <a:buNone/>
            </a:pPr>
            <a:r>
              <a:rPr lang="fr-FR" dirty="0" smtClean="0">
                <a:solidFill>
                  <a:srgbClr val="000000"/>
                </a:solidFill>
              </a:rPr>
              <a:t>♦ </a:t>
            </a:r>
            <a:r>
              <a:rPr lang="fr-FR" dirty="0">
                <a:solidFill>
                  <a:srgbClr val="000000"/>
                </a:solidFill>
              </a:rPr>
              <a:t>3ème rang européen </a:t>
            </a:r>
            <a:r>
              <a:rPr lang="fr-FR" dirty="0" smtClean="0">
                <a:solidFill>
                  <a:srgbClr val="000000"/>
                </a:solidFill>
              </a:rPr>
              <a:t>après </a:t>
            </a:r>
            <a:r>
              <a:rPr lang="fr-FR" dirty="0">
                <a:solidFill>
                  <a:srgbClr val="000000"/>
                </a:solidFill>
              </a:rPr>
              <a:t>la Russie et l’Ukraine, 48ème rang </a:t>
            </a:r>
            <a:r>
              <a:rPr lang="fr-FR" dirty="0" smtClean="0">
                <a:solidFill>
                  <a:srgbClr val="000000"/>
                </a:solidFill>
              </a:rPr>
              <a:t>mondial.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4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660" y="100519"/>
            <a:ext cx="4895533" cy="38626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Informations</a:t>
            </a:r>
            <a:r>
              <a:rPr lang="en-US" sz="2400" dirty="0" smtClean="0"/>
              <a:t> </a:t>
            </a:r>
            <a:r>
              <a:rPr lang="en-US" sz="2400" dirty="0" err="1" smtClean="0"/>
              <a:t>administratives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3643" y="550279"/>
            <a:ext cx="3429025" cy="2538452"/>
          </a:xfrm>
        </p:spPr>
        <p:txBody>
          <a:bodyPr/>
          <a:lstStyle/>
          <a:p>
            <a:pPr marL="0" indent="177800">
              <a:buNone/>
            </a:pPr>
            <a:r>
              <a:rPr lang="fr-FR" dirty="0">
                <a:solidFill>
                  <a:srgbClr val="000000"/>
                </a:solidFill>
              </a:rPr>
              <a:t>♦ 22 régions dont la </a:t>
            </a:r>
            <a:r>
              <a:rPr lang="fr-FR" dirty="0" smtClean="0">
                <a:solidFill>
                  <a:srgbClr val="000000"/>
                </a:solidFill>
              </a:rPr>
              <a:t>collectivité </a:t>
            </a:r>
            <a:r>
              <a:rPr lang="fr-FR" dirty="0">
                <a:solidFill>
                  <a:srgbClr val="000000"/>
                </a:solidFill>
              </a:rPr>
              <a:t>territoriale Corse</a:t>
            </a:r>
            <a:r>
              <a:rPr lang="fr-FR" dirty="0" smtClean="0">
                <a:solidFill>
                  <a:srgbClr val="000000"/>
                </a:solidFill>
              </a:rPr>
              <a:t>;</a:t>
            </a:r>
          </a:p>
          <a:p>
            <a:pPr marL="0" indent="177800">
              <a:buNone/>
            </a:pP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>
                <a:solidFill>
                  <a:srgbClr val="000000"/>
                </a:solidFill>
              </a:rPr>
              <a:t>♦ 4 régions d’Outre-mer: les dépar tements de Guadeloupe, Mar tinique, Réunion, Guyane; </a:t>
            </a:r>
            <a:endParaRPr lang="fr-FR" dirty="0" smtClean="0">
              <a:solidFill>
                <a:srgbClr val="000000"/>
              </a:solidFill>
            </a:endParaRPr>
          </a:p>
          <a:p>
            <a:pPr marL="0" indent="177800">
              <a:buNone/>
            </a:pPr>
            <a:r>
              <a:rPr lang="fr-FR" dirty="0" smtClean="0">
                <a:solidFill>
                  <a:srgbClr val="000000"/>
                </a:solidFill>
              </a:rPr>
              <a:t>♦ </a:t>
            </a:r>
            <a:r>
              <a:rPr lang="fr-FR" dirty="0">
                <a:solidFill>
                  <a:srgbClr val="000000"/>
                </a:solidFill>
              </a:rPr>
              <a:t>2 collectivités territoriales: </a:t>
            </a:r>
            <a:r>
              <a:rPr lang="fr-FR" dirty="0" smtClean="0">
                <a:solidFill>
                  <a:srgbClr val="000000"/>
                </a:solidFill>
              </a:rPr>
              <a:t>Mayotte </a:t>
            </a:r>
            <a:r>
              <a:rPr lang="fr-FR" dirty="0">
                <a:solidFill>
                  <a:srgbClr val="000000"/>
                </a:solidFill>
              </a:rPr>
              <a:t>et Saint-Pierre-et-Mique lon; </a:t>
            </a:r>
            <a:endParaRPr lang="fr-FR" dirty="0" smtClean="0">
              <a:solidFill>
                <a:srgbClr val="000000"/>
              </a:solidFill>
            </a:endParaRPr>
          </a:p>
          <a:p>
            <a:pPr marL="0" indent="177800">
              <a:buNone/>
            </a:pPr>
            <a:r>
              <a:rPr lang="fr-FR" dirty="0" smtClean="0">
                <a:solidFill>
                  <a:srgbClr val="000000"/>
                </a:solidFill>
              </a:rPr>
              <a:t>♦ </a:t>
            </a:r>
            <a:r>
              <a:rPr lang="fr-FR" dirty="0">
                <a:solidFill>
                  <a:srgbClr val="000000"/>
                </a:solidFill>
              </a:rPr>
              <a:t>des territoires d’Outre-mer: la </a:t>
            </a:r>
            <a:r>
              <a:rPr lang="fr-FR" dirty="0" smtClean="0">
                <a:solidFill>
                  <a:srgbClr val="000000"/>
                </a:solidFill>
              </a:rPr>
              <a:t>Polynésie </a:t>
            </a:r>
            <a:r>
              <a:rPr lang="fr-FR" dirty="0">
                <a:solidFill>
                  <a:srgbClr val="000000"/>
                </a:solidFill>
              </a:rPr>
              <a:t>française, la </a:t>
            </a:r>
            <a:r>
              <a:rPr lang="fr-FR" dirty="0" smtClean="0">
                <a:solidFill>
                  <a:srgbClr val="000000"/>
                </a:solidFill>
              </a:rPr>
              <a:t>Nouvelle-Calédonie</a:t>
            </a:r>
            <a:r>
              <a:rPr lang="fr-FR" dirty="0">
                <a:solidFill>
                  <a:srgbClr val="000000"/>
                </a:solidFill>
              </a:rPr>
              <a:t>, les Iles </a:t>
            </a:r>
            <a:r>
              <a:rPr lang="fr-FR" dirty="0" smtClean="0">
                <a:solidFill>
                  <a:srgbClr val="000000"/>
                </a:solidFill>
              </a:rPr>
              <a:t>Wallis-et-Futuna</a:t>
            </a:r>
            <a:r>
              <a:rPr lang="fr-FR" dirty="0">
                <a:solidFill>
                  <a:srgbClr val="000000"/>
                </a:solidFill>
              </a:rPr>
              <a:t>, les Terres australes et Antarctiques. 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2668" y="606216"/>
            <a:ext cx="2100423" cy="237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8263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106869"/>
            <a:ext cx="4895533" cy="3862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Les </a:t>
            </a:r>
            <a:r>
              <a:rPr lang="fr-FR" sz="2400" dirty="0" smtClean="0"/>
              <a:t>régions françaises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47837" y="561133"/>
            <a:ext cx="5296183" cy="2615781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• </a:t>
            </a:r>
            <a:r>
              <a:rPr lang="en-US" sz="1300" b="1" dirty="0">
                <a:solidFill>
                  <a:srgbClr val="000000"/>
                </a:solidFill>
              </a:rPr>
              <a:t>Alsace </a:t>
            </a:r>
            <a:endParaRPr lang="en-US" sz="1300" b="1" dirty="0" smtClean="0">
              <a:solidFill>
                <a:srgbClr val="000000"/>
              </a:solidFill>
            </a:endParaRPr>
          </a:p>
          <a:p>
            <a:r>
              <a:rPr lang="en-US" sz="1300" b="1" dirty="0" smtClean="0">
                <a:solidFill>
                  <a:srgbClr val="000000"/>
                </a:solidFill>
              </a:rPr>
              <a:t>• </a:t>
            </a:r>
            <a:r>
              <a:rPr lang="en-US" sz="1300" b="1" dirty="0">
                <a:solidFill>
                  <a:srgbClr val="000000"/>
                </a:solidFill>
              </a:rPr>
              <a:t>Corse </a:t>
            </a:r>
            <a:endParaRPr lang="en-US" sz="1300" b="1" dirty="0" smtClean="0">
              <a:solidFill>
                <a:srgbClr val="000000"/>
              </a:solidFill>
            </a:endParaRPr>
          </a:p>
          <a:p>
            <a:r>
              <a:rPr lang="en-US" sz="1300" b="1" dirty="0" smtClean="0">
                <a:solidFill>
                  <a:srgbClr val="000000"/>
                </a:solidFill>
              </a:rPr>
              <a:t>• </a:t>
            </a:r>
            <a:r>
              <a:rPr lang="en-US" sz="1300" b="1" dirty="0">
                <a:solidFill>
                  <a:srgbClr val="000000"/>
                </a:solidFill>
              </a:rPr>
              <a:t>Nord Pas-de-Calais </a:t>
            </a:r>
            <a:endParaRPr lang="en-US" sz="1300" b="1" dirty="0" smtClean="0">
              <a:solidFill>
                <a:srgbClr val="000000"/>
              </a:solidFill>
            </a:endParaRPr>
          </a:p>
          <a:p>
            <a:r>
              <a:rPr lang="en-US" sz="1300" b="1" dirty="0" smtClean="0">
                <a:solidFill>
                  <a:srgbClr val="000000"/>
                </a:solidFill>
              </a:rPr>
              <a:t>• </a:t>
            </a:r>
            <a:r>
              <a:rPr lang="en-US" sz="1300" b="1" dirty="0">
                <a:solidFill>
                  <a:srgbClr val="000000"/>
                </a:solidFill>
              </a:rPr>
              <a:t>Aquitaine </a:t>
            </a:r>
            <a:endParaRPr lang="en-US" sz="1300" b="1" dirty="0" smtClean="0">
              <a:solidFill>
                <a:srgbClr val="000000"/>
              </a:solidFill>
            </a:endParaRPr>
          </a:p>
          <a:p>
            <a:r>
              <a:rPr lang="en-US" sz="1300" b="1" dirty="0" smtClean="0">
                <a:solidFill>
                  <a:srgbClr val="000000"/>
                </a:solidFill>
              </a:rPr>
              <a:t>• </a:t>
            </a:r>
            <a:r>
              <a:rPr lang="en-US" sz="1300" b="1" dirty="0">
                <a:solidFill>
                  <a:srgbClr val="000000"/>
                </a:solidFill>
              </a:rPr>
              <a:t>Haute-Normandie </a:t>
            </a:r>
            <a:endParaRPr lang="en-US" sz="1300" b="1" dirty="0" smtClean="0">
              <a:solidFill>
                <a:srgbClr val="000000"/>
              </a:solidFill>
            </a:endParaRPr>
          </a:p>
          <a:p>
            <a:r>
              <a:rPr lang="en-US" sz="1300" b="1" dirty="0" smtClean="0">
                <a:solidFill>
                  <a:srgbClr val="000000"/>
                </a:solidFill>
              </a:rPr>
              <a:t>• </a:t>
            </a:r>
            <a:r>
              <a:rPr lang="en-US" sz="1300" b="1" dirty="0">
                <a:solidFill>
                  <a:srgbClr val="000000"/>
                </a:solidFill>
              </a:rPr>
              <a:t>Pays de Loire </a:t>
            </a:r>
            <a:endParaRPr lang="en-US" sz="1300" b="1" dirty="0" smtClean="0">
              <a:solidFill>
                <a:srgbClr val="000000"/>
              </a:solidFill>
            </a:endParaRPr>
          </a:p>
          <a:p>
            <a:r>
              <a:rPr lang="en-US" sz="1300" b="1" dirty="0" smtClean="0">
                <a:solidFill>
                  <a:srgbClr val="000000"/>
                </a:solidFill>
              </a:rPr>
              <a:t>• </a:t>
            </a:r>
            <a:r>
              <a:rPr lang="en-US" sz="1300" b="1" dirty="0">
                <a:solidFill>
                  <a:srgbClr val="000000"/>
                </a:solidFill>
              </a:rPr>
              <a:t>Auvergne </a:t>
            </a:r>
            <a:endParaRPr lang="en-US" sz="1300" b="1" dirty="0" smtClean="0">
              <a:solidFill>
                <a:srgbClr val="000000"/>
              </a:solidFill>
            </a:endParaRPr>
          </a:p>
          <a:p>
            <a:r>
              <a:rPr lang="en-US" sz="1300" b="1" dirty="0" smtClean="0">
                <a:solidFill>
                  <a:srgbClr val="000000"/>
                </a:solidFill>
              </a:rPr>
              <a:t>• </a:t>
            </a:r>
            <a:r>
              <a:rPr lang="en-US" sz="1300" b="1" dirty="0">
                <a:solidFill>
                  <a:srgbClr val="000000"/>
                </a:solidFill>
              </a:rPr>
              <a:t>Franche-Comté </a:t>
            </a:r>
            <a:endParaRPr lang="en-US" sz="1300" b="1" dirty="0" smtClean="0">
              <a:solidFill>
                <a:srgbClr val="000000"/>
              </a:solidFill>
            </a:endParaRPr>
          </a:p>
          <a:p>
            <a:r>
              <a:rPr lang="en-US" sz="1300" b="1" dirty="0" smtClean="0">
                <a:solidFill>
                  <a:srgbClr val="000000"/>
                </a:solidFill>
              </a:rPr>
              <a:t>• </a:t>
            </a:r>
            <a:r>
              <a:rPr lang="en-US" sz="1300" b="1" dirty="0">
                <a:solidFill>
                  <a:srgbClr val="000000"/>
                </a:solidFill>
              </a:rPr>
              <a:t>Picardie </a:t>
            </a:r>
            <a:endParaRPr lang="en-US" sz="1300" b="1" dirty="0" smtClean="0">
              <a:solidFill>
                <a:srgbClr val="000000"/>
              </a:solidFill>
            </a:endParaRPr>
          </a:p>
          <a:p>
            <a:r>
              <a:rPr lang="en-US" sz="1300" b="1" dirty="0" smtClean="0">
                <a:solidFill>
                  <a:srgbClr val="000000"/>
                </a:solidFill>
              </a:rPr>
              <a:t>• </a:t>
            </a:r>
            <a:r>
              <a:rPr lang="en-US" sz="1300" b="1" dirty="0">
                <a:solidFill>
                  <a:srgbClr val="000000"/>
                </a:solidFill>
              </a:rPr>
              <a:t>Basse-Normandie </a:t>
            </a:r>
            <a:endParaRPr lang="en-US" sz="1300" b="1" dirty="0" smtClean="0">
              <a:solidFill>
                <a:srgbClr val="000000"/>
              </a:solidFill>
            </a:endParaRPr>
          </a:p>
          <a:p>
            <a:r>
              <a:rPr lang="en-US" sz="1300" b="1" dirty="0" smtClean="0">
                <a:solidFill>
                  <a:srgbClr val="000000"/>
                </a:solidFill>
              </a:rPr>
              <a:t>• </a:t>
            </a:r>
            <a:r>
              <a:rPr lang="en-US" sz="1300" b="1" dirty="0">
                <a:solidFill>
                  <a:srgbClr val="000000"/>
                </a:solidFill>
              </a:rPr>
              <a:t>Ile-de-France 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9725" y="719706"/>
            <a:ext cx="2571768" cy="218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6057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35137" y="586533"/>
            <a:ext cx="5296183" cy="2615781"/>
          </a:xfrm>
        </p:spPr>
        <p:txBody>
          <a:bodyPr/>
          <a:lstStyle/>
          <a:p>
            <a:pPr marL="0" indent="0">
              <a:buNone/>
            </a:pPr>
            <a:r>
              <a:rPr lang="en-US" sz="1300" b="1" dirty="0" smtClean="0">
                <a:solidFill>
                  <a:srgbClr val="000000"/>
                </a:solidFill>
              </a:rPr>
              <a:t>• Poitou-Charentes</a:t>
            </a:r>
          </a:p>
          <a:p>
            <a:pPr marL="0" indent="0">
              <a:buNone/>
            </a:pPr>
            <a:r>
              <a:rPr lang="en-US" sz="1300" b="1" dirty="0" smtClean="0">
                <a:solidFill>
                  <a:srgbClr val="000000"/>
                </a:solidFill>
              </a:rPr>
              <a:t>• </a:t>
            </a:r>
            <a:r>
              <a:rPr lang="en-US" sz="1300" b="1" dirty="0">
                <a:solidFill>
                  <a:srgbClr val="000000"/>
                </a:solidFill>
              </a:rPr>
              <a:t>Bretagne </a:t>
            </a:r>
            <a:endParaRPr lang="en-US" sz="13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300" b="1" dirty="0" smtClean="0">
                <a:solidFill>
                  <a:srgbClr val="000000"/>
                </a:solidFill>
              </a:rPr>
              <a:t>• </a:t>
            </a:r>
            <a:r>
              <a:rPr lang="en-US" sz="1300" b="1" dirty="0">
                <a:solidFill>
                  <a:srgbClr val="000000"/>
                </a:solidFill>
              </a:rPr>
              <a:t>Languedoc-Roussillon </a:t>
            </a:r>
            <a:endParaRPr lang="en-US" sz="13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300" b="1" dirty="0" smtClean="0">
                <a:solidFill>
                  <a:srgbClr val="000000"/>
                </a:solidFill>
              </a:rPr>
              <a:t>• </a:t>
            </a:r>
            <a:r>
              <a:rPr lang="en-US" sz="1300" b="1" dirty="0">
                <a:solidFill>
                  <a:srgbClr val="000000"/>
                </a:solidFill>
              </a:rPr>
              <a:t>Provence-</a:t>
            </a:r>
            <a:r>
              <a:rPr lang="en-US" sz="1300" b="1" dirty="0" err="1">
                <a:solidFill>
                  <a:srgbClr val="000000"/>
                </a:solidFill>
              </a:rPr>
              <a:t>Alpes</a:t>
            </a:r>
            <a:r>
              <a:rPr lang="en-US" sz="1300" b="1" dirty="0">
                <a:solidFill>
                  <a:srgbClr val="000000"/>
                </a:solidFill>
              </a:rPr>
              <a:t>-</a:t>
            </a:r>
            <a:r>
              <a:rPr lang="en-US" sz="1300" b="1" dirty="0" err="1">
                <a:solidFill>
                  <a:srgbClr val="000000"/>
                </a:solidFill>
              </a:rPr>
              <a:t>Côtes</a:t>
            </a:r>
            <a:r>
              <a:rPr lang="en-US" sz="1300" b="1" dirty="0">
                <a:solidFill>
                  <a:srgbClr val="000000"/>
                </a:solidFill>
              </a:rPr>
              <a:t> d’Azur </a:t>
            </a:r>
            <a:endParaRPr lang="en-US" sz="13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300" b="1" dirty="0" smtClean="0">
                <a:solidFill>
                  <a:srgbClr val="000000"/>
                </a:solidFill>
              </a:rPr>
              <a:t>• </a:t>
            </a:r>
            <a:r>
              <a:rPr lang="en-US" sz="1300" b="1" dirty="0">
                <a:solidFill>
                  <a:srgbClr val="000000"/>
                </a:solidFill>
              </a:rPr>
              <a:t>Bourgogne </a:t>
            </a:r>
            <a:endParaRPr lang="en-US" sz="13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300" b="1" dirty="0" smtClean="0">
                <a:solidFill>
                  <a:srgbClr val="000000"/>
                </a:solidFill>
              </a:rPr>
              <a:t>• </a:t>
            </a:r>
            <a:r>
              <a:rPr lang="en-US" sz="1300" b="1" dirty="0" err="1">
                <a:solidFill>
                  <a:srgbClr val="000000"/>
                </a:solidFill>
              </a:rPr>
              <a:t>Limousin</a:t>
            </a:r>
            <a:r>
              <a:rPr lang="en-US" sz="1300" b="1" dirty="0">
                <a:solidFill>
                  <a:srgbClr val="000000"/>
                </a:solidFill>
              </a:rPr>
              <a:t> </a:t>
            </a:r>
            <a:endParaRPr lang="en-US" sz="13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300" b="1" dirty="0" smtClean="0">
                <a:solidFill>
                  <a:srgbClr val="000000"/>
                </a:solidFill>
              </a:rPr>
              <a:t>• </a:t>
            </a:r>
            <a:r>
              <a:rPr lang="en-US" sz="1300" b="1" dirty="0">
                <a:solidFill>
                  <a:srgbClr val="000000"/>
                </a:solidFill>
              </a:rPr>
              <a:t>Rhône-Alpes </a:t>
            </a:r>
            <a:endParaRPr lang="en-US" sz="13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300" b="1" dirty="0" smtClean="0">
                <a:solidFill>
                  <a:srgbClr val="000000"/>
                </a:solidFill>
              </a:rPr>
              <a:t>• </a:t>
            </a:r>
            <a:r>
              <a:rPr lang="en-US" sz="1300" b="1" dirty="0">
                <a:solidFill>
                  <a:srgbClr val="000000"/>
                </a:solidFill>
              </a:rPr>
              <a:t>Centre </a:t>
            </a:r>
            <a:endParaRPr lang="en-US" sz="13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300" b="1" dirty="0" smtClean="0">
                <a:solidFill>
                  <a:srgbClr val="000000"/>
                </a:solidFill>
              </a:rPr>
              <a:t>• </a:t>
            </a:r>
            <a:r>
              <a:rPr lang="en-US" sz="1300" b="1" dirty="0">
                <a:solidFill>
                  <a:srgbClr val="000000"/>
                </a:solidFill>
              </a:rPr>
              <a:t>Lorraine </a:t>
            </a:r>
            <a:endParaRPr lang="en-US" sz="13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300" b="1" dirty="0" smtClean="0">
                <a:solidFill>
                  <a:srgbClr val="000000"/>
                </a:solidFill>
              </a:rPr>
              <a:t>• Champagne-Ardenne</a:t>
            </a:r>
          </a:p>
          <a:p>
            <a:pPr marL="0" indent="0">
              <a:buNone/>
            </a:pPr>
            <a:r>
              <a:rPr lang="en-US" sz="1300" b="1" dirty="0" smtClean="0">
                <a:solidFill>
                  <a:srgbClr val="000000"/>
                </a:solidFill>
              </a:rPr>
              <a:t>• Midi-Pyrénées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08286" y="611933"/>
            <a:ext cx="2735733" cy="233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0617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113219"/>
            <a:ext cx="489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Economie</a:t>
            </a:r>
            <a:r>
              <a:rPr lang="en-US" sz="2400" dirty="0" smtClean="0"/>
              <a:t> de la France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22437" y="675255"/>
            <a:ext cx="5346531" cy="2234458"/>
          </a:xfrm>
        </p:spPr>
        <p:txBody>
          <a:bodyPr/>
          <a:lstStyle/>
          <a:p>
            <a:pPr marL="0" indent="0" algn="ctr">
              <a:buNone/>
            </a:pPr>
            <a:r>
              <a:rPr lang="fr-FR" sz="2200" dirty="0" smtClean="0">
                <a:solidFill>
                  <a:srgbClr val="000000"/>
                </a:solidFill>
              </a:rPr>
              <a:t>Rappelez-vous</a:t>
            </a:r>
            <a:r>
              <a:rPr lang="fr-FR" sz="2200" dirty="0" smtClean="0">
                <a:solidFill>
                  <a:srgbClr val="000000"/>
                </a:solidFill>
              </a:rPr>
              <a:t>! </a:t>
            </a:r>
          </a:p>
          <a:p>
            <a:pPr marL="0" indent="177800">
              <a:buNone/>
            </a:pPr>
            <a:r>
              <a:rPr lang="fr-FR" sz="2200" dirty="0" smtClean="0">
                <a:solidFill>
                  <a:srgbClr val="000000"/>
                </a:solidFill>
              </a:rPr>
              <a:t>L’économie de la France se compose de trois secteurs: secteur primaire, secteur secondaire, secteur tertiaire. </a:t>
            </a:r>
          </a:p>
          <a:p>
            <a:pPr marL="0" indent="177800">
              <a:buNone/>
            </a:pPr>
            <a:r>
              <a:rPr lang="fr-FR" sz="2200" dirty="0" smtClean="0">
                <a:solidFill>
                  <a:srgbClr val="000000"/>
                </a:solidFill>
              </a:rPr>
              <a:t>Souvenez-vous, de quoi est composé chaque secteur?</a:t>
            </a:r>
            <a:endParaRPr lang="ru-RU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47837" y="719704"/>
            <a:ext cx="5275093" cy="1477328"/>
          </a:xfrm>
        </p:spPr>
        <p:txBody>
          <a:bodyPr/>
          <a:lstStyle/>
          <a:p>
            <a:pPr algn="ctr">
              <a:buNone/>
            </a:pPr>
            <a:r>
              <a:rPr lang="fr-FR" sz="2400" dirty="0" smtClean="0">
                <a:solidFill>
                  <a:srgbClr val="000000"/>
                </a:solidFill>
              </a:rPr>
              <a:t>Lisez et apprenez quelle est la place de l’économie française dans le monde.Comment comprenez-vous «importer» et «exporter»?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151419</TotalTime>
  <Words>993</Words>
  <Application>Microsoft Office PowerPoint</Application>
  <PresentationFormat>Произвольный</PresentationFormat>
  <Paragraphs>139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Презентация PowerPoint</vt:lpstr>
      <vt:lpstr>Презентация PowerPoint</vt:lpstr>
      <vt:lpstr>Rappelez-vous! </vt:lpstr>
      <vt:lpstr> Informations géographiques </vt:lpstr>
      <vt:lpstr>Informations administratives</vt:lpstr>
      <vt:lpstr>Les régions françaises</vt:lpstr>
      <vt:lpstr>Презентация PowerPoint</vt:lpstr>
      <vt:lpstr>Economie de la France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Exportation française</vt:lpstr>
      <vt:lpstr>Importation française</vt:lpstr>
      <vt:lpstr>Page de grammaire</vt:lpstr>
      <vt:lpstr>Observez et réfléchissez!</vt:lpstr>
      <vt:lpstr>Rappelez-vous!</vt:lpstr>
      <vt:lpstr>Formation</vt:lpstr>
      <vt:lpstr>Les comparatifs de supériorité</vt:lpstr>
      <vt:lpstr>Les comparatifs d’infériorité</vt:lpstr>
      <vt:lpstr>Les comparatifs d’infériorité</vt:lpstr>
      <vt:lpstr>Les comparatifs d’égalité</vt:lpstr>
      <vt:lpstr>Les comparatifs d’égalité</vt:lpstr>
      <vt:lpstr> Entraînez-vous!</vt:lpstr>
      <vt:lpstr>Travaillez vous-même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Azizbek</cp:lastModifiedBy>
  <cp:revision>1510</cp:revision>
  <dcterms:created xsi:type="dcterms:W3CDTF">2014-10-08T23:03:32Z</dcterms:created>
  <dcterms:modified xsi:type="dcterms:W3CDTF">2020-12-16T17:49:33Z</dcterms:modified>
</cp:coreProperties>
</file>