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66" r:id="rId4"/>
    <p:sldId id="273" r:id="rId5"/>
    <p:sldId id="274" r:id="rId6"/>
    <p:sldId id="275" r:id="rId7"/>
    <p:sldId id="276" r:id="rId8"/>
    <p:sldId id="270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avronbek Salimbekov" initials="DS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6C4FD"/>
    <a:srgbClr val="8ADBFD"/>
    <a:srgbClr val="88CAFD"/>
    <a:srgbClr val="68A5FD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82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9E83879-C649-4514-9059-F172AC30291C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3628C7A-DE53-42B7-8BDB-BC0E6F093D85}">
      <dgm:prSet phldrT="[Текст]" custT="1"/>
      <dgm:spPr/>
      <dgm:t>
        <a:bodyPr/>
        <a:lstStyle/>
        <a:p>
          <a:r>
            <a:rPr lang="en-US" sz="4400" dirty="0" err="1">
              <a:latin typeface="Arial" panose="020B0604020202020204" pitchFamily="34" charset="0"/>
              <a:cs typeface="Arial" panose="020B0604020202020204" pitchFamily="34" charset="0"/>
            </a:rPr>
            <a:t>Laboratoriya</a:t>
          </a:r>
          <a:r>
            <a:rPr lang="en-US" sz="4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dirty="0" err="1">
              <a:latin typeface="Arial" panose="020B0604020202020204" pitchFamily="34" charset="0"/>
              <a:cs typeface="Arial" panose="020B0604020202020204" pitchFamily="34" charset="0"/>
            </a:rPr>
            <a:t>ishini</a:t>
          </a:r>
          <a:r>
            <a:rPr lang="en-US" sz="4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dirty="0" err="1">
              <a:latin typeface="Arial" panose="020B0604020202020204" pitchFamily="34" charset="0"/>
              <a:cs typeface="Arial" panose="020B0604020202020204" pitchFamily="34" charset="0"/>
            </a:rPr>
            <a:t>bajarishda</a:t>
          </a:r>
          <a:r>
            <a:rPr lang="en-US" sz="4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dirty="0" err="1">
              <a:latin typeface="Arial" panose="020B0604020202020204" pitchFamily="34" charset="0"/>
              <a:cs typeface="Arial" panose="020B0604020202020204" pitchFamily="34" charset="0"/>
            </a:rPr>
            <a:t>texnika</a:t>
          </a:r>
          <a:r>
            <a:rPr lang="en-US" sz="4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dirty="0" err="1">
              <a:latin typeface="Arial" panose="020B0604020202020204" pitchFamily="34" charset="0"/>
              <a:cs typeface="Arial" panose="020B0604020202020204" pitchFamily="34" charset="0"/>
            </a:rPr>
            <a:t>xavfsizligi</a:t>
          </a:r>
          <a:r>
            <a:rPr lang="en-US" sz="4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dirty="0" err="1">
              <a:latin typeface="Arial" panose="020B0604020202020204" pitchFamily="34" charset="0"/>
              <a:cs typeface="Arial" panose="020B0604020202020204" pitchFamily="34" charset="0"/>
            </a:rPr>
            <a:t>qoidalari</a:t>
          </a:r>
          <a:r>
            <a:rPr lang="en-US" sz="4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dirty="0" err="1">
              <a:latin typeface="Arial" panose="020B0604020202020204" pitchFamily="34" charset="0"/>
              <a:cs typeface="Arial" panose="020B0604020202020204" pitchFamily="34" charset="0"/>
            </a:rPr>
            <a:t>bilan</a:t>
          </a:r>
          <a:r>
            <a:rPr lang="en-US" sz="4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dirty="0" err="1">
              <a:latin typeface="Arial" panose="020B0604020202020204" pitchFamily="34" charset="0"/>
              <a:cs typeface="Arial" panose="020B0604020202020204" pitchFamily="34" charset="0"/>
            </a:rPr>
            <a:t>tanishish</a:t>
          </a:r>
          <a:endParaRPr lang="ru-RU" sz="4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995FBBA-CF97-4785-B5A4-82B39E46774A}" type="parTrans" cxnId="{5F5977D4-94B4-4360-9F3D-8B63185CD1EA}">
      <dgm:prSet/>
      <dgm:spPr/>
      <dgm:t>
        <a:bodyPr/>
        <a:lstStyle/>
        <a:p>
          <a:endParaRPr lang="ru-RU"/>
        </a:p>
      </dgm:t>
    </dgm:pt>
    <dgm:pt modelId="{2EAAC963-7BC9-4FB7-979E-E1A2B477FA99}" type="sibTrans" cxnId="{5F5977D4-94B4-4360-9F3D-8B63185CD1EA}">
      <dgm:prSet/>
      <dgm:spPr/>
      <dgm:t>
        <a:bodyPr/>
        <a:lstStyle/>
        <a:p>
          <a:endParaRPr lang="ru-RU"/>
        </a:p>
      </dgm:t>
    </dgm:pt>
    <dgm:pt modelId="{66477295-2C86-4AFA-999A-D4006053034B}">
      <dgm:prSet phldrT="[Текст]" custT="1"/>
      <dgm:spPr/>
      <dgm:t>
        <a:bodyPr/>
        <a:lstStyle/>
        <a:p>
          <a:r>
            <a:rPr lang="en-US" sz="4400" dirty="0" err="1">
              <a:latin typeface="Arial" panose="020B0604020202020204" pitchFamily="34" charset="0"/>
              <a:cs typeface="Arial" panose="020B0604020202020204" pitchFamily="34" charset="0"/>
            </a:rPr>
            <a:t>Laboratoriya</a:t>
          </a:r>
          <a:r>
            <a:rPr lang="en-US" sz="4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dirty="0" err="1">
              <a:latin typeface="Arial" panose="020B0604020202020204" pitchFamily="34" charset="0"/>
              <a:cs typeface="Arial" panose="020B0604020202020204" pitchFamily="34" charset="0"/>
            </a:rPr>
            <a:t>ishini</a:t>
          </a:r>
          <a:r>
            <a:rPr lang="en-US" sz="4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dirty="0" err="1">
              <a:latin typeface="Arial" panose="020B0604020202020204" pitchFamily="34" charset="0"/>
              <a:cs typeface="Arial" panose="020B0604020202020204" pitchFamily="34" charset="0"/>
            </a:rPr>
            <a:t>bajarishda</a:t>
          </a:r>
          <a:r>
            <a:rPr lang="en-US" sz="4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dirty="0" err="1">
              <a:latin typeface="Arial" panose="020B0604020202020204" pitchFamily="34" charset="0"/>
              <a:cs typeface="Arial" panose="020B0604020202020204" pitchFamily="34" charset="0"/>
            </a:rPr>
            <a:t>kerakli</a:t>
          </a:r>
          <a:r>
            <a:rPr lang="en-US" sz="4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dirty="0" err="1">
              <a:latin typeface="Arial" panose="020B0604020202020204" pitchFamily="34" charset="0"/>
              <a:cs typeface="Arial" panose="020B0604020202020204" pitchFamily="34" charset="0"/>
            </a:rPr>
            <a:t>bo‘lgan</a:t>
          </a:r>
          <a:r>
            <a:rPr lang="en-US" sz="4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dirty="0" err="1">
              <a:latin typeface="Arial" panose="020B0604020202020204" pitchFamily="34" charset="0"/>
              <a:cs typeface="Arial" panose="020B0604020202020204" pitchFamily="34" charset="0"/>
            </a:rPr>
            <a:t>jihozlar</a:t>
          </a:r>
          <a:r>
            <a:rPr lang="en-US" sz="4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dirty="0" err="1">
              <a:latin typeface="Arial" panose="020B0604020202020204" pitchFamily="34" charset="0"/>
              <a:cs typeface="Arial" panose="020B0604020202020204" pitchFamily="34" charset="0"/>
            </a:rPr>
            <a:t>bilan</a:t>
          </a:r>
          <a:r>
            <a:rPr lang="en-US" sz="4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dirty="0" err="1">
              <a:latin typeface="Arial" panose="020B0604020202020204" pitchFamily="34" charset="0"/>
              <a:cs typeface="Arial" panose="020B0604020202020204" pitchFamily="34" charset="0"/>
            </a:rPr>
            <a:t>tanishish</a:t>
          </a:r>
          <a:endParaRPr lang="ru-RU" sz="4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65CDC77-A282-42B7-9EB7-6AD349645803}" type="parTrans" cxnId="{E135B345-A380-4679-96C8-14FF10FE49D4}">
      <dgm:prSet/>
      <dgm:spPr/>
      <dgm:t>
        <a:bodyPr/>
        <a:lstStyle/>
        <a:p>
          <a:endParaRPr lang="ru-RU"/>
        </a:p>
      </dgm:t>
    </dgm:pt>
    <dgm:pt modelId="{97D5875E-F8E9-4636-86F9-B2659CAC4D5D}" type="sibTrans" cxnId="{E135B345-A380-4679-96C8-14FF10FE49D4}">
      <dgm:prSet/>
      <dgm:spPr/>
      <dgm:t>
        <a:bodyPr/>
        <a:lstStyle/>
        <a:p>
          <a:endParaRPr lang="ru-RU"/>
        </a:p>
      </dgm:t>
    </dgm:pt>
    <dgm:pt modelId="{2DA4EE36-1635-4FFC-936D-5297CA5BB64C}">
      <dgm:prSet phldrT="[Текст]" custT="1"/>
      <dgm:spPr/>
      <dgm:t>
        <a:bodyPr/>
        <a:lstStyle/>
        <a:p>
          <a:r>
            <a:rPr lang="en-US" sz="4400" dirty="0" err="1">
              <a:latin typeface="Arial" panose="020B0604020202020204" pitchFamily="34" charset="0"/>
              <a:cs typeface="Arial" panose="020B0604020202020204" pitchFamily="34" charset="0"/>
            </a:rPr>
            <a:t>Laboratoriya</a:t>
          </a:r>
          <a:r>
            <a:rPr lang="en-US" sz="4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dirty="0" err="1">
              <a:latin typeface="Arial" panose="020B0604020202020204" pitchFamily="34" charset="0"/>
              <a:cs typeface="Arial" panose="020B0604020202020204" pitchFamily="34" charset="0"/>
            </a:rPr>
            <a:t>ishini</a:t>
          </a:r>
          <a:r>
            <a:rPr lang="en-US" sz="4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dirty="0" err="1">
              <a:latin typeface="Arial" panose="020B0604020202020204" pitchFamily="34" charset="0"/>
              <a:cs typeface="Arial" panose="020B0604020202020204" pitchFamily="34" charset="0"/>
            </a:rPr>
            <a:t>tajribada</a:t>
          </a:r>
          <a:r>
            <a:rPr lang="en-US" sz="4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dirty="0" err="1">
              <a:latin typeface="Arial" panose="020B0604020202020204" pitchFamily="34" charset="0"/>
              <a:cs typeface="Arial" panose="020B0604020202020204" pitchFamily="34" charset="0"/>
            </a:rPr>
            <a:t>ko‘rsatish</a:t>
          </a:r>
          <a:endParaRPr lang="ru-RU" sz="4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56A6814-CF27-420C-A134-969F7C7B7AA8}" type="parTrans" cxnId="{D55DF1EE-B4DF-4A22-890A-9092CBA67DB4}">
      <dgm:prSet/>
      <dgm:spPr/>
      <dgm:t>
        <a:bodyPr/>
        <a:lstStyle/>
        <a:p>
          <a:endParaRPr lang="ru-RU"/>
        </a:p>
      </dgm:t>
    </dgm:pt>
    <dgm:pt modelId="{B38F156F-5E19-4E7E-BA69-B42BE789AB23}" type="sibTrans" cxnId="{D55DF1EE-B4DF-4A22-890A-9092CBA67DB4}">
      <dgm:prSet/>
      <dgm:spPr/>
      <dgm:t>
        <a:bodyPr/>
        <a:lstStyle/>
        <a:p>
          <a:endParaRPr lang="ru-RU"/>
        </a:p>
      </dgm:t>
    </dgm:pt>
    <dgm:pt modelId="{D84F355C-CA45-45AC-B794-8235A3A10916}" type="pres">
      <dgm:prSet presAssocID="{39E83879-C649-4514-9059-F172AC30291C}" presName="linearFlow" presStyleCnt="0">
        <dgm:presLayoutVars>
          <dgm:resizeHandles val="exact"/>
        </dgm:presLayoutVars>
      </dgm:prSet>
      <dgm:spPr/>
    </dgm:pt>
    <dgm:pt modelId="{D9708A38-63BC-42D4-A600-23C123084059}" type="pres">
      <dgm:prSet presAssocID="{93628C7A-DE53-42B7-8BDB-BC0E6F093D85}" presName="node" presStyleLbl="node1" presStyleIdx="0" presStyleCnt="3" custScaleX="385098" custLinFactNeighborX="546" custLinFactNeighborY="9848">
        <dgm:presLayoutVars>
          <dgm:bulletEnabled val="1"/>
        </dgm:presLayoutVars>
      </dgm:prSet>
      <dgm:spPr/>
    </dgm:pt>
    <dgm:pt modelId="{3B33F6AB-33E7-46E6-8A43-4D61BE53F327}" type="pres">
      <dgm:prSet presAssocID="{2EAAC963-7BC9-4FB7-979E-E1A2B477FA99}" presName="sibTrans" presStyleLbl="sibTrans2D1" presStyleIdx="0" presStyleCnt="2"/>
      <dgm:spPr/>
    </dgm:pt>
    <dgm:pt modelId="{5D057C3B-EB77-4583-A7B3-48F75D412A8F}" type="pres">
      <dgm:prSet presAssocID="{2EAAC963-7BC9-4FB7-979E-E1A2B477FA99}" presName="connectorText" presStyleLbl="sibTrans2D1" presStyleIdx="0" presStyleCnt="2"/>
      <dgm:spPr/>
    </dgm:pt>
    <dgm:pt modelId="{DF5AD628-8249-40C8-A99D-AD8AE2D19C98}" type="pres">
      <dgm:prSet presAssocID="{66477295-2C86-4AFA-999A-D4006053034B}" presName="node" presStyleLbl="node1" presStyleIdx="1" presStyleCnt="3" custScaleX="385644">
        <dgm:presLayoutVars>
          <dgm:bulletEnabled val="1"/>
        </dgm:presLayoutVars>
      </dgm:prSet>
      <dgm:spPr/>
    </dgm:pt>
    <dgm:pt modelId="{9FB8C083-58BB-46B8-B26B-1A77D81C7ADB}" type="pres">
      <dgm:prSet presAssocID="{97D5875E-F8E9-4636-86F9-B2659CAC4D5D}" presName="sibTrans" presStyleLbl="sibTrans2D1" presStyleIdx="1" presStyleCnt="2" custScaleX="116864"/>
      <dgm:spPr/>
    </dgm:pt>
    <dgm:pt modelId="{62DED89D-113F-4576-91C8-424F1B7EA344}" type="pres">
      <dgm:prSet presAssocID="{97D5875E-F8E9-4636-86F9-B2659CAC4D5D}" presName="connectorText" presStyleLbl="sibTrans2D1" presStyleIdx="1" presStyleCnt="2"/>
      <dgm:spPr/>
    </dgm:pt>
    <dgm:pt modelId="{D7113D46-E1E6-4AFD-A159-25D257D746FE}" type="pres">
      <dgm:prSet presAssocID="{2DA4EE36-1635-4FFC-936D-5297CA5BB64C}" presName="node" presStyleLbl="node1" presStyleIdx="2" presStyleCnt="3" custScaleX="384543" custLinFactNeighborX="0" custLinFactNeighborY="-10821">
        <dgm:presLayoutVars>
          <dgm:bulletEnabled val="1"/>
        </dgm:presLayoutVars>
      </dgm:prSet>
      <dgm:spPr/>
    </dgm:pt>
  </dgm:ptLst>
  <dgm:cxnLst>
    <dgm:cxn modelId="{1F0DF10C-747C-4577-8350-7FD2776CA8B4}" type="presOf" srcId="{66477295-2C86-4AFA-999A-D4006053034B}" destId="{DF5AD628-8249-40C8-A99D-AD8AE2D19C98}" srcOrd="0" destOrd="0" presId="urn:microsoft.com/office/officeart/2005/8/layout/process2"/>
    <dgm:cxn modelId="{F6B2A917-0AC8-4091-AD3B-31C97325EF04}" type="presOf" srcId="{2EAAC963-7BC9-4FB7-979E-E1A2B477FA99}" destId="{5D057C3B-EB77-4583-A7B3-48F75D412A8F}" srcOrd="1" destOrd="0" presId="urn:microsoft.com/office/officeart/2005/8/layout/process2"/>
    <dgm:cxn modelId="{E135B345-A380-4679-96C8-14FF10FE49D4}" srcId="{39E83879-C649-4514-9059-F172AC30291C}" destId="{66477295-2C86-4AFA-999A-D4006053034B}" srcOrd="1" destOrd="0" parTransId="{065CDC77-A282-42B7-9EB7-6AD349645803}" sibTransId="{97D5875E-F8E9-4636-86F9-B2659CAC4D5D}"/>
    <dgm:cxn modelId="{66D6F16E-BFFB-4506-8071-B772A161676A}" type="presOf" srcId="{2DA4EE36-1635-4FFC-936D-5297CA5BB64C}" destId="{D7113D46-E1E6-4AFD-A159-25D257D746FE}" srcOrd="0" destOrd="0" presId="urn:microsoft.com/office/officeart/2005/8/layout/process2"/>
    <dgm:cxn modelId="{2DA89A76-5360-46FE-A88D-56E55EFE0E04}" type="presOf" srcId="{93628C7A-DE53-42B7-8BDB-BC0E6F093D85}" destId="{D9708A38-63BC-42D4-A600-23C123084059}" srcOrd="0" destOrd="0" presId="urn:microsoft.com/office/officeart/2005/8/layout/process2"/>
    <dgm:cxn modelId="{E3125195-076C-435F-838A-362F470BB994}" type="presOf" srcId="{39E83879-C649-4514-9059-F172AC30291C}" destId="{D84F355C-CA45-45AC-B794-8235A3A10916}" srcOrd="0" destOrd="0" presId="urn:microsoft.com/office/officeart/2005/8/layout/process2"/>
    <dgm:cxn modelId="{9E6406A7-73B5-487F-BCE5-1E3769370C13}" type="presOf" srcId="{97D5875E-F8E9-4636-86F9-B2659CAC4D5D}" destId="{9FB8C083-58BB-46B8-B26B-1A77D81C7ADB}" srcOrd="0" destOrd="0" presId="urn:microsoft.com/office/officeart/2005/8/layout/process2"/>
    <dgm:cxn modelId="{5AF38AD2-7ECC-4A2C-BB00-7D7EEB1E4938}" type="presOf" srcId="{97D5875E-F8E9-4636-86F9-B2659CAC4D5D}" destId="{62DED89D-113F-4576-91C8-424F1B7EA344}" srcOrd="1" destOrd="0" presId="urn:microsoft.com/office/officeart/2005/8/layout/process2"/>
    <dgm:cxn modelId="{5F5977D4-94B4-4360-9F3D-8B63185CD1EA}" srcId="{39E83879-C649-4514-9059-F172AC30291C}" destId="{93628C7A-DE53-42B7-8BDB-BC0E6F093D85}" srcOrd="0" destOrd="0" parTransId="{1995FBBA-CF97-4785-B5A4-82B39E46774A}" sibTransId="{2EAAC963-7BC9-4FB7-979E-E1A2B477FA99}"/>
    <dgm:cxn modelId="{C2DABAEA-CAC5-4135-B15B-3776D9535F08}" type="presOf" srcId="{2EAAC963-7BC9-4FB7-979E-E1A2B477FA99}" destId="{3B33F6AB-33E7-46E6-8A43-4D61BE53F327}" srcOrd="0" destOrd="0" presId="urn:microsoft.com/office/officeart/2005/8/layout/process2"/>
    <dgm:cxn modelId="{D55DF1EE-B4DF-4A22-890A-9092CBA67DB4}" srcId="{39E83879-C649-4514-9059-F172AC30291C}" destId="{2DA4EE36-1635-4FFC-936D-5297CA5BB64C}" srcOrd="2" destOrd="0" parTransId="{756A6814-CF27-420C-A134-969F7C7B7AA8}" sibTransId="{B38F156F-5E19-4E7E-BA69-B42BE789AB23}"/>
    <dgm:cxn modelId="{46869457-D065-4558-AA47-838317E9CD3B}" type="presParOf" srcId="{D84F355C-CA45-45AC-B794-8235A3A10916}" destId="{D9708A38-63BC-42D4-A600-23C123084059}" srcOrd="0" destOrd="0" presId="urn:microsoft.com/office/officeart/2005/8/layout/process2"/>
    <dgm:cxn modelId="{0B238364-3349-4295-A5F7-6F39F9B07637}" type="presParOf" srcId="{D84F355C-CA45-45AC-B794-8235A3A10916}" destId="{3B33F6AB-33E7-46E6-8A43-4D61BE53F327}" srcOrd="1" destOrd="0" presId="urn:microsoft.com/office/officeart/2005/8/layout/process2"/>
    <dgm:cxn modelId="{AD8AB1AC-DEC7-4581-B340-58A410916EDC}" type="presParOf" srcId="{3B33F6AB-33E7-46E6-8A43-4D61BE53F327}" destId="{5D057C3B-EB77-4583-A7B3-48F75D412A8F}" srcOrd="0" destOrd="0" presId="urn:microsoft.com/office/officeart/2005/8/layout/process2"/>
    <dgm:cxn modelId="{244B94A0-8CED-4344-A5BD-394264DD9B0B}" type="presParOf" srcId="{D84F355C-CA45-45AC-B794-8235A3A10916}" destId="{DF5AD628-8249-40C8-A99D-AD8AE2D19C98}" srcOrd="2" destOrd="0" presId="urn:microsoft.com/office/officeart/2005/8/layout/process2"/>
    <dgm:cxn modelId="{09D13BEB-22D7-47CA-89B8-FE61DF9CA4FF}" type="presParOf" srcId="{D84F355C-CA45-45AC-B794-8235A3A10916}" destId="{9FB8C083-58BB-46B8-B26B-1A77D81C7ADB}" srcOrd="3" destOrd="0" presId="urn:microsoft.com/office/officeart/2005/8/layout/process2"/>
    <dgm:cxn modelId="{4A4F7F31-7F98-4FE1-A38D-0690A95C6161}" type="presParOf" srcId="{9FB8C083-58BB-46B8-B26B-1A77D81C7ADB}" destId="{62DED89D-113F-4576-91C8-424F1B7EA344}" srcOrd="0" destOrd="0" presId="urn:microsoft.com/office/officeart/2005/8/layout/process2"/>
    <dgm:cxn modelId="{0DCCD6E5-4BD8-4BF8-9940-5B7A8F34FD34}" type="presParOf" srcId="{D84F355C-CA45-45AC-B794-8235A3A10916}" destId="{D7113D46-E1E6-4AFD-A159-25D257D746FE}" srcOrd="4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EE49B3D-64D7-4987-8E85-FAA8EB259EA1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1F7D182-5EB1-4CA5-BDA8-9CB60A7AD6AF}">
      <dgm:prSet phldrT="[Текст]"/>
      <dgm:spPr/>
      <dgm:t>
        <a:bodyPr/>
        <a:lstStyle/>
        <a:p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Ishning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maqsadi</a:t>
          </a:r>
          <a:endParaRPr lang="ru-RU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4A63960-A0ED-446A-B42D-148D52E6CF6B}" type="parTrans" cxnId="{618C311E-2321-49F4-A675-DFCF4B05BD9D}">
      <dgm:prSet/>
      <dgm:spPr/>
      <dgm:t>
        <a:bodyPr/>
        <a:lstStyle/>
        <a:p>
          <a:endParaRPr lang="ru-RU"/>
        </a:p>
      </dgm:t>
    </dgm:pt>
    <dgm:pt modelId="{5BF02AFC-E266-4CD1-8FA7-06CB52CC36EE}" type="sibTrans" cxnId="{618C311E-2321-49F4-A675-DFCF4B05BD9D}">
      <dgm:prSet/>
      <dgm:spPr/>
      <dgm:t>
        <a:bodyPr/>
        <a:lstStyle/>
        <a:p>
          <a:endParaRPr lang="ru-RU"/>
        </a:p>
      </dgm:t>
    </dgm:pt>
    <dgm:pt modelId="{D9B501E7-76FE-480B-A3D5-43A1FA9B940E}">
      <dgm:prSet phldrT="[Текст]" custT="1"/>
      <dgm:spPr/>
      <dgm:t>
        <a:bodyPr/>
        <a:lstStyle/>
        <a:p>
          <a:r>
            <a:rPr lang="en-US" sz="3200" dirty="0" err="1">
              <a:latin typeface="Arial" panose="020B0604020202020204" pitchFamily="34" charset="0"/>
              <a:cs typeface="Arial" panose="020B0604020202020204" pitchFamily="34" charset="0"/>
            </a:rPr>
            <a:t>Havoning</a:t>
          </a:r>
          <a:r>
            <a:rPr lang="en-US" sz="3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dirty="0" err="1">
              <a:latin typeface="Arial" panose="020B0604020202020204" pitchFamily="34" charset="0"/>
              <a:cs typeface="Arial" panose="020B0604020202020204" pitchFamily="34" charset="0"/>
            </a:rPr>
            <a:t>namligini</a:t>
          </a:r>
          <a:r>
            <a:rPr lang="en-US" sz="3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dirty="0" err="1">
              <a:latin typeface="Arial" panose="020B0604020202020204" pitchFamily="34" charset="0"/>
              <a:cs typeface="Arial" panose="020B0604020202020204" pitchFamily="34" charset="0"/>
            </a:rPr>
            <a:t>tajribada</a:t>
          </a:r>
          <a:r>
            <a:rPr lang="en-US" sz="3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dirty="0" err="1">
              <a:latin typeface="Arial" panose="020B0604020202020204" pitchFamily="34" charset="0"/>
              <a:cs typeface="Arial" panose="020B0604020202020204" pitchFamily="34" charset="0"/>
            </a:rPr>
            <a:t>aniqlashni</a:t>
          </a:r>
          <a:r>
            <a:rPr lang="en-US" sz="3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dirty="0" err="1">
              <a:latin typeface="Arial" panose="020B0604020202020204" pitchFamily="34" charset="0"/>
              <a:cs typeface="Arial" panose="020B0604020202020204" pitchFamily="34" charset="0"/>
            </a:rPr>
            <a:t>o‘rganish</a:t>
          </a:r>
          <a:r>
            <a:rPr lang="en-US" sz="3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3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B30D7BB-7363-42E4-A02C-811F1B0416EE}" type="parTrans" cxnId="{663CD162-B7BB-426F-BF93-45DE822ABE30}">
      <dgm:prSet/>
      <dgm:spPr/>
      <dgm:t>
        <a:bodyPr/>
        <a:lstStyle/>
        <a:p>
          <a:endParaRPr lang="ru-RU"/>
        </a:p>
      </dgm:t>
    </dgm:pt>
    <dgm:pt modelId="{642A418C-5301-4219-B6E6-23B237B948CB}" type="sibTrans" cxnId="{663CD162-B7BB-426F-BF93-45DE822ABE30}">
      <dgm:prSet/>
      <dgm:spPr/>
      <dgm:t>
        <a:bodyPr/>
        <a:lstStyle/>
        <a:p>
          <a:endParaRPr lang="ru-RU"/>
        </a:p>
      </dgm:t>
    </dgm:pt>
    <dgm:pt modelId="{C73C24A9-4F59-42A2-A2B3-6B0AD239F88C}">
      <dgm:prSet phldrT="[Текст]"/>
      <dgm:spPr/>
      <dgm:t>
        <a:bodyPr/>
        <a:lstStyle/>
        <a:p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Kerakli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jihozlar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ru-RU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24488AC-20E9-4C86-9762-354B203F35A3}" type="parTrans" cxnId="{A8009028-1E70-4E32-8E14-887BFFA5D90D}">
      <dgm:prSet/>
      <dgm:spPr/>
      <dgm:t>
        <a:bodyPr/>
        <a:lstStyle/>
        <a:p>
          <a:endParaRPr lang="ru-RU"/>
        </a:p>
      </dgm:t>
    </dgm:pt>
    <dgm:pt modelId="{3DD60510-1BE2-4F30-994C-9B45B851F322}" type="sibTrans" cxnId="{A8009028-1E70-4E32-8E14-887BFFA5D90D}">
      <dgm:prSet/>
      <dgm:spPr/>
      <dgm:t>
        <a:bodyPr/>
        <a:lstStyle/>
        <a:p>
          <a:endParaRPr lang="ru-RU"/>
        </a:p>
      </dgm:t>
    </dgm:pt>
    <dgm:pt modelId="{B50F4CD9-10F6-41B0-B99E-A8DE5BBE9C43}">
      <dgm:prSet phldrT="[Текст]" custT="1"/>
      <dgm:spPr/>
      <dgm:t>
        <a:bodyPr/>
        <a:lstStyle/>
        <a:p>
          <a:r>
            <a:rPr lang="en-US" sz="3200" dirty="0" err="1">
              <a:latin typeface="Arial" panose="020B0604020202020204" pitchFamily="34" charset="0"/>
              <a:cs typeface="Arial" panose="020B0604020202020204" pitchFamily="34" charset="0"/>
            </a:rPr>
            <a:t>Avgust</a:t>
          </a:r>
          <a:r>
            <a:rPr lang="en-US" sz="3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dirty="0" err="1">
              <a:latin typeface="Arial" panose="020B0604020202020204" pitchFamily="34" charset="0"/>
              <a:cs typeface="Arial" panose="020B0604020202020204" pitchFamily="34" charset="0"/>
            </a:rPr>
            <a:t>psixrometri</a:t>
          </a:r>
          <a:r>
            <a:rPr lang="en-US" sz="3200" dirty="0">
              <a:latin typeface="Arial" panose="020B0604020202020204" pitchFamily="34" charset="0"/>
              <a:cs typeface="Arial" panose="020B0604020202020204" pitchFamily="34" charset="0"/>
            </a:rPr>
            <a:t> (</a:t>
          </a:r>
          <a:r>
            <a:rPr lang="en-US" sz="3200" dirty="0" err="1">
              <a:latin typeface="Arial" panose="020B0604020202020204" pitchFamily="34" charset="0"/>
              <a:cs typeface="Arial" panose="020B0604020202020204" pitchFamily="34" charset="0"/>
            </a:rPr>
            <a:t>yoki</a:t>
          </a:r>
          <a:r>
            <a:rPr lang="en-US" sz="3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dirty="0" err="1">
              <a:latin typeface="Arial" panose="020B0604020202020204" pitchFamily="34" charset="0"/>
              <a:cs typeface="Arial" panose="020B0604020202020204" pitchFamily="34" charset="0"/>
            </a:rPr>
            <a:t>ikkita</a:t>
          </a:r>
          <a:r>
            <a:rPr lang="en-US" sz="3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dirty="0" err="1">
              <a:latin typeface="Arial" panose="020B0604020202020204" pitchFamily="34" charset="0"/>
              <a:cs typeface="Arial" panose="020B0604020202020204" pitchFamily="34" charset="0"/>
            </a:rPr>
            <a:t>bir</a:t>
          </a:r>
          <a:r>
            <a:rPr lang="en-US" sz="3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dirty="0" err="1">
              <a:latin typeface="Arial" panose="020B0604020202020204" pitchFamily="34" charset="0"/>
              <a:cs typeface="Arial" panose="020B0604020202020204" pitchFamily="34" charset="0"/>
            </a:rPr>
            <a:t>xil</a:t>
          </a:r>
          <a:r>
            <a:rPr lang="en-US" sz="3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dirty="0" err="1">
              <a:latin typeface="Arial" panose="020B0604020202020204" pitchFamily="34" charset="0"/>
              <a:cs typeface="Arial" panose="020B0604020202020204" pitchFamily="34" charset="0"/>
            </a:rPr>
            <a:t>termometr</a:t>
          </a:r>
          <a:r>
            <a:rPr lang="en-US" sz="3200" dirty="0">
              <a:latin typeface="Arial" panose="020B0604020202020204" pitchFamily="34" charset="0"/>
              <a:cs typeface="Arial" panose="020B0604020202020204" pitchFamily="34" charset="0"/>
            </a:rPr>
            <a:t>), </a:t>
          </a:r>
          <a:r>
            <a:rPr lang="en-US" sz="3200" dirty="0" err="1">
              <a:latin typeface="Arial" panose="020B0604020202020204" pitchFamily="34" charset="0"/>
              <a:cs typeface="Arial" panose="020B0604020202020204" pitchFamily="34" charset="0"/>
            </a:rPr>
            <a:t>suv</a:t>
          </a:r>
          <a:r>
            <a:rPr lang="en-US" sz="3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dirty="0" err="1">
              <a:latin typeface="Arial" panose="020B0604020202020204" pitchFamily="34" charset="0"/>
              <a:cs typeface="Arial" panose="020B0604020202020204" pitchFamily="34" charset="0"/>
            </a:rPr>
            <a:t>solinadigan</a:t>
          </a:r>
          <a:r>
            <a:rPr lang="en-US" sz="3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dirty="0" err="1">
              <a:latin typeface="Arial" panose="020B0604020202020204" pitchFamily="34" charset="0"/>
              <a:cs typeface="Arial" panose="020B0604020202020204" pitchFamily="34" charset="0"/>
            </a:rPr>
            <a:t>idish</a:t>
          </a:r>
          <a:r>
            <a:rPr lang="en-US" sz="3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dirty="0" err="1"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en-US" sz="3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dirty="0" err="1">
              <a:latin typeface="Arial" panose="020B0604020202020204" pitchFamily="34" charset="0"/>
              <a:cs typeface="Arial" panose="020B0604020202020204" pitchFamily="34" charset="0"/>
            </a:rPr>
            <a:t>doka</a:t>
          </a:r>
          <a:r>
            <a:rPr lang="en-US" sz="3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3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89CCE2C-ABC3-45A3-AB5B-13EA1FDCD485}" type="parTrans" cxnId="{2B75886B-CEBF-489A-8045-3E08E72B009E}">
      <dgm:prSet/>
      <dgm:spPr/>
      <dgm:t>
        <a:bodyPr/>
        <a:lstStyle/>
        <a:p>
          <a:endParaRPr lang="ru-RU"/>
        </a:p>
      </dgm:t>
    </dgm:pt>
    <dgm:pt modelId="{B06FCE26-E4C4-470C-8A3C-5138198709B5}" type="sibTrans" cxnId="{2B75886B-CEBF-489A-8045-3E08E72B009E}">
      <dgm:prSet/>
      <dgm:spPr/>
      <dgm:t>
        <a:bodyPr/>
        <a:lstStyle/>
        <a:p>
          <a:endParaRPr lang="ru-RU"/>
        </a:p>
      </dgm:t>
    </dgm:pt>
    <dgm:pt modelId="{9597A205-4D9A-4381-AEFA-988D5969B071}" type="pres">
      <dgm:prSet presAssocID="{3EE49B3D-64D7-4987-8E85-FAA8EB259EA1}" presName="Name0" presStyleCnt="0">
        <dgm:presLayoutVars>
          <dgm:dir/>
          <dgm:animLvl val="lvl"/>
          <dgm:resizeHandles val="exact"/>
        </dgm:presLayoutVars>
      </dgm:prSet>
      <dgm:spPr/>
    </dgm:pt>
    <dgm:pt modelId="{F021724A-AD39-4959-80F9-E216E8B2D6F4}" type="pres">
      <dgm:prSet presAssocID="{91F7D182-5EB1-4CA5-BDA8-9CB60A7AD6AF}" presName="linNode" presStyleCnt="0"/>
      <dgm:spPr/>
    </dgm:pt>
    <dgm:pt modelId="{3F0C4C3B-1D46-46E8-8860-1893061AB2B6}" type="pres">
      <dgm:prSet presAssocID="{91F7D182-5EB1-4CA5-BDA8-9CB60A7AD6AF}" presName="parentText" presStyleLbl="node1" presStyleIdx="0" presStyleCnt="2">
        <dgm:presLayoutVars>
          <dgm:chMax val="1"/>
          <dgm:bulletEnabled val="1"/>
        </dgm:presLayoutVars>
      </dgm:prSet>
      <dgm:spPr/>
    </dgm:pt>
    <dgm:pt modelId="{77A40AA8-F98F-49D0-AB2B-ED26EF4DB5CC}" type="pres">
      <dgm:prSet presAssocID="{91F7D182-5EB1-4CA5-BDA8-9CB60A7AD6AF}" presName="descendantText" presStyleLbl="alignAccFollowNode1" presStyleIdx="0" presStyleCnt="2">
        <dgm:presLayoutVars>
          <dgm:bulletEnabled val="1"/>
        </dgm:presLayoutVars>
      </dgm:prSet>
      <dgm:spPr/>
    </dgm:pt>
    <dgm:pt modelId="{0D02EDB4-AF9F-4E91-AF33-9C0BB61DEDA6}" type="pres">
      <dgm:prSet presAssocID="{5BF02AFC-E266-4CD1-8FA7-06CB52CC36EE}" presName="sp" presStyleCnt="0"/>
      <dgm:spPr/>
    </dgm:pt>
    <dgm:pt modelId="{6789907A-C81F-46FE-A925-4D32167A1A76}" type="pres">
      <dgm:prSet presAssocID="{C73C24A9-4F59-42A2-A2B3-6B0AD239F88C}" presName="linNode" presStyleCnt="0"/>
      <dgm:spPr/>
    </dgm:pt>
    <dgm:pt modelId="{478E2B10-D335-4CF4-8ED2-2BC02FD44905}" type="pres">
      <dgm:prSet presAssocID="{C73C24A9-4F59-42A2-A2B3-6B0AD239F88C}" presName="parentText" presStyleLbl="node1" presStyleIdx="1" presStyleCnt="2">
        <dgm:presLayoutVars>
          <dgm:chMax val="1"/>
          <dgm:bulletEnabled val="1"/>
        </dgm:presLayoutVars>
      </dgm:prSet>
      <dgm:spPr/>
    </dgm:pt>
    <dgm:pt modelId="{3210A80C-4907-413F-99D2-12B116F912A9}" type="pres">
      <dgm:prSet presAssocID="{C73C24A9-4F59-42A2-A2B3-6B0AD239F88C}" presName="descendantText" presStyleLbl="alignAccFollowNode1" presStyleIdx="1" presStyleCnt="2">
        <dgm:presLayoutVars>
          <dgm:bulletEnabled val="1"/>
        </dgm:presLayoutVars>
      </dgm:prSet>
      <dgm:spPr/>
    </dgm:pt>
  </dgm:ptLst>
  <dgm:cxnLst>
    <dgm:cxn modelId="{9A2A8218-2ED8-48CA-80E4-CFEA5467DE5B}" type="presOf" srcId="{D9B501E7-76FE-480B-A3D5-43A1FA9B940E}" destId="{77A40AA8-F98F-49D0-AB2B-ED26EF4DB5CC}" srcOrd="0" destOrd="0" presId="urn:microsoft.com/office/officeart/2005/8/layout/vList5"/>
    <dgm:cxn modelId="{618C311E-2321-49F4-A675-DFCF4B05BD9D}" srcId="{3EE49B3D-64D7-4987-8E85-FAA8EB259EA1}" destId="{91F7D182-5EB1-4CA5-BDA8-9CB60A7AD6AF}" srcOrd="0" destOrd="0" parTransId="{24A63960-A0ED-446A-B42D-148D52E6CF6B}" sibTransId="{5BF02AFC-E266-4CD1-8FA7-06CB52CC36EE}"/>
    <dgm:cxn modelId="{A8009028-1E70-4E32-8E14-887BFFA5D90D}" srcId="{3EE49B3D-64D7-4987-8E85-FAA8EB259EA1}" destId="{C73C24A9-4F59-42A2-A2B3-6B0AD239F88C}" srcOrd="1" destOrd="0" parTransId="{F24488AC-20E9-4C86-9762-354B203F35A3}" sibTransId="{3DD60510-1BE2-4F30-994C-9B45B851F322}"/>
    <dgm:cxn modelId="{663CD162-B7BB-426F-BF93-45DE822ABE30}" srcId="{91F7D182-5EB1-4CA5-BDA8-9CB60A7AD6AF}" destId="{D9B501E7-76FE-480B-A3D5-43A1FA9B940E}" srcOrd="0" destOrd="0" parTransId="{BB30D7BB-7363-42E4-A02C-811F1B0416EE}" sibTransId="{642A418C-5301-4219-B6E6-23B237B948CB}"/>
    <dgm:cxn modelId="{2B75886B-CEBF-489A-8045-3E08E72B009E}" srcId="{C73C24A9-4F59-42A2-A2B3-6B0AD239F88C}" destId="{B50F4CD9-10F6-41B0-B99E-A8DE5BBE9C43}" srcOrd="0" destOrd="0" parTransId="{189CCE2C-ABC3-45A3-AB5B-13EA1FDCD485}" sibTransId="{B06FCE26-E4C4-470C-8A3C-5138198709B5}"/>
    <dgm:cxn modelId="{28BD5487-DD09-47B9-8E83-17CD14DF2D01}" type="presOf" srcId="{B50F4CD9-10F6-41B0-B99E-A8DE5BBE9C43}" destId="{3210A80C-4907-413F-99D2-12B116F912A9}" srcOrd="0" destOrd="0" presId="urn:microsoft.com/office/officeart/2005/8/layout/vList5"/>
    <dgm:cxn modelId="{6585EF92-3C45-4E74-8A34-4838F252C8E4}" type="presOf" srcId="{3EE49B3D-64D7-4987-8E85-FAA8EB259EA1}" destId="{9597A205-4D9A-4381-AEFA-988D5969B071}" srcOrd="0" destOrd="0" presId="urn:microsoft.com/office/officeart/2005/8/layout/vList5"/>
    <dgm:cxn modelId="{92F30D97-FB56-4F71-817D-286A3252E37E}" type="presOf" srcId="{C73C24A9-4F59-42A2-A2B3-6B0AD239F88C}" destId="{478E2B10-D335-4CF4-8ED2-2BC02FD44905}" srcOrd="0" destOrd="0" presId="urn:microsoft.com/office/officeart/2005/8/layout/vList5"/>
    <dgm:cxn modelId="{D327339F-09FB-48EE-AF0F-F8E9749B8EA3}" type="presOf" srcId="{91F7D182-5EB1-4CA5-BDA8-9CB60A7AD6AF}" destId="{3F0C4C3B-1D46-46E8-8860-1893061AB2B6}" srcOrd="0" destOrd="0" presId="urn:microsoft.com/office/officeart/2005/8/layout/vList5"/>
    <dgm:cxn modelId="{C81D71AC-2798-4B1B-9E61-0E9CB4ACB761}" type="presParOf" srcId="{9597A205-4D9A-4381-AEFA-988D5969B071}" destId="{F021724A-AD39-4959-80F9-E216E8B2D6F4}" srcOrd="0" destOrd="0" presId="urn:microsoft.com/office/officeart/2005/8/layout/vList5"/>
    <dgm:cxn modelId="{79F32F2A-DEAB-48FB-BEEA-50CD68EA98B5}" type="presParOf" srcId="{F021724A-AD39-4959-80F9-E216E8B2D6F4}" destId="{3F0C4C3B-1D46-46E8-8860-1893061AB2B6}" srcOrd="0" destOrd="0" presId="urn:microsoft.com/office/officeart/2005/8/layout/vList5"/>
    <dgm:cxn modelId="{6B711EAD-C18D-4498-BF0F-C5398E20519B}" type="presParOf" srcId="{F021724A-AD39-4959-80F9-E216E8B2D6F4}" destId="{77A40AA8-F98F-49D0-AB2B-ED26EF4DB5CC}" srcOrd="1" destOrd="0" presId="urn:microsoft.com/office/officeart/2005/8/layout/vList5"/>
    <dgm:cxn modelId="{983EBBA9-4536-4FB5-A497-B9411D8710CE}" type="presParOf" srcId="{9597A205-4D9A-4381-AEFA-988D5969B071}" destId="{0D02EDB4-AF9F-4E91-AF33-9C0BB61DEDA6}" srcOrd="1" destOrd="0" presId="urn:microsoft.com/office/officeart/2005/8/layout/vList5"/>
    <dgm:cxn modelId="{5B6924D1-A774-41E0-B62F-3B3B6E41A6AD}" type="presParOf" srcId="{9597A205-4D9A-4381-AEFA-988D5969B071}" destId="{6789907A-C81F-46FE-A925-4D32167A1A76}" srcOrd="2" destOrd="0" presId="urn:microsoft.com/office/officeart/2005/8/layout/vList5"/>
    <dgm:cxn modelId="{81502A45-127B-4A8B-B747-B66B410DFAC4}" type="presParOf" srcId="{6789907A-C81F-46FE-A925-4D32167A1A76}" destId="{478E2B10-D335-4CF4-8ED2-2BC02FD44905}" srcOrd="0" destOrd="0" presId="urn:microsoft.com/office/officeart/2005/8/layout/vList5"/>
    <dgm:cxn modelId="{79761765-6ABD-40DA-8760-F21D530972F4}" type="presParOf" srcId="{6789907A-C81F-46FE-A925-4D32167A1A76}" destId="{3210A80C-4907-413F-99D2-12B116F912A9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708A38-63BC-42D4-A600-23C123084059}">
      <dsp:nvSpPr>
        <dsp:cNvPr id="0" name=""/>
        <dsp:cNvSpPr/>
      </dsp:nvSpPr>
      <dsp:spPr>
        <a:xfrm>
          <a:off x="16951" y="71082"/>
          <a:ext cx="11955706" cy="13884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 dirty="0" err="1">
              <a:latin typeface="Arial" panose="020B0604020202020204" pitchFamily="34" charset="0"/>
              <a:cs typeface="Arial" panose="020B0604020202020204" pitchFamily="34" charset="0"/>
            </a:rPr>
            <a:t>Laboratoriya</a:t>
          </a:r>
          <a:r>
            <a:rPr lang="en-US" sz="4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kern="1200" dirty="0" err="1">
              <a:latin typeface="Arial" panose="020B0604020202020204" pitchFamily="34" charset="0"/>
              <a:cs typeface="Arial" panose="020B0604020202020204" pitchFamily="34" charset="0"/>
            </a:rPr>
            <a:t>ishini</a:t>
          </a:r>
          <a:r>
            <a:rPr lang="en-US" sz="4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kern="1200" dirty="0" err="1">
              <a:latin typeface="Arial" panose="020B0604020202020204" pitchFamily="34" charset="0"/>
              <a:cs typeface="Arial" panose="020B0604020202020204" pitchFamily="34" charset="0"/>
            </a:rPr>
            <a:t>bajarishda</a:t>
          </a:r>
          <a:r>
            <a:rPr lang="en-US" sz="4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kern="1200" dirty="0" err="1">
              <a:latin typeface="Arial" panose="020B0604020202020204" pitchFamily="34" charset="0"/>
              <a:cs typeface="Arial" panose="020B0604020202020204" pitchFamily="34" charset="0"/>
            </a:rPr>
            <a:t>texnika</a:t>
          </a:r>
          <a:r>
            <a:rPr lang="en-US" sz="4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kern="1200" dirty="0" err="1">
              <a:latin typeface="Arial" panose="020B0604020202020204" pitchFamily="34" charset="0"/>
              <a:cs typeface="Arial" panose="020B0604020202020204" pitchFamily="34" charset="0"/>
            </a:rPr>
            <a:t>xavfsizligi</a:t>
          </a:r>
          <a:r>
            <a:rPr lang="en-US" sz="4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kern="1200" dirty="0" err="1">
              <a:latin typeface="Arial" panose="020B0604020202020204" pitchFamily="34" charset="0"/>
              <a:cs typeface="Arial" panose="020B0604020202020204" pitchFamily="34" charset="0"/>
            </a:rPr>
            <a:t>qoidalari</a:t>
          </a:r>
          <a:r>
            <a:rPr lang="en-US" sz="4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kern="1200" dirty="0" err="1">
              <a:latin typeface="Arial" panose="020B0604020202020204" pitchFamily="34" charset="0"/>
              <a:cs typeface="Arial" panose="020B0604020202020204" pitchFamily="34" charset="0"/>
            </a:rPr>
            <a:t>bilan</a:t>
          </a:r>
          <a:r>
            <a:rPr lang="en-US" sz="4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kern="1200" dirty="0" err="1">
              <a:latin typeface="Arial" panose="020B0604020202020204" pitchFamily="34" charset="0"/>
              <a:cs typeface="Arial" panose="020B0604020202020204" pitchFamily="34" charset="0"/>
            </a:rPr>
            <a:t>tanishish</a:t>
          </a:r>
          <a:endParaRPr lang="ru-RU" sz="4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7618" y="111749"/>
        <a:ext cx="11874372" cy="1307130"/>
      </dsp:txXfrm>
    </dsp:sp>
    <dsp:sp modelId="{3B33F6AB-33E7-46E6-8A43-4D61BE53F327}">
      <dsp:nvSpPr>
        <dsp:cNvPr id="0" name=""/>
        <dsp:cNvSpPr/>
      </dsp:nvSpPr>
      <dsp:spPr>
        <a:xfrm rot="5414465">
          <a:off x="5755865" y="1460074"/>
          <a:ext cx="469402" cy="62480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300" kern="1200"/>
        </a:p>
      </dsp:txBody>
      <dsp:txXfrm rot="-5400000">
        <a:off x="5803421" y="1537777"/>
        <a:ext cx="374884" cy="328581"/>
      </dsp:txXfrm>
    </dsp:sp>
    <dsp:sp modelId="{DF5AD628-8249-40C8-A99D-AD8AE2D19C98}">
      <dsp:nvSpPr>
        <dsp:cNvPr id="0" name=""/>
        <dsp:cNvSpPr/>
      </dsp:nvSpPr>
      <dsp:spPr>
        <a:xfrm>
          <a:off x="0" y="2085410"/>
          <a:ext cx="11972657" cy="13884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 dirty="0" err="1">
              <a:latin typeface="Arial" panose="020B0604020202020204" pitchFamily="34" charset="0"/>
              <a:cs typeface="Arial" panose="020B0604020202020204" pitchFamily="34" charset="0"/>
            </a:rPr>
            <a:t>Laboratoriya</a:t>
          </a:r>
          <a:r>
            <a:rPr lang="en-US" sz="4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kern="1200" dirty="0" err="1">
              <a:latin typeface="Arial" panose="020B0604020202020204" pitchFamily="34" charset="0"/>
              <a:cs typeface="Arial" panose="020B0604020202020204" pitchFamily="34" charset="0"/>
            </a:rPr>
            <a:t>ishini</a:t>
          </a:r>
          <a:r>
            <a:rPr lang="en-US" sz="4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kern="1200" dirty="0" err="1">
              <a:latin typeface="Arial" panose="020B0604020202020204" pitchFamily="34" charset="0"/>
              <a:cs typeface="Arial" panose="020B0604020202020204" pitchFamily="34" charset="0"/>
            </a:rPr>
            <a:t>bajarishda</a:t>
          </a:r>
          <a:r>
            <a:rPr lang="en-US" sz="4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kern="1200" dirty="0" err="1">
              <a:latin typeface="Arial" panose="020B0604020202020204" pitchFamily="34" charset="0"/>
              <a:cs typeface="Arial" panose="020B0604020202020204" pitchFamily="34" charset="0"/>
            </a:rPr>
            <a:t>kerakli</a:t>
          </a:r>
          <a:r>
            <a:rPr lang="en-US" sz="4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kern="1200" dirty="0" err="1">
              <a:latin typeface="Arial" panose="020B0604020202020204" pitchFamily="34" charset="0"/>
              <a:cs typeface="Arial" panose="020B0604020202020204" pitchFamily="34" charset="0"/>
            </a:rPr>
            <a:t>bo‘lgan</a:t>
          </a:r>
          <a:r>
            <a:rPr lang="en-US" sz="4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kern="1200" dirty="0" err="1">
              <a:latin typeface="Arial" panose="020B0604020202020204" pitchFamily="34" charset="0"/>
              <a:cs typeface="Arial" panose="020B0604020202020204" pitchFamily="34" charset="0"/>
            </a:rPr>
            <a:t>jihozlar</a:t>
          </a:r>
          <a:r>
            <a:rPr lang="en-US" sz="4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kern="1200" dirty="0" err="1">
              <a:latin typeface="Arial" panose="020B0604020202020204" pitchFamily="34" charset="0"/>
              <a:cs typeface="Arial" panose="020B0604020202020204" pitchFamily="34" charset="0"/>
            </a:rPr>
            <a:t>bilan</a:t>
          </a:r>
          <a:r>
            <a:rPr lang="en-US" sz="4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kern="1200" dirty="0" err="1">
              <a:latin typeface="Arial" panose="020B0604020202020204" pitchFamily="34" charset="0"/>
              <a:cs typeface="Arial" panose="020B0604020202020204" pitchFamily="34" charset="0"/>
            </a:rPr>
            <a:t>tanishish</a:t>
          </a:r>
          <a:endParaRPr lang="ru-RU" sz="4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0667" y="2126077"/>
        <a:ext cx="11891323" cy="1307130"/>
      </dsp:txXfrm>
    </dsp:sp>
    <dsp:sp modelId="{9FB8C083-58BB-46B8-B26B-1A77D81C7ADB}">
      <dsp:nvSpPr>
        <dsp:cNvPr id="0" name=""/>
        <dsp:cNvSpPr/>
      </dsp:nvSpPr>
      <dsp:spPr>
        <a:xfrm rot="5400000">
          <a:off x="5715010" y="3471025"/>
          <a:ext cx="542636" cy="62480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700" kern="1200"/>
        </a:p>
      </dsp:txBody>
      <dsp:txXfrm rot="-5400000">
        <a:off x="5798886" y="3512112"/>
        <a:ext cx="374884" cy="379845"/>
      </dsp:txXfrm>
    </dsp:sp>
    <dsp:sp modelId="{D7113D46-E1E6-4AFD-A159-25D257D746FE}">
      <dsp:nvSpPr>
        <dsp:cNvPr id="0" name=""/>
        <dsp:cNvSpPr/>
      </dsp:nvSpPr>
      <dsp:spPr>
        <a:xfrm>
          <a:off x="17090" y="4092984"/>
          <a:ext cx="11938476" cy="13884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 dirty="0" err="1">
              <a:latin typeface="Arial" panose="020B0604020202020204" pitchFamily="34" charset="0"/>
              <a:cs typeface="Arial" panose="020B0604020202020204" pitchFamily="34" charset="0"/>
            </a:rPr>
            <a:t>Laboratoriya</a:t>
          </a:r>
          <a:r>
            <a:rPr lang="en-US" sz="4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kern="1200" dirty="0" err="1">
              <a:latin typeface="Arial" panose="020B0604020202020204" pitchFamily="34" charset="0"/>
              <a:cs typeface="Arial" panose="020B0604020202020204" pitchFamily="34" charset="0"/>
            </a:rPr>
            <a:t>ishini</a:t>
          </a:r>
          <a:r>
            <a:rPr lang="en-US" sz="4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kern="1200" dirty="0" err="1">
              <a:latin typeface="Arial" panose="020B0604020202020204" pitchFamily="34" charset="0"/>
              <a:cs typeface="Arial" panose="020B0604020202020204" pitchFamily="34" charset="0"/>
            </a:rPr>
            <a:t>tajribada</a:t>
          </a:r>
          <a:r>
            <a:rPr lang="en-US" sz="4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kern="1200" dirty="0" err="1">
              <a:latin typeface="Arial" panose="020B0604020202020204" pitchFamily="34" charset="0"/>
              <a:cs typeface="Arial" panose="020B0604020202020204" pitchFamily="34" charset="0"/>
            </a:rPr>
            <a:t>ko‘rsatish</a:t>
          </a:r>
          <a:endParaRPr lang="ru-RU" sz="4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7757" y="4133651"/>
        <a:ext cx="11857142" cy="130713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A40AA8-F98F-49D0-AB2B-ED26EF4DB5CC}">
      <dsp:nvSpPr>
        <dsp:cNvPr id="0" name=""/>
        <dsp:cNvSpPr/>
      </dsp:nvSpPr>
      <dsp:spPr>
        <a:xfrm rot="5400000">
          <a:off x="6831335" y="-2212535"/>
          <a:ext cx="2571505" cy="763961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200" kern="1200" dirty="0" err="1">
              <a:latin typeface="Arial" panose="020B0604020202020204" pitchFamily="34" charset="0"/>
              <a:cs typeface="Arial" panose="020B0604020202020204" pitchFamily="34" charset="0"/>
            </a:rPr>
            <a:t>Havoning</a:t>
          </a:r>
          <a:r>
            <a:rPr lang="en-US" sz="32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kern="1200" dirty="0" err="1">
              <a:latin typeface="Arial" panose="020B0604020202020204" pitchFamily="34" charset="0"/>
              <a:cs typeface="Arial" panose="020B0604020202020204" pitchFamily="34" charset="0"/>
            </a:rPr>
            <a:t>namligini</a:t>
          </a:r>
          <a:r>
            <a:rPr lang="en-US" sz="32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kern="1200" dirty="0" err="1">
              <a:latin typeface="Arial" panose="020B0604020202020204" pitchFamily="34" charset="0"/>
              <a:cs typeface="Arial" panose="020B0604020202020204" pitchFamily="34" charset="0"/>
            </a:rPr>
            <a:t>tajribada</a:t>
          </a:r>
          <a:r>
            <a:rPr lang="en-US" sz="32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kern="1200" dirty="0" err="1">
              <a:latin typeface="Arial" panose="020B0604020202020204" pitchFamily="34" charset="0"/>
              <a:cs typeface="Arial" panose="020B0604020202020204" pitchFamily="34" charset="0"/>
            </a:rPr>
            <a:t>aniqlashni</a:t>
          </a:r>
          <a:r>
            <a:rPr lang="en-US" sz="32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kern="1200" dirty="0" err="1">
              <a:latin typeface="Arial" panose="020B0604020202020204" pitchFamily="34" charset="0"/>
              <a:cs typeface="Arial" panose="020B0604020202020204" pitchFamily="34" charset="0"/>
            </a:rPr>
            <a:t>o‘rganish</a:t>
          </a:r>
          <a:r>
            <a:rPr lang="en-US" sz="320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3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-5400000">
        <a:off x="4297282" y="447049"/>
        <a:ext cx="7514081" cy="2320443"/>
      </dsp:txXfrm>
    </dsp:sp>
    <dsp:sp modelId="{3F0C4C3B-1D46-46E8-8860-1893061AB2B6}">
      <dsp:nvSpPr>
        <dsp:cNvPr id="0" name=""/>
        <dsp:cNvSpPr/>
      </dsp:nvSpPr>
      <dsp:spPr>
        <a:xfrm>
          <a:off x="0" y="80"/>
          <a:ext cx="4297282" cy="321438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 dirty="0" err="1">
              <a:latin typeface="Arial" panose="020B0604020202020204" pitchFamily="34" charset="0"/>
              <a:cs typeface="Arial" panose="020B0604020202020204" pitchFamily="34" charset="0"/>
            </a:rPr>
            <a:t>Ishning</a:t>
          </a:r>
          <a:r>
            <a:rPr lang="en-US" sz="65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6500" kern="1200" dirty="0" err="1">
              <a:latin typeface="Arial" panose="020B0604020202020204" pitchFamily="34" charset="0"/>
              <a:cs typeface="Arial" panose="020B0604020202020204" pitchFamily="34" charset="0"/>
            </a:rPr>
            <a:t>maqsadi</a:t>
          </a:r>
          <a:endParaRPr lang="ru-RU" sz="65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56913" y="156993"/>
        <a:ext cx="3983456" cy="2900555"/>
      </dsp:txXfrm>
    </dsp:sp>
    <dsp:sp modelId="{3210A80C-4907-413F-99D2-12B116F912A9}">
      <dsp:nvSpPr>
        <dsp:cNvPr id="0" name=""/>
        <dsp:cNvSpPr/>
      </dsp:nvSpPr>
      <dsp:spPr>
        <a:xfrm rot="5400000">
          <a:off x="6831335" y="1162565"/>
          <a:ext cx="2571505" cy="763961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200" kern="1200" dirty="0" err="1">
              <a:latin typeface="Arial" panose="020B0604020202020204" pitchFamily="34" charset="0"/>
              <a:cs typeface="Arial" panose="020B0604020202020204" pitchFamily="34" charset="0"/>
            </a:rPr>
            <a:t>Avgust</a:t>
          </a:r>
          <a:r>
            <a:rPr lang="en-US" sz="32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kern="1200" dirty="0" err="1">
              <a:latin typeface="Arial" panose="020B0604020202020204" pitchFamily="34" charset="0"/>
              <a:cs typeface="Arial" panose="020B0604020202020204" pitchFamily="34" charset="0"/>
            </a:rPr>
            <a:t>psixrometri</a:t>
          </a:r>
          <a:r>
            <a:rPr lang="en-US" sz="3200" kern="1200" dirty="0">
              <a:latin typeface="Arial" panose="020B0604020202020204" pitchFamily="34" charset="0"/>
              <a:cs typeface="Arial" panose="020B0604020202020204" pitchFamily="34" charset="0"/>
            </a:rPr>
            <a:t> (</a:t>
          </a:r>
          <a:r>
            <a:rPr lang="en-US" sz="3200" kern="1200" dirty="0" err="1">
              <a:latin typeface="Arial" panose="020B0604020202020204" pitchFamily="34" charset="0"/>
              <a:cs typeface="Arial" panose="020B0604020202020204" pitchFamily="34" charset="0"/>
            </a:rPr>
            <a:t>yoki</a:t>
          </a:r>
          <a:r>
            <a:rPr lang="en-US" sz="32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kern="1200" dirty="0" err="1">
              <a:latin typeface="Arial" panose="020B0604020202020204" pitchFamily="34" charset="0"/>
              <a:cs typeface="Arial" panose="020B0604020202020204" pitchFamily="34" charset="0"/>
            </a:rPr>
            <a:t>ikkita</a:t>
          </a:r>
          <a:r>
            <a:rPr lang="en-US" sz="32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kern="1200" dirty="0" err="1">
              <a:latin typeface="Arial" panose="020B0604020202020204" pitchFamily="34" charset="0"/>
              <a:cs typeface="Arial" panose="020B0604020202020204" pitchFamily="34" charset="0"/>
            </a:rPr>
            <a:t>bir</a:t>
          </a:r>
          <a:r>
            <a:rPr lang="en-US" sz="32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kern="1200" dirty="0" err="1">
              <a:latin typeface="Arial" panose="020B0604020202020204" pitchFamily="34" charset="0"/>
              <a:cs typeface="Arial" panose="020B0604020202020204" pitchFamily="34" charset="0"/>
            </a:rPr>
            <a:t>xil</a:t>
          </a:r>
          <a:r>
            <a:rPr lang="en-US" sz="32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kern="1200" dirty="0" err="1">
              <a:latin typeface="Arial" panose="020B0604020202020204" pitchFamily="34" charset="0"/>
              <a:cs typeface="Arial" panose="020B0604020202020204" pitchFamily="34" charset="0"/>
            </a:rPr>
            <a:t>termometr</a:t>
          </a:r>
          <a:r>
            <a:rPr lang="en-US" sz="3200" kern="1200" dirty="0">
              <a:latin typeface="Arial" panose="020B0604020202020204" pitchFamily="34" charset="0"/>
              <a:cs typeface="Arial" panose="020B0604020202020204" pitchFamily="34" charset="0"/>
            </a:rPr>
            <a:t>), </a:t>
          </a:r>
          <a:r>
            <a:rPr lang="en-US" sz="3200" kern="1200" dirty="0" err="1">
              <a:latin typeface="Arial" panose="020B0604020202020204" pitchFamily="34" charset="0"/>
              <a:cs typeface="Arial" panose="020B0604020202020204" pitchFamily="34" charset="0"/>
            </a:rPr>
            <a:t>suv</a:t>
          </a:r>
          <a:r>
            <a:rPr lang="en-US" sz="32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kern="1200" dirty="0" err="1">
              <a:latin typeface="Arial" panose="020B0604020202020204" pitchFamily="34" charset="0"/>
              <a:cs typeface="Arial" panose="020B0604020202020204" pitchFamily="34" charset="0"/>
            </a:rPr>
            <a:t>solinadigan</a:t>
          </a:r>
          <a:r>
            <a:rPr lang="en-US" sz="32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kern="1200" dirty="0" err="1">
              <a:latin typeface="Arial" panose="020B0604020202020204" pitchFamily="34" charset="0"/>
              <a:cs typeface="Arial" panose="020B0604020202020204" pitchFamily="34" charset="0"/>
            </a:rPr>
            <a:t>idish</a:t>
          </a:r>
          <a:r>
            <a:rPr lang="en-US" sz="32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kern="1200" dirty="0" err="1"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en-US" sz="32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kern="1200" dirty="0" err="1">
              <a:latin typeface="Arial" panose="020B0604020202020204" pitchFamily="34" charset="0"/>
              <a:cs typeface="Arial" panose="020B0604020202020204" pitchFamily="34" charset="0"/>
            </a:rPr>
            <a:t>doka</a:t>
          </a:r>
          <a:r>
            <a:rPr lang="en-US" sz="320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3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-5400000">
        <a:off x="4297282" y="3822150"/>
        <a:ext cx="7514081" cy="2320443"/>
      </dsp:txXfrm>
    </dsp:sp>
    <dsp:sp modelId="{478E2B10-D335-4CF4-8ED2-2BC02FD44905}">
      <dsp:nvSpPr>
        <dsp:cNvPr id="0" name=""/>
        <dsp:cNvSpPr/>
      </dsp:nvSpPr>
      <dsp:spPr>
        <a:xfrm>
          <a:off x="0" y="3375181"/>
          <a:ext cx="4297282" cy="321438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 dirty="0" err="1">
              <a:latin typeface="Arial" panose="020B0604020202020204" pitchFamily="34" charset="0"/>
              <a:cs typeface="Arial" panose="020B0604020202020204" pitchFamily="34" charset="0"/>
            </a:rPr>
            <a:t>Kerakli</a:t>
          </a:r>
          <a:r>
            <a:rPr lang="en-US" sz="65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6500" kern="1200" dirty="0" err="1">
              <a:latin typeface="Arial" panose="020B0604020202020204" pitchFamily="34" charset="0"/>
              <a:cs typeface="Arial" panose="020B0604020202020204" pitchFamily="34" charset="0"/>
            </a:rPr>
            <a:t>jihozlar</a:t>
          </a:r>
          <a:r>
            <a:rPr lang="en-US" sz="65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ru-RU" sz="65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56913" y="3532094"/>
        <a:ext cx="3983456" cy="290055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4AAB94B-C65A-4407-AF01-49FEF02FCC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49AE16E-7EA5-418E-91CF-9BD9759211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B35598B-8CF5-45AE-9C69-13C50CC6E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4D7E233-61FD-4982-8446-44FBC66C7A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5A963B0-E428-4B12-92C1-7CB5230DA0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5920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4D9040-9CF6-4B7A-9B5E-C77A3FBFF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30720C1-1F2A-4C47-B924-2F9B4DDB9C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A90CAB4-E12A-4F36-A000-5BED7F24FF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7952481-C0AF-4DEF-802E-2873E0848A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FB22DF1-0C8A-4367-A49E-B357BA1842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67562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722C4CAF-26EB-4123-945E-C63C12027F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707C162-4C63-4CFB-A01C-22043D57E2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F67024B-4D48-4A4E-9ED7-B53BE6F84C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641DF81-0A27-43E5-A6D3-40214BBB3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0BA3618-0114-4D17-8535-13F30954B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94463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9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43022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65F860D-8AC2-440A-94F8-C4F298F480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80FC7A7-F08D-45E3-99F4-0BA9D9CBE0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40156B6-2F26-47C9-B00B-C05A82874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5E67994-9CDE-4E66-945C-C8BE306C26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635BFAB-B3E8-42CC-A3B5-47711D1D9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3077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5F71094-BCEE-4884-906F-C78F190133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3FDF37A-A588-4BFF-8C50-0FA79DA621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8FC6320-6D72-4263-AE68-1270542D99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B5D483D-B1A9-4EF8-9A7A-3385430E62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045151D-7989-4F00-9FCD-6EAE4F32E5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32828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74A31B-5184-43CD-B81F-8238BFCAFF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9D1A0DC-9637-418A-8B1C-71590FA004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AAEA2C4-2DEA-4D92-8DF9-8D8BE1EA3F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8F12402-C1C8-4859-ACDF-98ABFBDC3F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F0C7A73-7DAE-4921-9D4C-7E539B9D80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AB072F1-CA77-479D-A224-B4C5FA72F2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1433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2688F87-2C10-4045-A44B-4794C5952B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90BFF87-CC4D-4B59-B0D9-7BF599ADF4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9BFD73F-DA39-4249-9A8C-E681C181F7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14EB243C-24EB-4366-ACAE-8ADE5001265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C1DCB744-B11F-4293-8777-509BCBF9A5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681AD2B3-384A-49D3-A389-1587CB4160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51EE138D-1A21-4AB2-8887-B4F73B576D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B1AEACCF-A3FC-4203-AE00-80CD38B74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537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7A7F49-78FB-42AD-BE1A-28C70A28C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3524CD5B-551C-4F53-A375-F686A9B04A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3067EC97-B986-4465-8573-C990E297CB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8A6A7DD-A94C-4EAA-9136-D30B2A6030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9306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CF21124-97E2-4289-9686-8180A08DE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F62E1659-160D-4F03-AE83-C5095623C9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B1AC761-6AD7-4A73-A31E-2AC8CE61F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0699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009F9E9-D10D-4ACA-84EC-64211E6620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842A32D-1CE1-42D2-9EE8-38E72C0A4F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624888E-B5D8-47B0-AB37-5959EBE348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E7147BB-BA48-41AC-8119-905E7F4A5F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9FA9289-BA29-4B66-A06E-CA957101D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AC19F96-24F9-4060-9B4E-830878B832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49652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4485E2A-25A8-4081-9DB6-2B0F8973BD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1FFFB773-45F4-46A9-B72B-361BCF3FC1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64DD7FF-5155-4576-831A-6603884A1E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31BE194-8A25-4728-9769-9B495E9E24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C8B4BB8-2B1E-421F-89EA-A777A6F31F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7809111-4A6F-452E-BC4B-9FFFBFF712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25346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2DD653-0F51-4A94-824E-46BEB8F2AA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339FA00-5ADB-404A-861D-0E066A0FB9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25A0156-604F-450A-951F-9EDF999A2E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D65DBF-9DA8-41F9-ABDA-F161E32B58BB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9B14F44-381B-4322-B0CD-05DAEAD69E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CF3D914-9471-43D0-A653-DF9E0D29E8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2021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2985" y="3248"/>
            <a:ext cx="12173957" cy="212580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066800" y="2677167"/>
            <a:ext cx="10450580" cy="4610555"/>
          </a:xfrm>
          <a:prstGeom prst="rect">
            <a:avLst/>
          </a:prstGeom>
        </p:spPr>
        <p:txBody>
          <a:bodyPr vert="horz" wrap="square" lIns="0" tIns="29525" rIns="0" bIns="0" rtlCol="0">
            <a:spAutoFit/>
          </a:bodyPr>
          <a:lstStyle/>
          <a:p>
            <a:pPr marL="38918" algn="ctr">
              <a:spcAft>
                <a:spcPts val="1200"/>
              </a:spcAft>
            </a:pPr>
            <a:r>
              <a:rPr lang="en-US" sz="4800" b="1" dirty="0" err="1">
                <a:solidFill>
                  <a:srgbClr val="002060"/>
                </a:solidFill>
                <a:latin typeface="Arial"/>
                <a:cs typeface="Arial"/>
              </a:rPr>
              <a:t>Laboratoriya</a:t>
            </a:r>
            <a:r>
              <a:rPr lang="en-US" sz="48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Arial"/>
                <a:cs typeface="Arial"/>
              </a:rPr>
              <a:t>ishi</a:t>
            </a:r>
            <a:r>
              <a:rPr lang="en-US" sz="4800" b="1" dirty="0">
                <a:solidFill>
                  <a:srgbClr val="002060"/>
                </a:solidFill>
                <a:latin typeface="Arial"/>
                <a:cs typeface="Arial"/>
              </a:rPr>
              <a:t> №4  </a:t>
            </a:r>
          </a:p>
          <a:p>
            <a:pPr marL="38918" algn="ctr"/>
            <a:r>
              <a:rPr lang="uz-Latn-UZ" sz="4800" dirty="0">
                <a:solidFill>
                  <a:srgbClr val="002060"/>
                </a:solidFill>
                <a:latin typeface="Arial"/>
                <a:cs typeface="Arial"/>
              </a:rPr>
              <a:t>Mavzu:</a:t>
            </a:r>
            <a:r>
              <a:rPr lang="en-US" sz="4800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Arial"/>
                <a:cs typeface="Arial"/>
              </a:rPr>
              <a:t>Havoning</a:t>
            </a:r>
            <a:r>
              <a:rPr lang="en-US" sz="48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Arial"/>
                <a:cs typeface="Arial"/>
              </a:rPr>
              <a:t>nisbiy</a:t>
            </a:r>
            <a:r>
              <a:rPr lang="en-US" sz="48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Arial"/>
                <a:cs typeface="Arial"/>
              </a:rPr>
              <a:t>namligini</a:t>
            </a:r>
            <a:r>
              <a:rPr lang="en-US" sz="48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Arial"/>
                <a:cs typeface="Arial"/>
              </a:rPr>
              <a:t>aniqlash</a:t>
            </a:r>
            <a:r>
              <a:rPr lang="en-US" sz="4800" dirty="0">
                <a:solidFill>
                  <a:srgbClr val="002060"/>
                </a:solidFill>
                <a:latin typeface="Arial"/>
                <a:cs typeface="Arial"/>
              </a:rPr>
              <a:t>.</a:t>
            </a:r>
          </a:p>
          <a:p>
            <a:r>
              <a:rPr lang="en-US" sz="2400" b="1" dirty="0" err="1">
                <a:latin typeface="Arial"/>
                <a:cs typeface="Arial"/>
              </a:rPr>
              <a:t>O‘qituvchi</a:t>
            </a:r>
            <a:r>
              <a:rPr lang="en-US" sz="2400" b="1" dirty="0">
                <a:latin typeface="Arial"/>
                <a:cs typeface="Arial"/>
              </a:rPr>
              <a:t>: </a:t>
            </a:r>
          </a:p>
          <a:p>
            <a:pPr>
              <a:lnSpc>
                <a:spcPts val="4132"/>
              </a:lnSpc>
              <a:spcBef>
                <a:spcPts val="233"/>
              </a:spcBef>
            </a:pPr>
            <a:r>
              <a:rPr lang="en-US" sz="2400" dirty="0">
                <a:latin typeface="Arial"/>
                <a:cs typeface="Arial"/>
              </a:rPr>
              <a:t>Toshkent </a:t>
            </a:r>
            <a:r>
              <a:rPr lang="en-US" sz="2400" dirty="0" err="1">
                <a:latin typeface="Arial"/>
                <a:cs typeface="Arial"/>
              </a:rPr>
              <a:t>shahar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Uchtepa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tumani</a:t>
            </a:r>
            <a:r>
              <a:rPr lang="en-US" sz="2400" dirty="0">
                <a:latin typeface="Arial"/>
                <a:cs typeface="Arial"/>
              </a:rPr>
              <a:t> 287-maktab </a:t>
            </a:r>
            <a:r>
              <a:rPr lang="en-US" sz="2400" dirty="0" err="1">
                <a:latin typeface="Arial"/>
                <a:cs typeface="Arial"/>
              </a:rPr>
              <a:t>fizika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fani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o‘qituvchisi</a:t>
            </a:r>
            <a:endParaRPr lang="en-US" sz="2400" dirty="0">
              <a:latin typeface="Arial"/>
              <a:cs typeface="Arial"/>
            </a:endParaRPr>
          </a:p>
          <a:p>
            <a:pPr>
              <a:lnSpc>
                <a:spcPts val="4132"/>
              </a:lnSpc>
              <a:spcBef>
                <a:spcPts val="233"/>
              </a:spcBef>
            </a:pPr>
            <a:r>
              <a:rPr lang="en-US" sz="2400" b="1" dirty="0" err="1">
                <a:latin typeface="Arial"/>
                <a:cs typeface="Arial"/>
              </a:rPr>
              <a:t>Xo‘jayeva</a:t>
            </a:r>
            <a:r>
              <a:rPr lang="en-US" sz="2400" b="1" dirty="0">
                <a:latin typeface="Arial"/>
                <a:cs typeface="Arial"/>
              </a:rPr>
              <a:t> </a:t>
            </a:r>
            <a:r>
              <a:rPr lang="en-US" sz="2400" b="1" dirty="0" err="1">
                <a:latin typeface="Arial"/>
                <a:cs typeface="Arial"/>
              </a:rPr>
              <a:t>Maxtuma</a:t>
            </a:r>
            <a:r>
              <a:rPr lang="en-US" sz="2400" b="1" dirty="0">
                <a:latin typeface="Arial"/>
                <a:cs typeface="Arial"/>
              </a:rPr>
              <a:t> </a:t>
            </a:r>
            <a:r>
              <a:rPr lang="en-US" sz="2400" b="1" dirty="0" err="1">
                <a:latin typeface="Arial"/>
                <a:cs typeface="Arial"/>
              </a:rPr>
              <a:t>Ziyatovna</a:t>
            </a:r>
            <a:r>
              <a:rPr lang="en-US" sz="2400" b="1" dirty="0">
                <a:latin typeface="Arial"/>
                <a:cs typeface="Arial"/>
              </a:rPr>
              <a:t>. </a:t>
            </a:r>
          </a:p>
          <a:p>
            <a:pPr marL="38918" algn="ctr"/>
            <a:endParaRPr lang="en-US" sz="4800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282011" y="2677167"/>
            <a:ext cx="641658" cy="152510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282011" y="4982444"/>
            <a:ext cx="641658" cy="152510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8987246" y="482101"/>
            <a:ext cx="2229733" cy="1276313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8987246" y="482101"/>
            <a:ext cx="2229733" cy="1276313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8976041" y="702252"/>
            <a:ext cx="2108384" cy="765747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 algn="ctr">
              <a:spcBef>
                <a:spcPts val="265"/>
              </a:spcBef>
            </a:pPr>
            <a:r>
              <a:rPr lang="en-US" sz="4756" b="1" spc="21" dirty="0">
                <a:solidFill>
                  <a:srgbClr val="FEFEFE"/>
                </a:solidFill>
                <a:latin typeface="Arial"/>
                <a:cs typeface="Arial"/>
              </a:rPr>
              <a:t>9</a:t>
            </a:r>
            <a:r>
              <a:rPr lang="ru-RU" sz="4756" b="1" spc="21" dirty="0">
                <a:solidFill>
                  <a:srgbClr val="FEFEFE"/>
                </a:solidFill>
                <a:latin typeface="Arial"/>
                <a:cs typeface="Arial"/>
              </a:rPr>
              <a:t>-</a:t>
            </a:r>
            <a:r>
              <a:rPr lang="en-US" sz="4756" b="1" spc="21" dirty="0" err="1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4756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id="{33B3743F-69E5-4A0A-9505-41E75798E9CF}"/>
              </a:ext>
            </a:extLst>
          </p:cNvPr>
          <p:cNvSpPr txBox="1">
            <a:spLocks/>
          </p:cNvSpPr>
          <p:nvPr/>
        </p:nvSpPr>
        <p:spPr>
          <a:xfrm>
            <a:off x="1601435" y="476759"/>
            <a:ext cx="8226745" cy="1138567"/>
          </a:xfrm>
          <a:prstGeom prst="rect">
            <a:avLst/>
          </a:prstGeom>
        </p:spPr>
        <p:txBody>
          <a:bodyPr vert="horz" wrap="square" lIns="0" tIns="30911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1" algn="ctr" defTabSz="1935419">
              <a:spcBef>
                <a:spcPts val="241"/>
              </a:spcBef>
              <a:defRPr/>
            </a:pPr>
            <a:r>
              <a:rPr lang="en-US" sz="7196" kern="0" spc="11" dirty="0" err="1">
                <a:solidFill>
                  <a:sysClr val="window" lastClr="FFFFFF"/>
                </a:solidFill>
              </a:rPr>
              <a:t>Fizika</a:t>
            </a:r>
            <a:endParaRPr lang="en-US" sz="7196" kern="0" spc="11" dirty="0">
              <a:solidFill>
                <a:sysClr val="window" lastClr="FFFFFF"/>
              </a:solidFill>
            </a:endParaRPr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id="{CF4C4251-150C-409F-BB4F-13D887806802}"/>
              </a:ext>
            </a:extLst>
          </p:cNvPr>
          <p:cNvSpPr/>
          <p:nvPr/>
        </p:nvSpPr>
        <p:spPr>
          <a:xfrm>
            <a:off x="700145" y="584787"/>
            <a:ext cx="1551736" cy="10053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24042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532E185D-8D64-4766-88B1-C1779F9131D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00090549"/>
              </p:ext>
            </p:extLst>
          </p:nvPr>
        </p:nvGraphicFramePr>
        <p:xfrm>
          <a:off x="1" y="1298713"/>
          <a:ext cx="11972658" cy="55592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5AB4D194-2EF8-4FB3-A7B6-6DD7A73DBE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258957"/>
          </a:xfr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Dars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rejasi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8906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2">
            <a:extLst>
              <a:ext uri="{FF2B5EF4-FFF2-40B4-BE49-F238E27FC236}">
                <a16:creationId xmlns:a16="http://schemas.microsoft.com/office/drawing/2014/main" id="{25344C33-E1B2-44DD-9223-0D9D2944072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0001898"/>
              </p:ext>
            </p:extLst>
          </p:nvPr>
        </p:nvGraphicFramePr>
        <p:xfrm>
          <a:off x="135834" y="62947"/>
          <a:ext cx="11936895" cy="65896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42590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EE2284F-67C8-4211-86AD-29592DFE89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45703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                      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Ishni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tartibi</a:t>
            </a:r>
            <a:endParaRPr lang="ru-RU" sz="5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02C66F92-E49B-430E-B445-A0A0F28FAA0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43338" y="1457739"/>
                <a:ext cx="11145079" cy="5035826"/>
              </a:xfrm>
            </p:spPr>
            <p:txBody>
              <a:bodyPr>
                <a:normAutofit fontScale="92500"/>
              </a:bodyPr>
              <a:lstStyle/>
              <a:p>
                <a:pPr marL="0" indent="0" algn="just">
                  <a:lnSpc>
                    <a:spcPct val="110000"/>
                  </a:lnSpc>
                  <a:buNone/>
                </a:pPr>
                <a:r>
                  <a:rPr lang="en-US" dirty="0"/>
                  <a:t>  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1.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Psixrometr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idishchasiga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suv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soling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4-5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daqiqa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kuting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 algn="just">
                  <a:lnSpc>
                    <a:spcPct val="110000"/>
                  </a:lnSpc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2.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Quruq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ho‘l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termometrlar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ko‘rsatishlarini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yozib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oling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 algn="just">
                  <a:lnSpc>
                    <a:spcPct val="110000"/>
                  </a:lnSpc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3.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Quruq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ho‘l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termometrlarning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ko‘rsatishlarining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farqini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hisoblang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      </a:t>
                </a:r>
                <a14:m>
                  <m:oMath xmlns:m="http://schemas.openxmlformats.org/officeDocument/2006/math">
                    <m:r>
                      <a:rPr lang="en-US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∆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sSub>
                      <m:sSubPr>
                        <m:ctrlP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h</m:t>
                        </m:r>
                      </m:sub>
                    </m:sSub>
                  </m:oMath>
                </a14:m>
                <a:endParaRPr lang="en-US" sz="3200" dirty="0"/>
              </a:p>
              <a:p>
                <a:pPr marL="0" indent="0" algn="just">
                  <a:lnSpc>
                    <a:spcPct val="110000"/>
                  </a:lnSpc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4.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Psixrometrik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jadvaldan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quruq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termometrning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ko‘rsatishiga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∆</m:t>
                    </m:r>
                    <m:r>
                      <a:rPr lang="en-US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mos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kelgan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nisbiy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namlikni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belgilang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 algn="just">
                  <a:lnSpc>
                    <a:spcPct val="110000"/>
                  </a:lnSpc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5.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Jadvaldan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foydalanib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xonadagi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absolyut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namlikni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aniqlang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02C66F92-E49B-430E-B445-A0A0F28FAA0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43338" y="1457739"/>
                <a:ext cx="11145079" cy="5035826"/>
              </a:xfrm>
              <a:blipFill>
                <a:blip r:embed="rId2"/>
                <a:stretch>
                  <a:fillRect l="-1258" t="-1453" r="-131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72561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6162874-EC4E-4100-AE06-B8BFA50022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330" y="728870"/>
            <a:ext cx="11105322" cy="5777947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               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6.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Tajriba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natijalarini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jadvalga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8945D7FE-5D9C-436A-975B-6F8978AB1F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5305" y="1928190"/>
            <a:ext cx="8176591" cy="31142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4670745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5A35FC6-1825-4A1E-996A-F6C79B505F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6349" y="397564"/>
            <a:ext cx="11184834" cy="6188765"/>
          </a:xfrm>
        </p:spPr>
        <p:txBody>
          <a:bodyPr/>
          <a:lstStyle/>
          <a:p>
            <a:pPr marL="0" indent="0">
              <a:buNone/>
            </a:pPr>
            <a:r>
              <a:rPr lang="en-US"/>
              <a:t>                                          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Psixrometrik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jadval</a:t>
            </a:r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357E1954-2181-4314-9593-8B7974E021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0" y="1146936"/>
            <a:ext cx="8686800" cy="531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440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3FB30F53-EB61-46C6-8A9C-22F4E05299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7837" y="530086"/>
            <a:ext cx="11356353" cy="5989983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        </a:t>
            </a:r>
            <a:r>
              <a:rPr lang="en-US" dirty="0"/>
              <a:t>                    </a:t>
            </a:r>
            <a:r>
              <a:rPr lang="ru-RU" dirty="0"/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Absolyut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namlikni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aniqlash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jadvali</a:t>
            </a:r>
            <a:endParaRPr lang="ru-RU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7BC610E-39F1-41B5-BDBF-0926A47738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2452" y="1431234"/>
            <a:ext cx="9780105" cy="4505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55733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BB39E46-86CA-4367-9B3A-E84A373AF8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364974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5400" dirty="0"/>
              <a:t>        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endParaRPr lang="ru-RU" sz="4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FC49030-E0AE-4A86-BEBF-291630327C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007" y="2146852"/>
            <a:ext cx="11858219" cy="1194554"/>
          </a:xfrm>
        </p:spPr>
        <p:txBody>
          <a:bodyPr>
            <a:noAutofit/>
          </a:bodyPr>
          <a:lstStyle/>
          <a:p>
            <a:pPr marL="0" indent="358775" algn="just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Mavzuga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oid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savollarga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 (124-bet)</a:t>
            </a:r>
          </a:p>
          <a:p>
            <a:pPr marL="0" indent="358775">
              <a:lnSpc>
                <a:spcPct val="100000"/>
              </a:lnSpc>
              <a:buNone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Laboratoriya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ishi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natijalarini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tahlil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qiling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xulosa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67339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671</TotalTime>
  <Words>216</Words>
  <Application>Microsoft Office PowerPoint</Application>
  <PresentationFormat>Широкоэкранный</PresentationFormat>
  <Paragraphs>28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Cambria Math</vt:lpstr>
      <vt:lpstr>Тема Office</vt:lpstr>
      <vt:lpstr>Презентация PowerPoint</vt:lpstr>
      <vt:lpstr>   Dars rejasi</vt:lpstr>
      <vt:lpstr>Презентация PowerPoint</vt:lpstr>
      <vt:lpstr>                       Ishni bajarish tartibi</vt:lpstr>
      <vt:lpstr>Презентация PowerPoint</vt:lpstr>
      <vt:lpstr>Презентация PowerPoint</vt:lpstr>
      <vt:lpstr>Презентация PowerPoint</vt:lpstr>
      <vt:lpstr>         Mustaqil bajarish uchun topshiriqlar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hp</cp:lastModifiedBy>
  <cp:revision>121</cp:revision>
  <dcterms:created xsi:type="dcterms:W3CDTF">2020-08-15T18:39:42Z</dcterms:created>
  <dcterms:modified xsi:type="dcterms:W3CDTF">2021-02-22T17:05:57Z</dcterms:modified>
</cp:coreProperties>
</file>