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73" r:id="rId5"/>
    <p:sldId id="274" r:id="rId6"/>
    <p:sldId id="275" r:id="rId7"/>
    <p:sldId id="276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5098" custLinFactNeighborX="546" custLinFactNeighborY="9848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4543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Havoning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namligini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B50F4CD9-10F6-41B0-B99E-A8DE5BBE9C43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Avgust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psixrometri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termometr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solinadigan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idish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doka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2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16951" y="71082"/>
          <a:ext cx="1195570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8" y="111749"/>
        <a:ext cx="11874372" cy="1307130"/>
      </dsp:txXfrm>
    </dsp:sp>
    <dsp:sp modelId="{3B33F6AB-33E7-46E6-8A43-4D61BE53F327}">
      <dsp:nvSpPr>
        <dsp:cNvPr id="0" name=""/>
        <dsp:cNvSpPr/>
      </dsp:nvSpPr>
      <dsp:spPr>
        <a:xfrm rot="5414465">
          <a:off x="5755865" y="1460074"/>
          <a:ext cx="469402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 rot="-5400000">
        <a:off x="5803421" y="1537777"/>
        <a:ext cx="374884" cy="328581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1972657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1891323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715010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798886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17090" y="4092984"/>
          <a:ext cx="1193847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57" y="4133651"/>
        <a:ext cx="11857142" cy="1307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6831335" y="-221253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Havoning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namligini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447049"/>
        <a:ext cx="7514081" cy="2320443"/>
      </dsp:txXfrm>
    </dsp:sp>
    <dsp:sp modelId="{3F0C4C3B-1D46-46E8-8860-1893061AB2B6}">
      <dsp:nvSpPr>
        <dsp:cNvPr id="0" name=""/>
        <dsp:cNvSpPr/>
      </dsp:nvSpPr>
      <dsp:spPr>
        <a:xfrm>
          <a:off x="0" y="80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156993"/>
        <a:ext cx="3983456" cy="2900555"/>
      </dsp:txXfrm>
    </dsp:sp>
    <dsp:sp modelId="{3210A80C-4907-413F-99D2-12B116F912A9}">
      <dsp:nvSpPr>
        <dsp:cNvPr id="0" name=""/>
        <dsp:cNvSpPr/>
      </dsp:nvSpPr>
      <dsp:spPr>
        <a:xfrm rot="5400000">
          <a:off x="6831335" y="116256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Avgust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psixrometri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termometr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solinadigan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idish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doka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3822150"/>
        <a:ext cx="7514081" cy="2320443"/>
      </dsp:txXfrm>
    </dsp:sp>
    <dsp:sp modelId="{478E2B10-D335-4CF4-8ED2-2BC02FD44905}">
      <dsp:nvSpPr>
        <dsp:cNvPr id="0" name=""/>
        <dsp:cNvSpPr/>
      </dsp:nvSpPr>
      <dsp:spPr>
        <a:xfrm>
          <a:off x="0" y="3375181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3532094"/>
        <a:ext cx="3983456" cy="2900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6800" y="2677167"/>
            <a:ext cx="10450580" cy="46105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№4  </a:t>
            </a:r>
          </a:p>
          <a:p>
            <a:pPr marL="38918" algn="ctr"/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Havoning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nisbiy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namligini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ctr"/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011" y="2677167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82011" y="4982444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090549"/>
              </p:ext>
            </p:extLst>
          </p:nvPr>
        </p:nvGraphicFramePr>
        <p:xfrm>
          <a:off x="1" y="1298713"/>
          <a:ext cx="11972658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01898"/>
              </p:ext>
            </p:extLst>
          </p:nvPr>
        </p:nvGraphicFramePr>
        <p:xfrm>
          <a:off x="135834" y="62947"/>
          <a:ext cx="11936895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2284F-67C8-4211-86AD-29592DFE8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2C66F92-E49B-430E-B445-A0A0F28FAA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8" y="1457739"/>
                <a:ext cx="11145079" cy="5035826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/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Psixrometr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idishchasiga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soling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4-5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daqiqa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kuting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ho‘l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termometrlar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ko‘rsatishlarini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ho‘l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termometrlarning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ko‘rsatishlarining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farqini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4.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Psixrometrik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termometrning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ko‘rsatishiga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namlikni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xonadagi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absolyut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namlikni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2C66F92-E49B-430E-B445-A0A0F28FAA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8" y="1457739"/>
                <a:ext cx="11145079" cy="5035826"/>
              </a:xfrm>
              <a:blipFill>
                <a:blip r:embed="rId2"/>
                <a:stretch>
                  <a:fillRect l="-1258" t="-1453" r="-13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56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162874-EC4E-4100-AE06-B8BFA500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728870"/>
            <a:ext cx="11105322" cy="577794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45D7FE-5D9C-436A-975B-6F8978AB1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5" y="1928190"/>
            <a:ext cx="8176591" cy="311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6707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A35FC6-1825-4A1E-996A-F6C79B505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349" y="397564"/>
            <a:ext cx="11184834" cy="6188765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                        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Psixrometrik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7E1954-2181-4314-9593-8B7974E02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46936"/>
            <a:ext cx="8686800" cy="53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FB30F53-EB61-46C6-8A9C-22F4E0529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837" y="530086"/>
            <a:ext cx="11356353" cy="598998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   </a:t>
            </a:r>
            <a:r>
              <a:rPr lang="en-US" dirty="0"/>
              <a:t>                    </a:t>
            </a:r>
            <a:r>
              <a:rPr lang="ru-RU" dirty="0"/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Absolyut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namlikni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BC610E-39F1-41B5-BDBF-0926A4773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52" y="1431234"/>
            <a:ext cx="9780105" cy="450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7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2146852"/>
            <a:ext cx="11858219" cy="1194554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(124-bet)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216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Dars rejasi</vt:lpstr>
      <vt:lpstr>Презентация PowerPoint</vt:lpstr>
      <vt:lpstr>                       Ishni bajarish tartibi</vt:lpstr>
      <vt:lpstr>Презентация PowerPoint</vt:lpstr>
      <vt:lpstr>Презентация PowerPoint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121</cp:revision>
  <dcterms:created xsi:type="dcterms:W3CDTF">2020-08-15T18:39:42Z</dcterms:created>
  <dcterms:modified xsi:type="dcterms:W3CDTF">2021-02-22T17:05:57Z</dcterms:modified>
</cp:coreProperties>
</file>