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03" r:id="rId4"/>
    <p:sldId id="304" r:id="rId5"/>
    <p:sldId id="305" r:id="rId6"/>
    <p:sldId id="310" r:id="rId7"/>
    <p:sldId id="307" r:id="rId8"/>
    <p:sldId id="309" r:id="rId9"/>
    <p:sldId id="308" r:id="rId10"/>
    <p:sldId id="311" r:id="rId11"/>
    <p:sldId id="312" r:id="rId12"/>
    <p:sldId id="30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F577E-7DB7-4834-8B28-A72FE7A1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4C856D-2CC4-45BC-A28C-A51AEAA8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8B3E4-19C6-4F36-952D-316B5D30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1C5A0-B65A-400D-8036-E2E54BF7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01DCB-12BE-4D3F-9D3E-2AD9FEC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FF26-B89B-43E6-ABD2-085BA298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A3C9D-0420-4DF3-9226-4B1EB07F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4A70D-6D80-4CD3-A98B-7A1C15DC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F76CD-1912-4654-A87B-5727512C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AAABC-4045-4C06-80CB-4650990D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7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CE7A4D-7372-48BA-B2D3-470B6B446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E291E-E096-4FB2-85D3-7781DDACF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70EC-6A7E-4104-8284-A8638F85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C64B8-785E-4BF0-AEBB-C55497D7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1038F-D89D-4FCB-9805-7B015224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9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85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9DB3A-ADC0-4E4E-BDA6-7765CE35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E38CB-E3E3-4EDF-A0EB-4CD6FCE7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9B2F6-8691-406D-B0DA-3D5E0E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8E6A4-D124-477D-AC8A-809CB9CF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EEE4E-7B36-44E2-9500-1BC2C89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B242-8D01-413B-9DBC-A02D1DBC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E0D9D-5021-4BB6-8B42-D50939E9F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9E00A-2FAA-478F-BEF3-29A34F18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D6B17-D1C0-4578-9F80-EAF0799B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B31C8-0448-44E1-A70E-E6F8F4A1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4074C-8B30-4920-8E69-3BB4C2FC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C80AB-0774-4EF4-9E4A-3CA1BB663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F05BE-36E0-4C74-98EE-C757B791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A18D1-7854-4F7F-B960-74C56D0F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B8BCF-9D92-4826-94F7-BD310892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21C214-E71E-45F3-8977-509D0913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2C842-B67B-4323-800D-0D85A244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8EECA0-6A95-4AEC-A559-23E041A9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FBE60E-B89F-4E76-85C4-3C7AD5A5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D793FC-92F9-4E9B-A3DF-44203B2A0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31C8B4-789A-4819-A70C-981EFC8DF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2F58A7-4D32-4E4C-8132-86D94940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8510ED-5AB2-400A-8DF2-FFA62EE3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3E1F-F5BC-4B83-B63D-CE4EEE87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6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4BC7-0972-465E-9095-BBA0BB4E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62505-8BA0-4A41-B235-D693F73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C98D72-3D24-462F-B7D2-FFB1C96C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B0B8F4-3876-4D29-8A6F-90026C5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45A64B-DAF2-4E2E-A5B3-37D293FF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54B37B-4FD9-4446-8AD0-56AB3114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21B28-8AB0-42B7-B577-5A0E55B6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A0FB1-7AD8-4A52-8E56-EE2E65CA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CA6FF-70CC-42D8-850A-09B8487D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EF21D-969C-486B-8650-198102C08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78E7DD-6C2D-45A0-BB02-0A06DE21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EE68D-B031-40A1-9BDB-00B6BBF5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F170F-A2A4-48CD-B45A-F451A71C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41FD-FD25-42BF-9817-2BFF40A7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11D809-C482-4D6D-AC7B-DC888D806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378C3-64E2-4BEC-8132-341DB67EB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FEA29-4C5D-4B21-9EB3-1A4D9167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62007-87AB-4218-8D5C-BE969878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D4AA7-01CE-4D5E-8517-14BF33F3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7CA44-51DA-4211-9D1A-B42E104E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C9C5F5-B3C6-43CC-B4EA-31600B816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85CD-06FC-45F1-9C1F-1AD142169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DA2BE-A6ED-4046-8204-11626757D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E8FCE-4407-404B-A61D-D3C500B22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48236" y="2275808"/>
            <a:ext cx="9920209" cy="497988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uz-Latn-UZ" sz="4800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48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Atmosferadagi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hodisalar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endParaRPr lang="en-US" sz="2400" b="1" dirty="0">
              <a:latin typeface="Arial"/>
              <a:cs typeface="Arial"/>
            </a:endParaRPr>
          </a:p>
          <a:p>
            <a:endParaRPr lang="en-US" sz="2400" b="1" dirty="0">
              <a:latin typeface="Arial"/>
              <a:cs typeface="Arial"/>
            </a:endParaRPr>
          </a:p>
          <a:p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endParaRPr lang="en-US" sz="4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18073" y="2502794"/>
            <a:ext cx="648806" cy="17814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40978" y="501915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318073" y="4984716"/>
            <a:ext cx="648806" cy="16148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5DE95C-80B8-4F7A-B0DC-F928C2D8C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978" y="2024721"/>
            <a:ext cx="3111322" cy="225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B78DF-FFDD-45E9-BC91-356A0BD8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54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  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064C348-C725-4400-B40D-264F61329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48070"/>
                <a:ext cx="10515600" cy="4228893"/>
              </a:xfrm>
            </p:spPr>
            <p:txBody>
              <a:bodyPr>
                <a:normAutofit/>
              </a:bodyPr>
              <a:lstStyle/>
              <a:p>
                <a:pPr marL="0" indent="358775" algn="just">
                  <a:lnSpc>
                    <a:spcPct val="100000"/>
                  </a:lnSpc>
                  <a:buNone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𝟏𝟗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suv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bug‘ining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porsial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bosimi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𝒌𝑷𝒂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Nisbiy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namlikni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064C348-C725-4400-B40D-264F61329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48070"/>
                <a:ext cx="10515600" cy="4228893"/>
              </a:xfrm>
              <a:blipFill>
                <a:blip r:embed="rId2"/>
                <a:stretch>
                  <a:fillRect l="-2377" t="-3175" r="-23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211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387547" y="187552"/>
                <a:ext cx="5380379" cy="4251925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387547" y="187552"/>
                <a:ext cx="5380379" cy="4251925"/>
              </a:xfrm>
              <a:blipFill>
                <a:blip r:embed="rId2"/>
                <a:stretch>
                  <a:fillRect t="-25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6675641" y="954800"/>
            <a:ext cx="1" cy="2281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1119530" y="2762792"/>
            <a:ext cx="4068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9530" y="4611756"/>
                <a:ext cx="11032710" cy="1983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1,1 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𝑘𝑃𝑎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2,19 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𝑘𝑃𝑎</m:t>
                        </m:r>
                      </m:den>
                    </m:f>
                  </m:oMath>
                </a14:m>
                <a:r>
                  <a:rPr lang="uz-Latn-UZ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∙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=50%</m:t>
                    </m:r>
                  </m:oMath>
                </a14:m>
                <a:endParaRPr lang="uz-Latn-UZ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𝝋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𝟓𝟎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endParaRPr lang="uz-Latn-UZ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30" y="4611756"/>
                <a:ext cx="11032710" cy="1983211"/>
              </a:xfrm>
              <a:prstGeom prst="rect">
                <a:avLst/>
              </a:prstGeom>
              <a:blipFill>
                <a:blip r:embed="rId3"/>
                <a:stretch>
                  <a:fillRect l="-1714" t="-2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4" y="187553"/>
                <a:ext cx="5380379" cy="32345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=1,1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𝑘𝑃𝑎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=2,19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φ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4" y="187553"/>
                <a:ext cx="5380379" cy="3234533"/>
              </a:xfrm>
              <a:prstGeom prst="rect">
                <a:avLst/>
              </a:prstGeom>
              <a:blipFill>
                <a:blip r:embed="rId4"/>
                <a:stretch>
                  <a:fillRect l="-3398" t="-3396"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8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7" y="1895061"/>
            <a:ext cx="11178021" cy="4558748"/>
          </a:xfrm>
        </p:spPr>
        <p:txBody>
          <a:bodyPr>
            <a:normAutofit/>
          </a:bodyPr>
          <a:lstStyle/>
          <a:p>
            <a:pPr marL="358775" indent="4445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8775" indent="4445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deraza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oynalarida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qirov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tushuntiriladi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Qirov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oynaning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uz-Latn-U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671DB-2C7D-4C36-9F14-B78B76DE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Havoning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namligi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799A61-A89C-4170-BB1A-79CF36A56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3583" y="1563757"/>
                <a:ext cx="11251095" cy="4916556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havodagi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suv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bug‘ining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absolyut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namligi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Temperaturasi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havodagi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mavjud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suv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bug‘ining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zichligi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absolyut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namligi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temperaturada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to‘yingan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bug‘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zichligiga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nisbatining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foizlarda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havoning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nisbiy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namligi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𝝋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𝝆</m:t>
                        </m:r>
                      </m:num>
                      <m:den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∙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799A61-A89C-4170-BB1A-79CF36A56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583" y="1563757"/>
                <a:ext cx="11251095" cy="4916556"/>
              </a:xfrm>
              <a:blipFill>
                <a:blip r:embed="rId2"/>
                <a:stretch>
                  <a:fillRect l="-1409" t="-1365" r="-1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6459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7FC0C0-289D-4F61-9AFD-CE15A0536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6" y="516836"/>
            <a:ext cx="10721009" cy="585746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Temperaturaning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qiymatlari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bug‘i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bug‘ining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bosimi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jadvalda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C41640-2EA6-44CF-A2B1-B022AD6F9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74" y="2320372"/>
            <a:ext cx="9064487" cy="39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15163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6AC5B-C8A2-4AC8-B009-CC16A64F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Havoning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nisbiy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namligini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469981E-F911-4A10-B166-97E988D86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96138" y="2133600"/>
                <a:ext cx="4452731" cy="40154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Tuzilishi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oddiy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Avgust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psixrometridan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foydalanib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namligini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o‘lchash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Masalan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ru-RU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469981E-F911-4A10-B166-97E988D86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6138" y="2133600"/>
                <a:ext cx="4452731" cy="4015409"/>
              </a:xfrm>
              <a:blipFill>
                <a:blip r:embed="rId2"/>
                <a:stretch>
                  <a:fillRect l="-2736" t="-1821" r="-27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459C94-2DA0-4D45-993D-8486D1BB4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81" y="1994452"/>
            <a:ext cx="2140593" cy="41545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1DA404-718C-4EE6-9634-81441B3AA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426" y="1994452"/>
            <a:ext cx="2140593" cy="41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D8D00-C7E8-420D-8CEF-C96E497C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96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Psixrometrik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1112A1-9BEA-43ED-8E5D-DBE33BA2F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887" y="1524000"/>
            <a:ext cx="9501809" cy="49033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97F3E3-52D8-48DB-9818-A5DFF6024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10055"/>
            <a:ext cx="8686800" cy="51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07F40-2F4F-4AD8-A63F-46D7305B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Yog‘inlarning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EDF54-DA97-422D-852C-628795A77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852" y="1815548"/>
            <a:ext cx="6414052" cy="474427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bug‘i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to‘yinadigan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nuqta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shudring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nuqtasi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Havoning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absolyut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namligini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shudring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nuqta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aniqlaydigan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asbobga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gigrometr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6D1B9CEA-32D8-4792-BDA6-0469CF9A3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" y="2266123"/>
            <a:ext cx="3392556" cy="32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6C64C1-CED8-4FBF-BBCF-8CB239964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29" y="410817"/>
            <a:ext cx="11145079" cy="60827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Yog‘inlar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shudring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tuman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E9E02-31DA-4F93-8242-1D586BB6A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13" y="3882888"/>
            <a:ext cx="3949148" cy="22594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E94335-C1F6-4170-B123-E6EF411BE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7" y="3761444"/>
            <a:ext cx="3776871" cy="23809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4D9F03-924A-4263-AACF-7EA51ECE2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7" y="925065"/>
            <a:ext cx="3776871" cy="22594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795BF1-D204-4AFE-9BD2-8F9223FDF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14" y="925065"/>
            <a:ext cx="3949147" cy="225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5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2AB549-4676-4B62-8F8A-26C708585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437321"/>
            <a:ext cx="11330608" cy="61622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yomg‘ir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qirov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do‘l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927D44-9D82-4F17-8DB6-0E0F9D445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0" y="1294366"/>
            <a:ext cx="3008245" cy="21843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98AE71-A07F-4FDA-B8F4-48E1D007A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95" y="1294367"/>
            <a:ext cx="3140765" cy="2184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E4D475-516E-4EF8-A4BC-0CC9D6064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4442" y="2832653"/>
            <a:ext cx="2184328" cy="44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3196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8DF2B-A3C0-4271-A531-D81FEE73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 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Ob-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BCD48-87CD-4425-9592-475072879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82" y="1762539"/>
            <a:ext cx="11323178" cy="466476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havoning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holati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ob-havo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Havoning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temperaturasi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namligi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bosimi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ob-havoning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Ob-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havoni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meteorologiya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markazlarida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0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338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                  Havoning namligi</vt:lpstr>
      <vt:lpstr>Презентация PowerPoint</vt:lpstr>
      <vt:lpstr>             Havoning nisbiy namligini o‘lchash</vt:lpstr>
      <vt:lpstr>                             Psixrometrik jadval</vt:lpstr>
      <vt:lpstr>                 Yog‘inlarning hosil bo‘lishi</vt:lpstr>
      <vt:lpstr>Презентация PowerPoint</vt:lpstr>
      <vt:lpstr>Презентация PowerPoint</vt:lpstr>
      <vt:lpstr>                                     Ob-havo</vt:lpstr>
      <vt:lpstr>                                      Masala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196</cp:revision>
  <dcterms:created xsi:type="dcterms:W3CDTF">2020-11-20T09:11:53Z</dcterms:created>
  <dcterms:modified xsi:type="dcterms:W3CDTF">2021-02-22T17:04:19Z</dcterms:modified>
</cp:coreProperties>
</file>