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10" r:id="rId7"/>
    <p:sldId id="307" r:id="rId8"/>
    <p:sldId id="309" r:id="rId9"/>
    <p:sldId id="308" r:id="rId10"/>
    <p:sldId id="311" r:id="rId11"/>
    <p:sldId id="312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236" y="2275808"/>
            <a:ext cx="9920209" cy="497988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Atmosferadagi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hodisalar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endParaRPr lang="en-US" sz="2400" b="1" dirty="0">
              <a:latin typeface="Arial"/>
              <a:cs typeface="Arial"/>
            </a:endParaRPr>
          </a:p>
          <a:p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8073" y="250279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18073" y="4984716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5DE95C-80B8-4F7A-B0DC-F928C2D8C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978" y="2024721"/>
            <a:ext cx="3111322" cy="22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B78DF-FFDD-45E9-BC91-356A0BD8A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064C348-C725-4400-B40D-264F61329F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8070"/>
                <a:ext cx="10515600" cy="4228893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𝟏𝟗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4400" b="1" dirty="0"/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bug‘ining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porsial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𝒌𝑷𝒂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namlikni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064C348-C725-4400-B40D-264F61329F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8070"/>
                <a:ext cx="10515600" cy="4228893"/>
              </a:xfrm>
              <a:blipFill>
                <a:blip r:embed="rId2"/>
                <a:stretch>
                  <a:fillRect l="-2377" t="-3175" r="-2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4211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  <a:blipFill>
                <a:blip r:embed="rId2"/>
                <a:stretch>
                  <a:fillRect t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7627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4611756"/>
                <a:ext cx="11032710" cy="19832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1,1 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𝑘𝑃𝑎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2,19 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𝑘𝑃𝑎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=50%</m:t>
                    </m:r>
                  </m:oMath>
                </a14:m>
                <a:endParaRPr lang="uz-Latn-UZ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4611756"/>
                <a:ext cx="11032710" cy="1983211"/>
              </a:xfrm>
              <a:prstGeom prst="rect">
                <a:avLst/>
              </a:prstGeom>
              <a:blipFill>
                <a:blip r:embed="rId3"/>
                <a:stretch>
                  <a:fillRect l="-1714" t="-2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4" y="187553"/>
                <a:ext cx="5380379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=1,1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=2,19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kPa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φ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4" y="187553"/>
                <a:ext cx="5380379" cy="3234533"/>
              </a:xfrm>
              <a:prstGeom prst="rect">
                <a:avLst/>
              </a:prstGeom>
              <a:blipFill>
                <a:blip r:embed="rId4"/>
                <a:stretch>
                  <a:fillRect l="-3398" t="-3396" b="-3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1895061"/>
            <a:ext cx="11178021" cy="4558748"/>
          </a:xfrm>
        </p:spPr>
        <p:txBody>
          <a:bodyPr>
            <a:normAutofit/>
          </a:bodyPr>
          <a:lstStyle/>
          <a:p>
            <a:pPr marL="358775" indent="4445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8775" indent="4445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deraza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oynalarida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qirov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Qirov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563757"/>
                <a:ext cx="11251095" cy="491655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namligi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bug‘ining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to‘yingan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bug‘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foizlarda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havoning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namligi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num>
                      <m:den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563757"/>
                <a:ext cx="11251095" cy="4916556"/>
              </a:xfrm>
              <a:blipFill>
                <a:blip r:embed="rId2"/>
                <a:stretch>
                  <a:fillRect l="-1409" t="-1365" r="-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6" y="516836"/>
            <a:ext cx="10721009" cy="585746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C41640-2EA6-44CF-A2B1-B022AD6F9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74" y="2320372"/>
            <a:ext cx="9064487" cy="391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96138" y="2133600"/>
                <a:ext cx="4452731" cy="401540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Tuzilishi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oddiy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Avgust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psixrometridan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namligini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21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ru-RU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96138" y="2133600"/>
                <a:ext cx="4452731" cy="4015409"/>
              </a:xfrm>
              <a:blipFill>
                <a:blip r:embed="rId2"/>
                <a:stretch>
                  <a:fillRect l="-2736" t="-1821" r="-2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459C94-2DA0-4D45-993D-8486D1BB4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81" y="1994452"/>
            <a:ext cx="2140593" cy="41545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1DA404-718C-4EE6-9634-81441B3AA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426" y="1994452"/>
            <a:ext cx="2140593" cy="41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Psixrometrik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112A1-9BEA-43ED-8E5D-DBE33BA2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8887" y="1524000"/>
            <a:ext cx="9501809" cy="490330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97F3E3-52D8-48DB-9818-A5DFF6024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410055"/>
            <a:ext cx="8686800" cy="51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07F40-2F4F-4AD8-A63F-46D7305B0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2EDF54-DA97-422D-852C-628795A77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4852" y="1815548"/>
            <a:ext cx="6414052" cy="474427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shudring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shudring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aniqlaydigan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asbobga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gigrometr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6D1B9CEA-32D8-4792-BDA6-0469CF9A3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35" y="2266123"/>
            <a:ext cx="3392556" cy="326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5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6C64C1-CED8-4FBF-BBCF-8CB239964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29" y="410817"/>
            <a:ext cx="11145079" cy="608274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shudring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8E9E02-31DA-4F93-8242-1D586BB6A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13" y="3882888"/>
            <a:ext cx="3949148" cy="22594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E94335-C1F6-4170-B123-E6EF411BE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7" y="3761444"/>
            <a:ext cx="3776871" cy="23809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4D9F03-924A-4263-AACF-7EA51ECE2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7" y="925065"/>
            <a:ext cx="3776871" cy="22594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795BF1-D204-4AFE-9BD2-8F9223FDF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14" y="925065"/>
            <a:ext cx="3949147" cy="22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5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B549-4676-4B62-8F8A-26C708585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437321"/>
            <a:ext cx="11330608" cy="616226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qirov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do‘l</a:t>
            </a:r>
            <a:endParaRPr lang="ru-RU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927D44-9D82-4F17-8DB6-0E0F9D445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0" y="1294366"/>
            <a:ext cx="3008245" cy="21843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98AE71-A07F-4FDA-B8F4-48E1D007A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695" y="1294367"/>
            <a:ext cx="3140765" cy="21843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E4D475-516E-4EF8-A4BC-0CC9D6064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04442" y="2832653"/>
            <a:ext cx="2184328" cy="441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3196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8DF2B-A3C0-4271-A531-D81FEE736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9BCD48-87CD-4425-9592-475072879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382" y="1762539"/>
            <a:ext cx="11323178" cy="466476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ob-havoning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Ob-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meteorologiya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206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338</Words>
  <Application>Microsoft Office PowerPoint</Application>
  <PresentationFormat>Широкоэкранный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Havoning namligi</vt:lpstr>
      <vt:lpstr>Презентация PowerPoint</vt:lpstr>
      <vt:lpstr>             Havoning nisbiy namligini o‘lchash</vt:lpstr>
      <vt:lpstr>                             Psixrometrik jadval</vt:lpstr>
      <vt:lpstr>                 Yog‘inlarning hosil bo‘lishi</vt:lpstr>
      <vt:lpstr>Презентация PowerPoint</vt:lpstr>
      <vt:lpstr>Презентация PowerPoint</vt:lpstr>
      <vt:lpstr>                                     Ob-havo</vt:lpstr>
      <vt:lpstr> 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196</cp:revision>
  <dcterms:created xsi:type="dcterms:W3CDTF">2020-11-20T09:11:53Z</dcterms:created>
  <dcterms:modified xsi:type="dcterms:W3CDTF">2021-02-22T17:04:19Z</dcterms:modified>
</cp:coreProperties>
</file>