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4" r:id="rId5"/>
    <p:sldId id="305" r:id="rId6"/>
    <p:sldId id="306" r:id="rId7"/>
    <p:sldId id="309" r:id="rId8"/>
    <p:sldId id="310" r:id="rId9"/>
    <p:sldId id="307" r:id="rId10"/>
    <p:sldId id="308" r:id="rId11"/>
    <p:sldId id="30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48236" y="2275808"/>
            <a:ext cx="9920209" cy="497988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Bug‘lanish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kondensatsiya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endParaRPr lang="en-US" sz="2400" b="1" dirty="0">
              <a:latin typeface="Arial"/>
              <a:cs typeface="Arial"/>
            </a:endParaRPr>
          </a:p>
          <a:p>
            <a:endParaRPr lang="en-US" sz="2400" b="1" dirty="0">
              <a:latin typeface="Arial"/>
              <a:cs typeface="Arial"/>
            </a:endParaRPr>
          </a:p>
          <a:p>
            <a:endParaRPr lang="en-US" sz="2400" b="1" dirty="0">
              <a:latin typeface="Arial"/>
              <a:cs typeface="Arial"/>
            </a:endParaRPr>
          </a:p>
          <a:p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9321" y="2369444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379321" y="4961323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038278-DC61-4DF5-AF76-9D31DE270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999" y="2044700"/>
            <a:ext cx="1638301" cy="196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87547" y="187552"/>
                <a:ext cx="5380379" cy="4251925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𝑄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𝑄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𝑄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𝑐𝑚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𝑄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rm</m:t>
                      </m:r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2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𝑟𝑚</m:t>
                    </m:r>
                  </m:oMath>
                </a14:m>
                <a:endParaRPr lang="en-US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87547" y="187552"/>
                <a:ext cx="5380379" cy="4251925"/>
              </a:xfrm>
              <a:blipFill>
                <a:blip r:embed="rId2"/>
                <a:stretch>
                  <a:fillRect t="-25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675641" y="954800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54157" y="3915731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54157" y="4611756"/>
                <a:ext cx="11198084" cy="19832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4200 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0,001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100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endParaRPr lang="uz-Latn-UZ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2,3∙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J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kg</m:t>
                        </m:r>
                      </m:den>
                    </m:f>
                    <m:r>
                      <a:rPr lang="en-US" sz="32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∙0,001</m:t>
                    </m:r>
                    <m:r>
                      <m:rPr>
                        <m:sty m:val="p"/>
                      </m:rPr>
                      <a:rPr lang="en-US" sz="32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kg</m:t>
                    </m:r>
                    <m:r>
                      <a:rPr lang="en-US" sz="32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=420</m:t>
                    </m:r>
                    <m:r>
                      <m:rPr>
                        <m:sty m:val="p"/>
                      </m:rPr>
                      <a:rPr lang="en-US" sz="32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J</m:t>
                    </m:r>
                    <m:r>
                      <a:rPr lang="en-US" sz="32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+2300</m:t>
                    </m:r>
                    <m:r>
                      <m:rPr>
                        <m:sty m:val="p"/>
                      </m:rPr>
                      <a:rPr lang="en-US" sz="32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J</m:t>
                    </m:r>
                    <m:r>
                      <a:rPr lang="en-US" sz="32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=2720</m:t>
                    </m:r>
                    <m:r>
                      <m:rPr>
                        <m:sty m:val="p"/>
                      </m:rPr>
                      <a:rPr lang="en-US" sz="32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J</m:t>
                    </m:r>
                  </m:oMath>
                </a14:m>
                <a:endParaRPr lang="en-US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𝑸</m:t>
                    </m:r>
                    <m:r>
                      <a:rPr lang="en-US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𝟐𝟕𝟐𝟎𝐉</m:t>
                    </m:r>
                  </m:oMath>
                </a14:m>
                <a:endParaRPr lang="uz-Latn-UZ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157" y="4611756"/>
                <a:ext cx="11198084" cy="1983211"/>
              </a:xfrm>
              <a:prstGeom prst="rect">
                <a:avLst/>
              </a:prstGeom>
              <a:blipFill>
                <a:blip r:embed="rId3"/>
                <a:stretch>
                  <a:fillRect l="-1416" t="-2462" b="-20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54157" y="187553"/>
                <a:ext cx="5340626" cy="323453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=0,001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=2,3∙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J</m:t>
                    </m:r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kg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=4200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Q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157" y="187553"/>
                <a:ext cx="5340626" cy="3234534"/>
              </a:xfrm>
              <a:prstGeom prst="rect">
                <a:avLst/>
              </a:prstGeom>
              <a:blipFill>
                <a:blip r:embed="rId4"/>
                <a:stretch>
                  <a:fillRect l="-2968" t="-4717" b="-37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5" y="1722783"/>
            <a:ext cx="11741921" cy="4731026"/>
          </a:xfrm>
        </p:spPr>
        <p:txBody>
          <a:bodyPr>
            <a:normAutofit/>
          </a:bodyPr>
          <a:lstStyle/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.(119-bet)</a:t>
            </a: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100⁰C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2,5 kg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bug‘i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kondensatsiyalanganda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71DB-2C7D-4C36-9F14-B78B76DE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Bug‘lanish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799A61-A89C-4170-BB1A-79CF36A56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878" y="1563757"/>
            <a:ext cx="10575235" cy="491655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agregat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bug‘lanish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Bug‘lanish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omillarga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00000"/>
              </a:lnSpc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Temperaturaga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00000"/>
              </a:lnSpc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Shamolga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00000"/>
              </a:lnSpc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Suyuqlikning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sirtiga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00000"/>
              </a:lnSpc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5B4BFF-939D-4F9F-AB9A-E22B27FC0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365" y="3127513"/>
            <a:ext cx="2398644" cy="310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4591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90D7-48BA-43DF-81E1-E0A55124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Solishtirma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bug‘lanish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issiqligi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3096" y="1577009"/>
                <a:ext cx="10986052" cy="4797286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1kg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suyuqlikni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bug‘ga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aylantirish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zarur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solishtirma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bug‘lanish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issiqligi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harfi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𝑟𝑚</m:t>
                    </m:r>
                  </m:oMath>
                </a14:m>
                <a:endParaRPr lang="en-US" sz="4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solishtirma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bug‘lanish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=2,3∙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J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kg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6" y="1577009"/>
                <a:ext cx="10986052" cy="4797286"/>
              </a:xfrm>
              <a:blipFill>
                <a:blip r:embed="rId2"/>
                <a:stretch>
                  <a:fillRect l="-1443" t="-1652" r="-13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171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6AC5B-C8A2-4AC8-B009-CC16A64F2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Kondensatsiya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9981E-F911-4A10-B166-97E988D863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32243" y="1855304"/>
                <a:ext cx="7142921" cy="4585253"/>
              </a:xfrm>
              <a:ln>
                <a:noFill/>
              </a:ln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Bug‘ning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suyuqlik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jarayoni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kondensatsiya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9981E-F911-4A10-B166-97E988D863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32243" y="1855304"/>
                <a:ext cx="7142921" cy="4585253"/>
              </a:xfrm>
              <a:blipFill>
                <a:blip r:embed="rId2"/>
                <a:stretch>
                  <a:fillRect l="-2133" t="-1726" r="-22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C55F78-27D9-4528-B693-666807064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845" y="1709530"/>
            <a:ext cx="2352675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D8D00-C7E8-420D-8CEF-C96E497C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to‘yinmagan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bug‘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3340" y="1563756"/>
                <a:ext cx="11145078" cy="4863547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suyuqligi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dinamik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bug‘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to‘yingan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bug‘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sharoitda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suyuqlik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ustida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bug‘ning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to‘yingan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bug‘ning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𝑛𝑘𝑇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3340" y="1563756"/>
                <a:ext cx="11145078" cy="4863547"/>
              </a:xfrm>
              <a:blipFill>
                <a:blip r:embed="rId2"/>
                <a:stretch>
                  <a:fillRect l="-1368" t="-1631" r="-14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DCDB9E-7AA1-42A0-B119-F383913542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14" y="3790121"/>
            <a:ext cx="2303186" cy="26371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0889DD-DFA0-428A-8E08-C49C496867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530" y="3790120"/>
            <a:ext cx="3162921" cy="263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23040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2273E5-EF3E-419D-93EE-16F187403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Qaynash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2DB3DB-A020-4947-B239-E0881C5D3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417" y="1603513"/>
            <a:ext cx="10243931" cy="471777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Suyuqlikning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bug‘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qaynash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FECDDE-1CC2-43D9-B6A5-DDDB84166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301" y="3059182"/>
            <a:ext cx="4321865" cy="326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27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1-01-30_01-00-47">
            <a:hlinkClick r:id="" action="ppaction://media"/>
            <a:extLst>
              <a:ext uri="{FF2B5EF4-FFF2-40B4-BE49-F238E27FC236}">
                <a16:creationId xmlns:a16="http://schemas.microsoft.com/office/drawing/2014/main" id="{6DB96D91-87FD-4564-9506-7433C67EEAE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02227" y="0"/>
            <a:ext cx="6758608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1AA8345-25DE-4488-899B-FA79E9AA0767}"/>
              </a:ext>
            </a:extLst>
          </p:cNvPr>
          <p:cNvSpPr/>
          <p:nvPr/>
        </p:nvSpPr>
        <p:spPr>
          <a:xfrm>
            <a:off x="9289773" y="3429000"/>
            <a:ext cx="371062" cy="26935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0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1-01-30_00-59-05">
            <a:hlinkClick r:id="" action="ppaction://media"/>
            <a:extLst>
              <a:ext uri="{FF2B5EF4-FFF2-40B4-BE49-F238E27FC236}">
                <a16:creationId xmlns:a16="http://schemas.microsoft.com/office/drawing/2014/main" id="{685BAAC2-73D9-47D9-B340-EFE7AFC9AC1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64905" y="0"/>
            <a:ext cx="7818782" cy="673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74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7784656-E128-4596-89F8-E6F0971B2D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5836" y="1775790"/>
                <a:ext cx="11408635" cy="4625009"/>
              </a:xfrm>
            </p:spPr>
            <p:txBody>
              <a:bodyPr>
                <a:noAutofit/>
              </a:bodyPr>
              <a:lstStyle/>
              <a:p>
                <a:pPr marL="0" indent="358775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4800" b="1" dirty="0"/>
                  <a:t>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temperaturada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 g 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suvni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qaynatish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bug‘ga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aylantirish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8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7784656-E128-4596-89F8-E6F0971B2D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5836" y="1775790"/>
                <a:ext cx="11408635" cy="4625009"/>
              </a:xfrm>
              <a:blipFill>
                <a:blip r:embed="rId2"/>
                <a:stretch>
                  <a:fillRect l="-2404" t="-3162" r="-24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8109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375</Words>
  <Application>Microsoft Office PowerPoint</Application>
  <PresentationFormat>Широкоэкранный</PresentationFormat>
  <Paragraphs>50</Paragraphs>
  <Slides>11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       Bug‘lanish</vt:lpstr>
      <vt:lpstr>                 Solishtirma bug‘lanish issiqligi</vt:lpstr>
      <vt:lpstr>                              Kondensatsiya</vt:lpstr>
      <vt:lpstr>                To‘yingan va to‘yinmagan bug‘</vt:lpstr>
      <vt:lpstr>                                    Qaynash</vt:lpstr>
      <vt:lpstr>Презентация PowerPoint</vt:lpstr>
      <vt:lpstr>Презентация PowerPoint</vt:lpstr>
      <vt:lpstr>                                     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186</cp:revision>
  <dcterms:created xsi:type="dcterms:W3CDTF">2020-11-20T09:11:53Z</dcterms:created>
  <dcterms:modified xsi:type="dcterms:W3CDTF">2021-02-22T17:02:31Z</dcterms:modified>
</cp:coreProperties>
</file>