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304" r:id="rId5"/>
    <p:sldId id="305" r:id="rId6"/>
    <p:sldId id="306" r:id="rId7"/>
    <p:sldId id="309" r:id="rId8"/>
    <p:sldId id="310" r:id="rId9"/>
    <p:sldId id="307" r:id="rId10"/>
    <p:sldId id="308" r:id="rId11"/>
    <p:sldId id="30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F577E-7DB7-4834-8B28-A72FE7A1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4C856D-2CC4-45BC-A28C-A51AEAA8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8B3E4-19C6-4F36-952D-316B5D30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1C5A0-B65A-400D-8036-E2E54BF7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01DCB-12BE-4D3F-9D3E-2AD9FEC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FF26-B89B-43E6-ABD2-085BA298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A3C9D-0420-4DF3-9226-4B1EB07F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4A70D-6D80-4CD3-A98B-7A1C15DC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9F76CD-1912-4654-A87B-5727512C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AAABC-4045-4C06-80CB-4650990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7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CE7A4D-7372-48BA-B2D3-470B6B446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E291E-E096-4FB2-85D3-7781DDAC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70EC-6A7E-4104-8284-A8638F85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C64B8-785E-4BF0-AEBB-C55497D7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038F-D89D-4FCB-9805-7B015224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85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9DB3A-ADC0-4E4E-BDA6-7765CE3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1E38CB-E3E3-4EDF-A0EB-4CD6FCE7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9B2F6-8691-406D-B0DA-3D5E0E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8E6A4-D124-477D-AC8A-809CB9CF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EE4E-7B36-44E2-9500-1BC2C89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B242-8D01-413B-9DBC-A02D1DBC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E0D9D-5021-4BB6-8B42-D50939E9F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9E00A-2FAA-478F-BEF3-29A34F18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D6B17-D1C0-4578-9F80-EAF0799B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B31C8-0448-44E1-A70E-E6F8F4A1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074C-8B30-4920-8E69-3BB4C2FC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C80AB-0774-4EF4-9E4A-3CA1BB66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EF05BE-36E0-4C74-98EE-C757B791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A18D1-7854-4F7F-B960-74C56D0F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B8BCF-9D92-4826-94F7-BD31089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21C214-E71E-45F3-8977-509D091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2C842-B67B-4323-800D-0D85A244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EECA0-6A95-4AEC-A559-23E041A9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FBE60E-B89F-4E76-85C4-3C7AD5A5F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793FC-92F9-4E9B-A3DF-44203B2A0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31C8B4-789A-4819-A70C-981EFC8DF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F58A7-4D32-4E4C-8132-86D94940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8510ED-5AB2-400A-8DF2-FFA62EE3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3E1F-F5BC-4B83-B63D-CE4EEE87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6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4BC7-0972-465E-9095-BBA0BB4E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62505-8BA0-4A41-B235-D693F73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C98D72-3D24-462F-B7D2-FFB1C96C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0B8F4-3876-4D29-8A6F-90026C5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5A64B-DAF2-4E2E-A5B3-37D293FF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4B37B-4FD9-4446-8AD0-56AB3114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21B28-8AB0-42B7-B577-5A0E55B6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0FB1-7AD8-4A52-8E56-EE2E65CA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6CA6FF-70CC-42D8-850A-09B8487D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EF21D-969C-486B-8650-198102C08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8E7DD-6C2D-45A0-BB02-0A06DE21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EE68D-B031-40A1-9BDB-00B6BBF5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F170F-A2A4-48CD-B45A-F451A71C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41FD-FD25-42BF-9817-2BFF40A7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11D809-C482-4D6D-AC7B-DC888D806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378C3-64E2-4BEC-8132-341DB67EB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FEA29-4C5D-4B21-9EB3-1A4D9167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D62007-87AB-4218-8D5C-BE969878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D4AA7-01CE-4D5E-8517-14BF33F3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CA44-51DA-4211-9D1A-B42E104E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9C5F5-B3C6-43CC-B4EA-31600B81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85CD-06FC-45F1-9C1F-1AD142169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73AD-9E90-41D8-A61C-01A79B163CF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DA2BE-A6ED-4046-8204-11626757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E8FCE-4407-404B-A61D-D3C500B22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1BF-24D7-4BF4-A446-DEF5BCF42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48236" y="2275808"/>
            <a:ext cx="9920209" cy="497988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48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Bug‘lanish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kondensatsiya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endParaRPr lang="en-US" sz="4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9321" y="2369444"/>
            <a:ext cx="648806" cy="17814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40978" y="50191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379321" y="4961323"/>
            <a:ext cx="648806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038278-DC61-4DF5-AF76-9D31DE270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99" y="2044700"/>
            <a:ext cx="1638301" cy="19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87547" y="187552"/>
                <a:ext cx="5380379" cy="4251925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rm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𝑟𝑚</m:t>
                    </m:r>
                  </m:oMath>
                </a14:m>
                <a:endParaRPr lang="en-US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87547" y="187552"/>
                <a:ext cx="5380379" cy="4251925"/>
              </a:xfrm>
              <a:blipFill>
                <a:blip r:embed="rId2"/>
                <a:stretch>
                  <a:fillRect t="-2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6675641" y="954800"/>
            <a:ext cx="1" cy="2281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954157" y="3915731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157" y="4611756"/>
                <a:ext cx="11198084" cy="1983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4200 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uz-Latn-UZ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0,001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endParaRPr lang="uz-Latn-UZ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2,3∙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kg</m:t>
                        </m:r>
                      </m:den>
                    </m:f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∙0,001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=420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+2300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</m:t>
                    </m:r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=2720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  <m:r>
                      <a:rPr lang="en-US" sz="32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𝟐𝟕𝟐𝟎𝐉</m:t>
                    </m:r>
                  </m:oMath>
                </a14:m>
                <a:endParaRPr lang="uz-Latn-UZ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7" y="4611756"/>
                <a:ext cx="11198084" cy="1983211"/>
              </a:xfrm>
              <a:prstGeom prst="rect">
                <a:avLst/>
              </a:prstGeom>
              <a:blipFill>
                <a:blip r:embed="rId3"/>
                <a:stretch>
                  <a:fillRect l="-1416" t="-2462" b="-20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157" y="187553"/>
                <a:ext cx="5340626" cy="32345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=0,001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=2,3∙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=4200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r>
                      <a:rPr lang="uz-Latn-UZ" sz="3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7" y="187553"/>
                <a:ext cx="5340626" cy="3234534"/>
              </a:xfrm>
              <a:prstGeom prst="rect">
                <a:avLst/>
              </a:prstGeom>
              <a:blipFill>
                <a:blip r:embed="rId4"/>
                <a:stretch>
                  <a:fillRect l="-2968" t="-4717" b="-37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BB088941-E81D-46B1-A6A4-A858DDAB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5" y="1722783"/>
            <a:ext cx="11741921" cy="4731026"/>
          </a:xfrm>
        </p:spPr>
        <p:txBody>
          <a:bodyPr>
            <a:normAutofit/>
          </a:bodyPr>
          <a:lstStyle/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.(119-bet)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100⁰C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2,5 kg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bug‘i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kondensatsiyalanganda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39630581-0D87-4D41-AB71-C86D2496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671DB-2C7D-4C36-9F14-B78B76DE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Bug‘lanish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99A61-A89C-4170-BB1A-79CF36A5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563757"/>
            <a:ext cx="10575235" cy="491655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agregat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bug‘lanish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Bug‘lanish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omillarga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Shamolga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Suyuqlikning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sirtiga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B4BFF-939D-4F9F-AB9A-E22B27FC0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5" y="3127513"/>
            <a:ext cx="2398644" cy="31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5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D90D7-48BA-43DF-81E1-E0A55124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44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Solishtirma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bug‘lanish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issiqligi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7FC0C0-289D-4F61-9AFD-CE15A0536D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096" y="1577009"/>
                <a:ext cx="10986052" cy="4797286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1kg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suyuqlikni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aylantirish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zarur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solishtirma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bug‘lanish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issiqligi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harfi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𝑟𝑚</m:t>
                    </m:r>
                  </m:oMath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solishtirma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bug‘lanish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=2,3∙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7FC0C0-289D-4F61-9AFD-CE15A0536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096" y="1577009"/>
                <a:ext cx="10986052" cy="4797286"/>
              </a:xfrm>
              <a:blipFill>
                <a:blip r:embed="rId2"/>
                <a:stretch>
                  <a:fillRect l="-1443" t="-1652" r="-13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AC5B-C8A2-4AC8-B009-CC16A64F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Kondensatsiya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69981E-F911-4A10-B166-97E988D86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2243" y="1855304"/>
                <a:ext cx="7142921" cy="4585253"/>
              </a:xfrm>
              <a:ln>
                <a:noFill/>
              </a:ln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jarayoni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kondensatsiya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469981E-F911-4A10-B166-97E988D86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2243" y="1855304"/>
                <a:ext cx="7142921" cy="4585253"/>
              </a:xfrm>
              <a:blipFill>
                <a:blip r:embed="rId2"/>
                <a:stretch>
                  <a:fillRect l="-2133" t="-1726" r="-22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C55F78-27D9-4528-B693-666807064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45" y="1709530"/>
            <a:ext cx="23526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8D00-C7E8-420D-8CEF-C96E497C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to‘yinmagan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bug‘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1112A1-9BEA-43ED-8E5D-DBE33BA2F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340" y="1563756"/>
                <a:ext cx="11145078" cy="4863547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O‘zining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dinamik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bug‘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to‘yingan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bug‘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sharoitda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ustida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to‘yingan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bug‘ning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bosimi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𝑛𝑘𝑇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1112A1-9BEA-43ED-8E5D-DBE33BA2F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340" y="1563756"/>
                <a:ext cx="11145078" cy="4863547"/>
              </a:xfrm>
              <a:blipFill>
                <a:blip r:embed="rId2"/>
                <a:stretch>
                  <a:fillRect l="-1368" t="-1631" r="-1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CDB9E-7AA1-42A0-B119-F38391354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14" y="3790121"/>
            <a:ext cx="2303186" cy="26371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889DD-DFA0-428A-8E08-C49C49686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30" y="3790120"/>
            <a:ext cx="3162921" cy="26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04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273E5-EF3E-419D-93EE-16F18740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2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Qaynash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2DB3DB-A020-4947-B239-E0881C5D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1603513"/>
            <a:ext cx="10243931" cy="471777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Suyuqlikning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bug‘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qaynash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FECDDE-1CC2-43D9-B6A5-DDDB84166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01" y="3059182"/>
            <a:ext cx="4321865" cy="3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7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1-01-30_01-00-47">
            <a:hlinkClick r:id="" action="ppaction://media"/>
            <a:extLst>
              <a:ext uri="{FF2B5EF4-FFF2-40B4-BE49-F238E27FC236}">
                <a16:creationId xmlns:a16="http://schemas.microsoft.com/office/drawing/2014/main" id="{6DB96D91-87FD-4564-9506-7433C67EEAE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2227" y="0"/>
            <a:ext cx="6758608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AA8345-25DE-4488-899B-FA79E9AA0767}"/>
              </a:ext>
            </a:extLst>
          </p:cNvPr>
          <p:cNvSpPr/>
          <p:nvPr/>
        </p:nvSpPr>
        <p:spPr>
          <a:xfrm>
            <a:off x="9289773" y="3429000"/>
            <a:ext cx="371062" cy="2693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1-01-30_00-59-05">
            <a:hlinkClick r:id="" action="ppaction://media"/>
            <a:extLst>
              <a:ext uri="{FF2B5EF4-FFF2-40B4-BE49-F238E27FC236}">
                <a16:creationId xmlns:a16="http://schemas.microsoft.com/office/drawing/2014/main" id="{685BAAC2-73D9-47D9-B340-EFE7AFC9AC1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4905" y="0"/>
            <a:ext cx="7818782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54CF8-C1FA-4289-9F13-DD886C85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7784656-E128-4596-89F8-E6F0971B2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836" y="1775790"/>
                <a:ext cx="11408635" cy="4625009"/>
              </a:xfrm>
            </p:spPr>
            <p:txBody>
              <a:bodyPr>
                <a:noAutofit/>
              </a:bodyPr>
              <a:lstStyle/>
              <a:p>
                <a:pPr marL="0" indent="358775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temperaturada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 g 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suvni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qaynatish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bug‘ga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aylantirish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7784656-E128-4596-89F8-E6F0971B2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836" y="1775790"/>
                <a:ext cx="11408635" cy="4625009"/>
              </a:xfrm>
              <a:blipFill>
                <a:blip r:embed="rId2"/>
                <a:stretch>
                  <a:fillRect l="-2404" t="-3162" r="-2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0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375</Words>
  <Application>Microsoft Office PowerPoint</Application>
  <PresentationFormat>Широкоэкранный</PresentationFormat>
  <Paragraphs>50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       Bug‘lanish</vt:lpstr>
      <vt:lpstr>                 Solishtirma bug‘lanish issiqligi</vt:lpstr>
      <vt:lpstr>                              Kondensatsiya</vt:lpstr>
      <vt:lpstr>                To‘yingan va to‘yinmagan bug‘</vt:lpstr>
      <vt:lpstr>                                    Qaynash</vt:lpstr>
      <vt:lpstr>Презентация PowerPoint</vt:lpstr>
      <vt:lpstr>Презентация PowerPoint</vt:lpstr>
      <vt:lpstr>                                     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186</cp:revision>
  <dcterms:created xsi:type="dcterms:W3CDTF">2020-11-20T09:11:53Z</dcterms:created>
  <dcterms:modified xsi:type="dcterms:W3CDTF">2021-02-22T17:02:31Z</dcterms:modified>
</cp:coreProperties>
</file>