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9" r:id="rId6"/>
    <p:sldId id="305" r:id="rId7"/>
    <p:sldId id="307" r:id="rId8"/>
    <p:sldId id="310" r:id="rId9"/>
    <p:sldId id="30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CCFF"/>
    <a:srgbClr val="00CC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8236" y="2275808"/>
            <a:ext cx="9920209" cy="585192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Yorug‘likning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qaytish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sinish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qonunlari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746295"/>
            <a:ext cx="648806" cy="17691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3221A4-0362-4CE9-98A9-635B8A79DB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795" y="5004278"/>
            <a:ext cx="3829877" cy="151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  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799A61-A89C-4170-BB1A-79CF36A56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1404730"/>
            <a:ext cx="11223353" cy="531412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Yo‘nalishlari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fazoning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nuqtasida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optika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885950" lvl="3" indent="-514350" algn="just">
              <a:lnSpc>
                <a:spcPct val="100000"/>
              </a:lnSpc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885950" lvl="3" indent="-514350" algn="just">
              <a:lnSpc>
                <a:spcPct val="100000"/>
              </a:lnSpc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885950" lvl="3" indent="-514350" algn="just">
              <a:lnSpc>
                <a:spcPct val="100000"/>
              </a:lnSpc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885950" lvl="3" indent="-514350" algn="just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lnSpc>
                <a:spcPct val="100000"/>
              </a:lnSpc>
              <a:buAutoNum type="arabicPeriod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00000"/>
              </a:lnSpc>
              <a:buAutoNum type="arabicPeriod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FC0C0-289D-4F61-9AFD-CE15A0536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391" y="1577009"/>
            <a:ext cx="10707757" cy="479728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Soyaning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tarqalishini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isbotlaydi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6C8570-0611-4D93-A5DC-FE3BD4587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006586"/>
            <a:ext cx="6095999" cy="252453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EBA5C39-14F2-412C-A8A2-15F83E2422D7}"/>
              </a:ext>
            </a:extLst>
          </p:cNvPr>
          <p:cNvSpPr/>
          <p:nvPr/>
        </p:nvSpPr>
        <p:spPr>
          <a:xfrm>
            <a:off x="4810538" y="5063157"/>
            <a:ext cx="1603513" cy="67503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6AC5B-C8A2-4AC8-B009-CC16A64F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qaytishi</a:t>
            </a:r>
            <a:r>
              <a:rPr lang="en-US" sz="4800" dirty="0"/>
              <a:t>        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1" y="1577008"/>
                <a:ext cx="7036903" cy="4850295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g‘adur-budur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tarqoq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diffuz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Agar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silliq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ko‘zgusimon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14350" indent="-514350" algn="just">
                  <a:lnSpc>
                    <a:spcPct val="100000"/>
                  </a:lnSpc>
                  <a:buAutoNum type="arabicPeriod"/>
                </a:pP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14350" indent="-514350" algn="just">
                  <a:lnSpc>
                    <a:spcPct val="100000"/>
                  </a:lnSpc>
                  <a:buAutoNum type="arabicPeriod"/>
                </a:pP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    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1" y="1577008"/>
                <a:ext cx="7036903" cy="4850295"/>
              </a:xfrm>
              <a:blipFill>
                <a:blip r:embed="rId2"/>
                <a:stretch>
                  <a:fillRect l="-1820" t="-1635" r="-17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5AF1AD-7D78-4CFD-8D54-1A88A54FE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6" y="3813312"/>
            <a:ext cx="3684103" cy="21501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505157-A61F-4D7A-86E2-B8AACAFF2D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6" y="1577009"/>
            <a:ext cx="3829877" cy="1511164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80732F26-4077-4A16-9258-176725ABFCD8}"/>
              </a:ext>
            </a:extLst>
          </p:cNvPr>
          <p:cNvSpPr/>
          <p:nvPr/>
        </p:nvSpPr>
        <p:spPr>
          <a:xfrm>
            <a:off x="2743200" y="3826149"/>
            <a:ext cx="834887" cy="384313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E4DAB0A3-D535-4491-898E-C7114438DD82}"/>
              </a:ext>
            </a:extLst>
          </p:cNvPr>
          <p:cNvSpPr/>
          <p:nvPr/>
        </p:nvSpPr>
        <p:spPr>
          <a:xfrm>
            <a:off x="2809460" y="3839608"/>
            <a:ext cx="834887" cy="28823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4A1A85D-393C-401F-B032-699BF4223D2E}"/>
              </a:ext>
            </a:extLst>
          </p:cNvPr>
          <p:cNvSpPr/>
          <p:nvPr/>
        </p:nvSpPr>
        <p:spPr>
          <a:xfrm>
            <a:off x="1205948" y="3813311"/>
            <a:ext cx="914400" cy="34083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0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C2F29-C27C-49E9-A409-802E510C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A09BC59-41DA-4FFB-88D3-4A435F4F48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14123" y="1683025"/>
                <a:ext cx="6440556" cy="4956314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2.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sinusining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sinusiga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kattalikdir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a:rPr lang="en-US" sz="3200" b="1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𝜶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a:rPr lang="en-US" sz="3200" b="1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𝜷</m:t>
                            </m:r>
                          </m:e>
                        </m:func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A09BC59-41DA-4FFB-88D3-4A435F4F48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14123" y="1683025"/>
                <a:ext cx="6440556" cy="4956314"/>
              </a:xfrm>
              <a:blipFill>
                <a:blip r:embed="rId2"/>
                <a:stretch>
                  <a:fillRect l="-1989" t="-1476" r="-1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2AEA60-C50C-4F3B-9B76-0B88C332FE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07" y="2246244"/>
            <a:ext cx="3919329" cy="3339306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3B6C9A9F-69AC-4FD9-B8D7-9010861FD05A}"/>
              </a:ext>
            </a:extLst>
          </p:cNvPr>
          <p:cNvSpPr/>
          <p:nvPr/>
        </p:nvSpPr>
        <p:spPr>
          <a:xfrm>
            <a:off x="1644104" y="2345635"/>
            <a:ext cx="675026" cy="31001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3267FD5-F163-4BC2-9016-740574CE357B}"/>
              </a:ext>
            </a:extLst>
          </p:cNvPr>
          <p:cNvSpPr/>
          <p:nvPr/>
        </p:nvSpPr>
        <p:spPr>
          <a:xfrm>
            <a:off x="3338721" y="2810996"/>
            <a:ext cx="1258956" cy="3942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6B6FF5-35BE-43F9-B332-6CAB8D237070}"/>
              </a:ext>
            </a:extLst>
          </p:cNvPr>
          <p:cNvSpPr/>
          <p:nvPr/>
        </p:nvSpPr>
        <p:spPr>
          <a:xfrm>
            <a:off x="1032019" y="4704160"/>
            <a:ext cx="1071766" cy="46334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F6F4744-4B9B-4A6F-A878-E0CDF2F3F01A}"/>
              </a:ext>
            </a:extLst>
          </p:cNvPr>
          <p:cNvSpPr/>
          <p:nvPr/>
        </p:nvSpPr>
        <p:spPr>
          <a:xfrm>
            <a:off x="2885661" y="3915897"/>
            <a:ext cx="1769165" cy="8216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23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5130" y="3428999"/>
                <a:ext cx="10893287" cy="3329609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/>
                  <a:t>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den>
                    </m:f>
                  </m:oMath>
                </a14:m>
                <a:r>
                  <a:rPr lang="en-US" sz="4000" dirty="0"/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/>
                  <a:t> 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</m:func>
                      </m:den>
                    </m:f>
                  </m:oMath>
                </a14:m>
                <a:endParaRPr lang="en-US" sz="40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1   </m:t>
                        </m:r>
                      </m:sub>
                    </m:sSub>
                  </m:oMath>
                </a14:m>
                <a:r>
                  <a:rPr lang="en-US" sz="4000" dirty="0"/>
                  <a:t>da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4000" dirty="0"/>
                  <a:t>  </a:t>
                </a:r>
                <a:r>
                  <a:rPr lang="en-US" sz="4000" dirty="0" err="1"/>
                  <a:t>va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ru-RU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1   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da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4000" dirty="0"/>
                  <a:t> 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5130" y="3428999"/>
                <a:ext cx="10893287" cy="33296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09FED1-25BE-4D14-8965-815E13B4C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987" y="1336401"/>
            <a:ext cx="8582025" cy="1609725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EC255089-504F-4BE5-8BEB-D7261F103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991" y="2963690"/>
            <a:ext cx="3191082" cy="25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784656-E128-4596-89F8-E6F0971B2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386" y="1775790"/>
            <a:ext cx="11152262" cy="4625009"/>
          </a:xfrm>
        </p:spPr>
        <p:txBody>
          <a:bodyPr>
            <a:normAutofit/>
          </a:bodyPr>
          <a:lstStyle/>
          <a:p>
            <a:pPr marL="0" indent="538163" algn="just">
              <a:lnSpc>
                <a:spcPct val="100000"/>
              </a:lnSpc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30⁰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538163" algn="just">
              <a:lnSpc>
                <a:spcPct val="100000"/>
              </a:lnSpc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muhitning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sindirish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28109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3BFA04E9-C1A6-4C4E-B3A4-D8B02D8692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91" y="649357"/>
            <a:ext cx="10323443" cy="5380382"/>
          </a:xfrm>
        </p:spPr>
      </p:pic>
    </p:spTree>
    <p:extLst>
      <p:ext uri="{BB962C8B-B14F-4D97-AF65-F5344CB8AC3E}">
        <p14:creationId xmlns:p14="http://schemas.microsoft.com/office/powerpoint/2010/main" val="583224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5" y="1775791"/>
            <a:ext cx="11541033" cy="4678018"/>
          </a:xfrm>
        </p:spPr>
        <p:txBody>
          <a:bodyPr>
            <a:normAutofit/>
          </a:bodyPr>
          <a:lstStyle/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.(133-bet)</a:t>
            </a:r>
          </a:p>
          <a:p>
            <a:pPr marL="358775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Stakandagi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borgandek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379</Words>
  <Application>Microsoft Office PowerPoint</Application>
  <PresentationFormat>Широкоэкранный</PresentationFormat>
  <Paragraphs>37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    Yorug‘lik nuri</vt:lpstr>
      <vt:lpstr>     Yorug‘likning to‘g‘ri chiziq bo‘ylab tarqalishi</vt:lpstr>
      <vt:lpstr>                         Yorug‘likning qaytishi        </vt:lpstr>
      <vt:lpstr>              Yorug‘likning sinish qonuni</vt:lpstr>
      <vt:lpstr>             Yorug‘likning sinish qonuni</vt:lpstr>
      <vt:lpstr>                                    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225</cp:revision>
  <dcterms:created xsi:type="dcterms:W3CDTF">2020-11-20T09:11:53Z</dcterms:created>
  <dcterms:modified xsi:type="dcterms:W3CDTF">2021-02-24T06:15:46Z</dcterms:modified>
</cp:coreProperties>
</file>