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21"/>
  </p:notesMasterIdLst>
  <p:sldIdLst>
    <p:sldId id="1356" r:id="rId4"/>
    <p:sldId id="1402" r:id="rId5"/>
    <p:sldId id="1463" r:id="rId6"/>
    <p:sldId id="1489" r:id="rId7"/>
    <p:sldId id="1481" r:id="rId8"/>
    <p:sldId id="262" r:id="rId9"/>
    <p:sldId id="1499" r:id="rId10"/>
    <p:sldId id="1500" r:id="rId11"/>
    <p:sldId id="1490" r:id="rId12"/>
    <p:sldId id="1505" r:id="rId13"/>
    <p:sldId id="1504" r:id="rId14"/>
    <p:sldId id="1501" r:id="rId15"/>
    <p:sldId id="1465" r:id="rId16"/>
    <p:sldId id="1506" r:id="rId17"/>
    <p:sldId id="1491" r:id="rId18"/>
    <p:sldId id="1503" r:id="rId19"/>
    <p:sldId id="1429" r:id="rId2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9"/>
            <p14:sldId id="1481"/>
            <p14:sldId id="262"/>
            <p14:sldId id="1499"/>
            <p14:sldId id="1500"/>
            <p14:sldId id="1490"/>
            <p14:sldId id="1505"/>
            <p14:sldId id="1504"/>
            <p14:sldId id="1501"/>
            <p14:sldId id="1465"/>
            <p14:sldId id="1506"/>
            <p14:sldId id="1491"/>
            <p14:sldId id="1503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99"/>
    <a:srgbClr val="686765"/>
    <a:srgbClr val="6B6A68"/>
    <a:srgbClr val="FFE89F"/>
    <a:srgbClr val="FF9966"/>
    <a:srgbClr val="CC99FF"/>
    <a:srgbClr val="9999FF"/>
    <a:srgbClr val="FFFF66"/>
    <a:srgbClr val="4EA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5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9000" t="70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74590" y="1129522"/>
            <a:ext cx="5148572" cy="112208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387" algn="ctr"/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nomozshomgulning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gerbariy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51434" y="1196419"/>
            <a:ext cx="246315" cy="8397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75685"/>
            <a:ext cx="667850" cy="55508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75685"/>
            <a:ext cx="667850" cy="55508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44777" y="385708"/>
            <a:ext cx="583220" cy="26222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1600" b="1" spc="10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1" y="2634330"/>
            <a:ext cx="638789" cy="54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51433" y="2164459"/>
            <a:ext cx="24631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541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433" y="611932"/>
            <a:ext cx="5364596" cy="20313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 algn="just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gulxayridoshlar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Jaydari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Meksika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Poyasi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mevasi-ko‘sak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66700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Mirahmedov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“Toshkent-1”, “Toshkent-2”, “Toshkent-3”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Meksika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53" y="2497875"/>
            <a:ext cx="1103892" cy="6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4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541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0" y="734595"/>
            <a:ext cx="1744588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95649" y="1196996"/>
            <a:ext cx="3348373" cy="1169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Azimbayevich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Musayev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genetik-olim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(lot.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Gossypium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kolleksiyasini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461" y="2786823"/>
            <a:ext cx="1157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(1928-2014)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9986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541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32" y="630928"/>
            <a:ext cx="2062824" cy="1601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1" y="630928"/>
            <a:ext cx="2052228" cy="16011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9249" y="2376128"/>
            <a:ext cx="12314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1.Oddiy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73197" y="2376128"/>
            <a:ext cx="1853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2.Misr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g‘o‘zasi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374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74" y="560327"/>
            <a:ext cx="5499236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Nomozshomgul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gerbariylar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541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95" y="2128662"/>
            <a:ext cx="1044115" cy="9983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9375" y="1136057"/>
            <a:ext cx="5499236" cy="9541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Nomozshomgul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lot.Mirabilis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urug‘pallali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qalqon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to‘pgul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541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17" y="972918"/>
            <a:ext cx="1854629" cy="1692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30" y="1332012"/>
            <a:ext cx="1758587" cy="1671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826419"/>
            <a:ext cx="1805809" cy="16554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421" y="51539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91550" y="1024235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1339" y="63436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98573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481" y="611932"/>
            <a:ext cx="4464496" cy="3385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541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108796"/>
              </p:ext>
            </p:extLst>
          </p:nvPr>
        </p:nvGraphicFramePr>
        <p:xfrm>
          <a:off x="197427" y="1024690"/>
          <a:ext cx="5436604" cy="188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174">
                  <a:extLst>
                    <a:ext uri="{9D8B030D-6E8A-4147-A177-3AD203B41FA5}">
                      <a16:colId xmlns:a16="http://schemas.microsoft.com/office/drawing/2014/main" val="201738988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656489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4400102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47885830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4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‘simlik</a:t>
                      </a:r>
                      <a:endParaRPr lang="en-US" sz="14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Dominant 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Retsessiv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Oraliq</a:t>
                      </a: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42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4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‘oza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novvat</a:t>
                      </a: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rang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412722"/>
                  </a:ext>
                </a:extLst>
              </a:tr>
              <a:tr h="321086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Pomidor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sariq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pushti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92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Namozshomgul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endParaRPr lang="ru-RU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Aa-</a:t>
                      </a:r>
                      <a:r>
                        <a:rPr lang="en-US" sz="12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pushti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89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73182" y="604018"/>
            <a:ext cx="262829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453" y="1115988"/>
            <a:ext cx="482475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452" y="1791608"/>
            <a:ext cx="482475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nimadan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187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71872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527" y="1002519"/>
            <a:ext cx="4184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661" y="1072832"/>
            <a:ext cx="5004556" cy="93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nomozshomgulning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575936">
              <a:spcAft>
                <a:spcPts val="94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/>
              <a:t>Dars</a:t>
            </a:r>
            <a:r>
              <a:rPr lang="en-US" sz="3600" dirty="0"/>
              <a:t> </a:t>
            </a:r>
            <a:r>
              <a:rPr lang="en-US" sz="3600" dirty="0" err="1"/>
              <a:t>rejasi</a:t>
            </a:r>
            <a:endParaRPr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24043"/>
            <a:ext cx="5580620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/>
              <a:t>O‘tilgan</a:t>
            </a:r>
            <a:r>
              <a:rPr lang="en-US" sz="1800" dirty="0"/>
              <a:t> </a:t>
            </a:r>
            <a:r>
              <a:rPr lang="en-US" sz="1800" dirty="0" err="1"/>
              <a:t>mavzuni</a:t>
            </a:r>
            <a:r>
              <a:rPr lang="en-US" sz="1800" dirty="0"/>
              <a:t> </a:t>
            </a:r>
            <a:r>
              <a:rPr lang="en-US" sz="1800" dirty="0" err="1"/>
              <a:t>mustahkamlash</a:t>
            </a:r>
            <a:r>
              <a:rPr lang="en-US" sz="1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913" y="607286"/>
            <a:ext cx="5062264" cy="7386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68" y="1488079"/>
            <a:ext cx="5499509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Mendel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gomozigota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0389" y="2368872"/>
            <a:ext cx="5040262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F2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9:3:3:1,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1:2:2:4:1:2:1:2:1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337" y="71872"/>
            <a:ext cx="363640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Laboratoriya</a:t>
            </a:r>
            <a:r>
              <a:rPr lang="en-US" sz="2400" dirty="0"/>
              <a:t> </a:t>
            </a:r>
            <a:r>
              <a:rPr lang="en-US" sz="2400" dirty="0" err="1"/>
              <a:t>mashg‘uloti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449" y="754588"/>
            <a:ext cx="5114416" cy="6155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irsiylanishga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gerbariylar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1518573"/>
            <a:ext cx="1367792" cy="1367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67" y="1552424"/>
            <a:ext cx="1619998" cy="12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901561" y="71872"/>
            <a:ext cx="399438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Laboratoriya</a:t>
            </a:r>
            <a:r>
              <a:rPr lang="en-US" sz="2400" dirty="0"/>
              <a:t> </a:t>
            </a:r>
            <a:r>
              <a:rPr lang="en-US" sz="2400" dirty="0" err="1"/>
              <a:t>mashg‘uloti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934" y="647936"/>
            <a:ext cx="525658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nomozshomgulning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gerbariylar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mallarang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novvotrang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4" y="1926422"/>
            <a:ext cx="801131" cy="801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0" y="1860772"/>
            <a:ext cx="899514" cy="899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37" y="1649105"/>
            <a:ext cx="1225485" cy="84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99" y="1638380"/>
            <a:ext cx="1123645" cy="840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22" y="2329345"/>
            <a:ext cx="1209210" cy="82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84" y="2051714"/>
            <a:ext cx="918349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899505" y="80095"/>
            <a:ext cx="370841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Laboratoriya</a:t>
            </a:r>
            <a:r>
              <a:rPr lang="en-US" sz="2400" dirty="0"/>
              <a:t> </a:t>
            </a:r>
            <a:r>
              <a:rPr lang="en-US" sz="2400" dirty="0" err="1"/>
              <a:t>mashg‘uloti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469" y="656675"/>
            <a:ext cx="5417217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49" y="1216608"/>
            <a:ext cx="496855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gerbariylarini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Dominant,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taqqoslang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9" y="2016088"/>
            <a:ext cx="1187772" cy="1111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06" y="2016088"/>
            <a:ext cx="1391792" cy="1043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899505" y="80095"/>
            <a:ext cx="370841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Laboratoriya</a:t>
            </a:r>
            <a:r>
              <a:rPr lang="en-US" sz="2400" dirty="0"/>
              <a:t> </a:t>
            </a:r>
            <a:r>
              <a:rPr lang="en-US" sz="2400" dirty="0" err="1"/>
              <a:t>mashg‘uloti</a:t>
            </a:r>
            <a:r>
              <a:rPr lang="en-US" sz="2400" dirty="0"/>
              <a:t> </a:t>
            </a:r>
            <a:endParaRPr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434" y="595168"/>
            <a:ext cx="5328049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(lot.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Solanum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lycopersikum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urug‘pallalilar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ituzumdoshlar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yonboshlab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chetleri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qirqilgan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rezavor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81" y="1980084"/>
            <a:ext cx="939537" cy="828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9" y="1878315"/>
            <a:ext cx="1523279" cy="1196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52" y="1878315"/>
            <a:ext cx="1711704" cy="126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26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899505" y="80095"/>
            <a:ext cx="370841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Laboratoriya</a:t>
            </a:r>
            <a:r>
              <a:rPr lang="en-US" sz="2400" dirty="0"/>
              <a:t> </a:t>
            </a:r>
            <a:r>
              <a:rPr lang="en-US" sz="2400" dirty="0" err="1"/>
              <a:t>mashg‘uloti</a:t>
            </a:r>
            <a:r>
              <a:rPr lang="en-US" sz="2400" dirty="0"/>
              <a:t> </a:t>
            </a:r>
            <a:endParaRPr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0" y="643354"/>
            <a:ext cx="1647089" cy="1173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10" y="631748"/>
            <a:ext cx="1794325" cy="1168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616302"/>
            <a:ext cx="1686389" cy="11837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1872072"/>
            <a:ext cx="1686389" cy="122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17" y="1872072"/>
            <a:ext cx="1800018" cy="12287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8" y="1892436"/>
            <a:ext cx="1764196" cy="11879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421" y="6839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28495" y="6839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31853" y="6861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2889" y="187207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89555" y="191476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31853" y="191476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82138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541" y="71872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433" y="611932"/>
            <a:ext cx="5292588" cy="73866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navlaridan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gerbariylarni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Dominant,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retsessiv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93" y="1512032"/>
            <a:ext cx="2601023" cy="15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162704</TotalTime>
  <Words>500</Words>
  <Application>Microsoft Office PowerPoint</Application>
  <PresentationFormat>Произвольный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   BIOLOGIYA</vt:lpstr>
      <vt:lpstr>Dars rejasi</vt:lpstr>
      <vt:lpstr>O‘tilgan mavzuni mustahkamlash </vt:lpstr>
      <vt:lpstr>Laboratoriya mashg‘uloti</vt:lpstr>
      <vt:lpstr>Laboratoriya mashg‘uloti </vt:lpstr>
      <vt:lpstr>Laboratoriya mashg‘uloti </vt:lpstr>
      <vt:lpstr>Laboratoriya mashg‘uloti </vt:lpstr>
      <vt:lpstr>Laboratoriya mashg‘uloti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2201</cp:revision>
  <dcterms:created xsi:type="dcterms:W3CDTF">2014-10-08T23:03:32Z</dcterms:created>
  <dcterms:modified xsi:type="dcterms:W3CDTF">2021-03-25T08:04:47Z</dcterms:modified>
</cp:coreProperties>
</file>