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1"/>
  </p:notesMasterIdLst>
  <p:sldIdLst>
    <p:sldId id="1356" r:id="rId4"/>
    <p:sldId id="1402" r:id="rId5"/>
    <p:sldId id="1463" r:id="rId6"/>
    <p:sldId id="1489" r:id="rId7"/>
    <p:sldId id="1481" r:id="rId8"/>
    <p:sldId id="262" r:id="rId9"/>
    <p:sldId id="1499" r:id="rId10"/>
    <p:sldId id="1500" r:id="rId11"/>
    <p:sldId id="1490" r:id="rId12"/>
    <p:sldId id="1505" r:id="rId13"/>
    <p:sldId id="1504" r:id="rId14"/>
    <p:sldId id="1501" r:id="rId15"/>
    <p:sldId id="1465" r:id="rId16"/>
    <p:sldId id="1506" r:id="rId17"/>
    <p:sldId id="1491" r:id="rId18"/>
    <p:sldId id="1503" r:id="rId19"/>
    <p:sldId id="1429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9"/>
            <p14:sldId id="1481"/>
            <p14:sldId id="262"/>
            <p14:sldId id="1499"/>
            <p14:sldId id="1500"/>
            <p14:sldId id="1490"/>
            <p14:sldId id="1505"/>
            <p14:sldId id="1504"/>
            <p14:sldId id="1501"/>
            <p14:sldId id="1465"/>
            <p14:sldId id="1506"/>
            <p14:sldId id="1491"/>
            <p14:sldId id="1503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FF99"/>
    <a:srgbClr val="686765"/>
    <a:srgbClr val="6B6A68"/>
    <a:srgbClr val="FFE89F"/>
    <a:srgbClr val="FF9966"/>
    <a:srgbClr val="CC99FF"/>
    <a:srgbClr val="9999FF"/>
    <a:srgbClr val="FFFF66"/>
    <a:srgbClr val="4EA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5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9000" t="70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74590" y="1129522"/>
            <a:ext cx="5148572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8387" algn="ctr"/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nomozshomgulning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4" y="1196419"/>
            <a:ext cx="246315" cy="8397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75685"/>
            <a:ext cx="66785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75685"/>
            <a:ext cx="66785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4777" y="385708"/>
            <a:ext cx="583220" cy="26222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16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61" y="2634330"/>
            <a:ext cx="638789" cy="542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3" y="2164459"/>
            <a:ext cx="24631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611932"/>
            <a:ext cx="5364596" cy="203132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gulxayridoshlar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Jaydari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mevasi-ko‘sak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Mirahmedov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“Toshkent-1”, “Toshkent-2”, “Toshkent-3”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2497875"/>
            <a:ext cx="1103892" cy="64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49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30" y="734595"/>
            <a:ext cx="1744588" cy="205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195649" y="1196996"/>
            <a:ext cx="3348373" cy="11695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Azimbayevich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Musayev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genetik-olim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(lot.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Gossypium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kolleksiyasini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3461" y="2786823"/>
            <a:ext cx="11576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(1928-2014)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999864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32" y="630928"/>
            <a:ext cx="2062824" cy="16011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630928"/>
            <a:ext cx="2052228" cy="16011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79249" y="2376128"/>
            <a:ext cx="12314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1.Oddiy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73197" y="2376128"/>
            <a:ext cx="18533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2.Misr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g‘o‘zasi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23747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374" y="560327"/>
            <a:ext cx="5499236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Nomozshomgul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495" y="2128662"/>
            <a:ext cx="1044115" cy="9983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375" y="1136057"/>
            <a:ext cx="5499236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Nomozshomgul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lot.Mirabilis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urug‘pallali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217" y="972918"/>
            <a:ext cx="1854629" cy="16921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930" y="1332012"/>
            <a:ext cx="1758587" cy="16715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826419"/>
            <a:ext cx="1805809" cy="16554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421" y="515397"/>
            <a:ext cx="2984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91550" y="1024235"/>
            <a:ext cx="2984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71339" y="634364"/>
            <a:ext cx="2984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985739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481" y="611932"/>
            <a:ext cx="4464496" cy="3385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108796"/>
              </p:ext>
            </p:extLst>
          </p:nvPr>
        </p:nvGraphicFramePr>
        <p:xfrm>
          <a:off x="197427" y="1024690"/>
          <a:ext cx="5436604" cy="1880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174">
                  <a:extLst>
                    <a:ext uri="{9D8B030D-6E8A-4147-A177-3AD203B41FA5}">
                      <a16:colId xmlns:a16="http://schemas.microsoft.com/office/drawing/2014/main" val="201738988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226564895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440010200"/>
                    </a:ext>
                  </a:extLst>
                </a:gridCol>
                <a:gridCol w="1242138">
                  <a:extLst>
                    <a:ext uri="{9D8B030D-6E8A-4147-A177-3AD203B41FA5}">
                      <a16:colId xmlns:a16="http://schemas.microsoft.com/office/drawing/2014/main" val="247885830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‘simlik</a:t>
                      </a:r>
                      <a:endParaRPr lang="en-US" sz="1400" baseline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Dominant  </a:t>
                      </a:r>
                      <a:r>
                        <a:rPr 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Retsessiv</a:t>
                      </a: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Oraliq</a:t>
                      </a: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042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‘oza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malla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2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novvat</a:t>
                      </a: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12722"/>
                  </a:ext>
                </a:extLst>
              </a:tr>
              <a:tr h="321086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Pomidor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pushti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920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Namozshomgul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12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Aa-</a:t>
                      </a:r>
                      <a:r>
                        <a:rPr lang="en-US" sz="12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pushti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73182" y="604018"/>
            <a:ext cx="2628292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1453" y="1115988"/>
            <a:ext cx="482475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452" y="1791608"/>
            <a:ext cx="4824757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61878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9527" y="1002519"/>
            <a:ext cx="41841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81661" y="1072832"/>
            <a:ext cx="5004556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nomozshomgulning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575936">
              <a:spcAft>
                <a:spcPts val="94"/>
              </a:spcAft>
              <a:defRPr/>
            </a:pPr>
            <a:r>
              <a:rPr lang="en-US" sz="18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/>
              <a:t>Dars</a:t>
            </a:r>
            <a:r>
              <a:rPr lang="en-US" sz="3600" dirty="0"/>
              <a:t> </a:t>
            </a:r>
            <a:r>
              <a:rPr lang="en-US" sz="3600" dirty="0" err="1"/>
              <a:t>rejasi</a:t>
            </a:r>
            <a:endParaRPr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043"/>
            <a:ext cx="5580620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O‘tilgan</a:t>
            </a:r>
            <a:r>
              <a:rPr lang="en-US" sz="1800" dirty="0"/>
              <a:t> </a:t>
            </a:r>
            <a:r>
              <a:rPr lang="en-US" sz="1800" dirty="0" err="1"/>
              <a:t>mavzuni</a:t>
            </a:r>
            <a:r>
              <a:rPr lang="en-US" sz="1800" dirty="0"/>
              <a:t> </a:t>
            </a:r>
            <a:r>
              <a:rPr lang="en-US" sz="1800" dirty="0" err="1"/>
              <a:t>mustahkamlash</a:t>
            </a:r>
            <a:r>
              <a:rPr lang="en-US" sz="18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1913" y="607286"/>
            <a:ext cx="5062264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968" y="1488079"/>
            <a:ext cx="549950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0389" y="2368872"/>
            <a:ext cx="504026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9:3:3:1,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1:2:2:4:1:2:1:2:1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337" y="71872"/>
            <a:ext cx="363640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</a:t>
            </a:r>
            <a:r>
              <a:rPr lang="en-US" sz="2400" dirty="0" err="1"/>
              <a:t>mashg‘uloti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449" y="754588"/>
            <a:ext cx="5114416" cy="6155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518573"/>
            <a:ext cx="1367792" cy="13677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867" y="1552424"/>
            <a:ext cx="1619998" cy="12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901561" y="71872"/>
            <a:ext cx="399438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</a:t>
            </a:r>
            <a:r>
              <a:rPr lang="en-US" sz="2400" dirty="0" err="1"/>
              <a:t>mashg‘uloti</a:t>
            </a:r>
            <a:r>
              <a:rPr lang="en-US" sz="2400" dirty="0"/>
              <a:t> </a:t>
            </a:r>
            <a:endParaRPr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0934" y="647936"/>
            <a:ext cx="525658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nomozshomgulning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mallarang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novvotrang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34" y="1926422"/>
            <a:ext cx="801131" cy="801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00" y="1860772"/>
            <a:ext cx="899514" cy="8995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37" y="1649105"/>
            <a:ext cx="1225485" cy="847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999" y="1638380"/>
            <a:ext cx="1123645" cy="840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822" y="2329345"/>
            <a:ext cx="1209210" cy="822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784" y="2051714"/>
            <a:ext cx="918349" cy="6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899505" y="80095"/>
            <a:ext cx="37084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</a:t>
            </a:r>
            <a:r>
              <a:rPr lang="en-US" sz="2400" dirty="0" err="1"/>
              <a:t>mashg‘uloti</a:t>
            </a:r>
            <a:r>
              <a:rPr lang="en-US" sz="2400" dirty="0"/>
              <a:t> </a:t>
            </a:r>
            <a:endParaRPr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3469" y="656675"/>
            <a:ext cx="5417217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449" y="1216608"/>
            <a:ext cx="4968552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Dominant,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29" y="2016088"/>
            <a:ext cx="1187772" cy="1111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06" y="2016088"/>
            <a:ext cx="1391792" cy="10438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899505" y="80095"/>
            <a:ext cx="37084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</a:t>
            </a:r>
            <a:r>
              <a:rPr lang="en-US" sz="2400" dirty="0" err="1"/>
              <a:t>mashg‘uloti</a:t>
            </a:r>
            <a:r>
              <a:rPr lang="en-US" sz="2400" dirty="0"/>
              <a:t> </a:t>
            </a:r>
            <a:endParaRPr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434" y="595168"/>
            <a:ext cx="5328049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(lot.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Solanum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lycopersikum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urug‘pallalilar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ituzumdoshlar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yonboshlab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rezavor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81" y="1980084"/>
            <a:ext cx="939537" cy="828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1878315"/>
            <a:ext cx="1523279" cy="1196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452" y="1878315"/>
            <a:ext cx="1711704" cy="1260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2262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899505" y="80095"/>
            <a:ext cx="37084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</a:t>
            </a:r>
            <a:r>
              <a:rPr lang="en-US" sz="2400" dirty="0" err="1"/>
              <a:t>mashg‘uloti</a:t>
            </a:r>
            <a:r>
              <a:rPr lang="en-US" sz="2400" dirty="0"/>
              <a:t> 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70" y="643354"/>
            <a:ext cx="1647089" cy="11730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810" y="631748"/>
            <a:ext cx="1794325" cy="11683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616302"/>
            <a:ext cx="1686389" cy="11837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872072"/>
            <a:ext cx="1686389" cy="1228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17" y="1872072"/>
            <a:ext cx="1800018" cy="12287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8" y="1892436"/>
            <a:ext cx="1764196" cy="118799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421" y="68394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28495" y="68394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31853" y="6861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2889" y="187207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89555" y="191476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31853" y="191476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82138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3541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611932"/>
            <a:ext cx="5292588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Dominant,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93" y="1512032"/>
            <a:ext cx="2601023" cy="152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162704</TotalTime>
  <Words>500</Words>
  <Application>Microsoft Office PowerPoint</Application>
  <PresentationFormat>Произвольный</PresentationFormat>
  <Paragraphs>78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Dars rejasi</vt:lpstr>
      <vt:lpstr>O‘tilgan mavzuni mustahkamlash </vt:lpstr>
      <vt:lpstr>Laboratoriya mashg‘uloti</vt:lpstr>
      <vt:lpstr>Laboratoriya mashg‘uloti </vt:lpstr>
      <vt:lpstr>Laboratoriya mashg‘uloti </vt:lpstr>
      <vt:lpstr>Laboratoriya mashg‘uloti </vt:lpstr>
      <vt:lpstr>Laboratoriya mashg‘uloti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2201</cp:revision>
  <dcterms:created xsi:type="dcterms:W3CDTF">2014-10-08T23:03:32Z</dcterms:created>
  <dcterms:modified xsi:type="dcterms:W3CDTF">2021-03-25T08:04:47Z</dcterms:modified>
</cp:coreProperties>
</file>