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17"/>
  </p:notesMasterIdLst>
  <p:sldIdLst>
    <p:sldId id="1356" r:id="rId4"/>
    <p:sldId id="1402" r:id="rId5"/>
    <p:sldId id="1463" r:id="rId6"/>
    <p:sldId id="1489" r:id="rId7"/>
    <p:sldId id="1499" r:id="rId8"/>
    <p:sldId id="1481" r:id="rId9"/>
    <p:sldId id="1502" r:id="rId10"/>
    <p:sldId id="262" r:id="rId11"/>
    <p:sldId id="1503" r:id="rId12"/>
    <p:sldId id="1490" r:id="rId13"/>
    <p:sldId id="1465" r:id="rId14"/>
    <p:sldId id="1425" r:id="rId15"/>
    <p:sldId id="1429" r:id="rId1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9"/>
            <p14:sldId id="1499"/>
            <p14:sldId id="1481"/>
            <p14:sldId id="1502"/>
            <p14:sldId id="262"/>
            <p14:sldId id="1503"/>
            <p14:sldId id="1490"/>
            <p14:sldId id="1465"/>
            <p14:sldId id="1425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FF99"/>
    <a:srgbClr val="FFFF66"/>
    <a:srgbClr val="FFE89F"/>
    <a:srgbClr val="FF9966"/>
    <a:srgbClr val="CC99FF"/>
    <a:srgbClr val="9999FF"/>
    <a:srgbClr val="4EA327"/>
    <a:srgbClr val="969696"/>
    <a:srgbClr val="E84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491" autoAdjust="0"/>
  </p:normalViewPr>
  <p:slideViewPr>
    <p:cSldViewPr snapToObjects="1">
      <p:cViewPr varScale="1">
        <p:scale>
          <a:sx n="157" d="100"/>
          <a:sy n="157" d="100"/>
        </p:scale>
        <p:origin x="115" y="192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2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0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116" y="79872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75469" y="1147668"/>
            <a:ext cx="4824536" cy="93741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1-amaliy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mashg‘ulot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3" y="1345567"/>
            <a:ext cx="28128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75685"/>
            <a:ext cx="784045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75685"/>
            <a:ext cx="784045" cy="55508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51933" y="323900"/>
            <a:ext cx="78404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3" y="2232112"/>
            <a:ext cx="28128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97405" y="71872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93" y="620880"/>
            <a:ext cx="5040263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burishganligi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б)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 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ааВВСс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09" y="2077998"/>
            <a:ext cx="1946920" cy="97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30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7405" y="71872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433" y="611932"/>
            <a:ext cx="2860111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r>
              <a:rPr lang="en-US" altLang="ru-RU" sz="1600" b="1" dirty="0"/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 </a:t>
            </a: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3562" y="1095372"/>
            <a:ext cx="725583" cy="155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ABC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30611" y="1613526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6675" y="1613526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29490" y="1081503"/>
            <a:ext cx="2858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F1: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AaBbCc-sariq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AaBbcc-sariq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AabbCc-sariq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Aabbcc-sariq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aaBBCC-yasil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aaBBcc-yashil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silliq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aabbCC-yashil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endParaRPr lang="en-US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aabbcc-yashil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burishgan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47677" y="2643084"/>
            <a:ext cx="19030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f:1:1:1:1:1:1:1:1</a:t>
            </a:r>
            <a:endParaRPr lang="ru-RU" sz="1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9" y="611932"/>
            <a:ext cx="957527" cy="95752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0" y="2580454"/>
            <a:ext cx="425359" cy="5245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57" y="2581990"/>
            <a:ext cx="391109" cy="5214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989" y="2582995"/>
            <a:ext cx="405699" cy="5399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7" y="2580454"/>
            <a:ext cx="368951" cy="5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7380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6854" y="1596556"/>
            <a:ext cx="2550094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 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  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ааВВСс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453" y="634951"/>
            <a:ext cx="489654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3810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</a:t>
            </a:r>
            <a:r>
              <a:rPr lang="en-US" sz="2000" b="1" kern="0" dirty="0">
                <a:latin typeface="Arial" pitchFamily="34" charset="0"/>
                <a:cs typeface="Arial" pitchFamily="34" charset="0"/>
              </a:rPr>
              <a:t>lar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453" y="702207"/>
            <a:ext cx="3666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734680"/>
            <a:ext cx="1296144" cy="136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31453" y="1323530"/>
            <a:ext cx="4179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142-sahifadagi 4-masalani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-36140"/>
            <a:ext cx="5544616" cy="570645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600" dirty="0" err="1"/>
              <a:t>Dars</a:t>
            </a:r>
            <a:r>
              <a:rPr lang="en-US" sz="3600" dirty="0"/>
              <a:t> </a:t>
            </a:r>
            <a:r>
              <a:rPr lang="en-US" sz="3600" dirty="0" err="1"/>
              <a:t>rejasi</a:t>
            </a:r>
            <a:endParaRPr sz="3600" dirty="0"/>
          </a:p>
        </p:txBody>
      </p:sp>
      <p:sp>
        <p:nvSpPr>
          <p:cNvPr id="31" name="TextBox 30"/>
          <p:cNvSpPr txBox="1"/>
          <p:nvPr/>
        </p:nvSpPr>
        <p:spPr>
          <a:xfrm>
            <a:off x="1655589" y="2139791"/>
            <a:ext cx="1138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13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5459" y="1026286"/>
            <a:ext cx="4788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87"/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Diduragay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chatishtirishga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namunaviy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yechishni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24043"/>
            <a:ext cx="5580620" cy="293646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800" dirty="0" err="1"/>
              <a:t>O‘tilgan</a:t>
            </a:r>
            <a:r>
              <a:rPr lang="en-US" sz="1800" dirty="0"/>
              <a:t> </a:t>
            </a:r>
            <a:r>
              <a:rPr lang="en-US" sz="1800" dirty="0" err="1"/>
              <a:t>mavzuni</a:t>
            </a:r>
            <a:r>
              <a:rPr lang="en-US" sz="1800" dirty="0"/>
              <a:t> </a:t>
            </a:r>
            <a:r>
              <a:rPr lang="en-US" sz="1800" dirty="0" err="1"/>
              <a:t>mustahkamlash</a:t>
            </a:r>
            <a:r>
              <a:rPr lang="en-US" sz="1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09" y="662644"/>
            <a:ext cx="531471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0909" y="1260004"/>
            <a:ext cx="5314717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Fenotip:3:1,genotip-1:2:1.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908" y="1957583"/>
            <a:ext cx="5314717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Mendelning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qonuni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juft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irsiylanadi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ru-RU" sz="2400" dirty="0"/>
              <a:t>1-</a:t>
            </a:r>
            <a:r>
              <a:rPr lang="en-US" sz="2400" dirty="0"/>
              <a:t> masala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461" y="575928"/>
            <a:ext cx="4752231" cy="116955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mevasining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yumaloq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noksimon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dominantlik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pomidorlar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a) AABB; b)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d)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e)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f)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1848777"/>
            <a:ext cx="1656002" cy="1242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45" y="1925898"/>
            <a:ext cx="1368152" cy="10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8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ru-RU" sz="2400" dirty="0"/>
              <a:t>1-</a:t>
            </a:r>
            <a:r>
              <a:rPr lang="en-US" sz="2400" dirty="0"/>
              <a:t>masala</a:t>
            </a:r>
            <a:endParaRPr sz="2400" dirty="0"/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22" y="2136658"/>
            <a:ext cx="1191383" cy="10018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92" y="2188051"/>
            <a:ext cx="1230409" cy="8990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9079" y="665112"/>
            <a:ext cx="1007392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AABB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944" y="673040"/>
            <a:ext cx="98495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17579" y="663582"/>
            <a:ext cx="958917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00957" y="663582"/>
            <a:ext cx="984950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9079" y="1580010"/>
            <a:ext cx="906402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0985" y="1580010"/>
            <a:ext cx="997774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334602" y="1580010"/>
            <a:ext cx="914033" cy="338554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h)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5006" y="1062365"/>
            <a:ext cx="6861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700036" y="1090082"/>
            <a:ext cx="10147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AB,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17579" y="1054139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412431" y="1054139"/>
            <a:ext cx="974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G:AB, Ab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3989" y="2031985"/>
            <a:ext cx="16541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AB, Ab,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518696" y="2021846"/>
            <a:ext cx="9730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Ab, ab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91244" y="2029072"/>
            <a:ext cx="6415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ab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312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2-masala </a:t>
            </a:r>
            <a:endParaRPr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429" y="683940"/>
            <a:ext cx="5184279" cy="22467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71463" algn="just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G‘o‘zaning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sariq-limon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och-sariq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sariq-limon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sariq-limon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1/4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Chatishtirishda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6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1658770" y="77876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2-masala </a:t>
            </a:r>
            <a:endParaRPr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85444"/>
              </p:ext>
            </p:extLst>
          </p:nvPr>
        </p:nvGraphicFramePr>
        <p:xfrm>
          <a:off x="758723" y="1087905"/>
          <a:ext cx="1584176" cy="182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943">
                  <a:extLst>
                    <a:ext uri="{9D8B030D-6E8A-4147-A177-3AD203B41FA5}">
                      <a16:colId xmlns:a16="http://schemas.microsoft.com/office/drawing/2014/main" val="3783015680"/>
                    </a:ext>
                  </a:extLst>
                </a:gridCol>
                <a:gridCol w="997233">
                  <a:extLst>
                    <a:ext uri="{9D8B030D-6E8A-4147-A177-3AD203B41FA5}">
                      <a16:colId xmlns:a16="http://schemas.microsoft.com/office/drawing/2014/main" val="4127477227"/>
                    </a:ext>
                  </a:extLst>
                </a:gridCol>
              </a:tblGrid>
              <a:tr h="349354">
                <a:tc>
                  <a:txBody>
                    <a:bodyPr/>
                    <a:lstStyle/>
                    <a:p>
                      <a:r>
                        <a:rPr lang="ru-RU" altLang="ru-RU" sz="16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♀♂</a:t>
                      </a:r>
                      <a:endParaRPr lang="ru-RU" sz="1600" b="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sy</a:t>
                      </a:r>
                      <a:endParaRPr lang="ru-RU" sz="1600" b="1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315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ru-RU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SY</a:t>
                      </a:r>
                      <a:endParaRPr lang="ru-RU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SsYy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Sy</a:t>
                      </a:r>
                      <a:endParaRPr lang="ru-RU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Ssyy</a:t>
                      </a:r>
                      <a:endParaRPr lang="ru-RU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738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sY</a:t>
                      </a:r>
                      <a:endParaRPr lang="ru-RU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ssYy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24849"/>
                  </a:ext>
                </a:extLst>
              </a:tr>
              <a:tr h="361211"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sy</a:t>
                      </a:r>
                      <a:endParaRPr lang="ru-RU" sz="16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759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altLang="ru-RU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</a:rPr>
                        <a:t>ssyy</a:t>
                      </a:r>
                      <a:endParaRPr lang="ru-RU" sz="1600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078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9983" y="57902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1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7572" y="679561"/>
            <a:ext cx="3000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72167" y="603168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SsYy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618924" y="645075"/>
                <a:ext cx="304891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8924" y="645075"/>
                <a:ext cx="304891" cy="2616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2148410" y="578680"/>
            <a:ext cx="550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ssyy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8328" y="640235"/>
            <a:ext cx="300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endParaRPr lang="ru-RU" sz="1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23485" y="1323793"/>
            <a:ext cx="1990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sariq-limon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10711" y="1732808"/>
            <a:ext cx="1985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cheklanmagan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05282" y="2137628"/>
            <a:ext cx="19907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sariq-limon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6482" y="2554344"/>
            <a:ext cx="1992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shoxi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gultojibarglari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sariq</a:t>
            </a: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396007" y="2570004"/>
            <a:ext cx="1105404" cy="338554"/>
          </a:xfrm>
          <a:prstGeom prst="rect">
            <a:avLst/>
          </a:prstGeom>
          <a:solidFill>
            <a:srgbClr val="66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 1:1:1:1 </a:t>
            </a:r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52" y="636625"/>
            <a:ext cx="862036" cy="75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890" y="636625"/>
            <a:ext cx="866249" cy="73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95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3-masala </a:t>
            </a:r>
            <a:endParaRPr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9089" y="647936"/>
            <a:ext cx="5148572" cy="23391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76213"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No‘xatning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chatishtirilgan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F1 da 120 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F2 da 720 ta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F1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genotipga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F1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F2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76213" algn="just"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F2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gultojibargli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583581" y="77877"/>
            <a:ext cx="2232248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/>
              <a:t>3-masala </a:t>
            </a:r>
            <a:endParaRPr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37" y="611932"/>
            <a:ext cx="1966340" cy="13265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225" y="2715479"/>
            <a:ext cx="564236" cy="395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957" y="591765"/>
            <a:ext cx="575882" cy="431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84873" y="669222"/>
            <a:ext cx="2872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ru-RU" sz="1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98637" y="634790"/>
            <a:ext cx="182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x    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79725" y="672792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</a:rPr>
              <a:t>♀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96137" y="669222"/>
            <a:ext cx="2904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solidFill>
                  <a:srgbClr val="002060"/>
                </a:solidFill>
                <a:latin typeface="Times New Roman" panose="02020603050405020304" pitchFamily="18" charset="0"/>
              </a:rPr>
              <a:t>♂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82667" y="898265"/>
            <a:ext cx="356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ru-RU" sz="12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7783" y="891761"/>
            <a:ext cx="389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61884" y="888438"/>
            <a:ext cx="380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682667" y="1175264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F1:</a:t>
            </a:r>
            <a:endParaRPr lang="ru-RU" sz="12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24531" y="1199418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AaBb</a:t>
            </a:r>
            <a:endParaRPr lang="ru-RU" sz="1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458972" y="1188361"/>
            <a:ext cx="3016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09948" y="1199418"/>
            <a:ext cx="19295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91133" y="1955208"/>
            <a:ext cx="936104" cy="307777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f: 9:3:3:1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9425" y="2305915"/>
            <a:ext cx="1747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9-uzun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425" y="2487998"/>
            <a:ext cx="16353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3-uzun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58972" y="1490382"/>
            <a:ext cx="17844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 AB, Ab,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    4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454719" y="1781482"/>
            <a:ext cx="2733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>
              <a:buAutoNum type="alphaLcPeriod" startAt="3"/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16 --- 720 ta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  9 --- x = 405 ta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sz="11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6555" y="2241859"/>
            <a:ext cx="259558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16 --- 720 </a:t>
            </a:r>
          </a:p>
          <a:p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  3 --- x = 135 ta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115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161567</TotalTime>
  <Words>645</Words>
  <Application>Microsoft Office PowerPoint</Application>
  <PresentationFormat>Произвольный</PresentationFormat>
  <Paragraphs>109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Open Sans</vt:lpstr>
      <vt:lpstr>Open Sans Light</vt:lpstr>
      <vt:lpstr>Times New Roman</vt:lpstr>
      <vt:lpstr>Office Theme</vt:lpstr>
      <vt:lpstr>1_Office Theme</vt:lpstr>
      <vt:lpstr>2_Office Theme</vt:lpstr>
      <vt:lpstr>   BIOLOGIYA</vt:lpstr>
      <vt:lpstr>Dars rejasi</vt:lpstr>
      <vt:lpstr>O‘tilgan mavzuni mustahkamlash </vt:lpstr>
      <vt:lpstr>1- masala</vt:lpstr>
      <vt:lpstr>1-masala</vt:lpstr>
      <vt:lpstr>2-masala </vt:lpstr>
      <vt:lpstr>2-masala </vt:lpstr>
      <vt:lpstr>3-masala </vt:lpstr>
      <vt:lpstr>3-masala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2190</cp:revision>
  <dcterms:created xsi:type="dcterms:W3CDTF">2014-10-08T23:03:32Z</dcterms:created>
  <dcterms:modified xsi:type="dcterms:W3CDTF">2021-03-25T08:03:39Z</dcterms:modified>
</cp:coreProperties>
</file>