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21"/>
  </p:notesMasterIdLst>
  <p:sldIdLst>
    <p:sldId id="1356" r:id="rId4"/>
    <p:sldId id="1402" r:id="rId5"/>
    <p:sldId id="1463" r:id="rId6"/>
    <p:sldId id="1489" r:id="rId7"/>
    <p:sldId id="1481" r:id="rId8"/>
    <p:sldId id="262" r:id="rId9"/>
    <p:sldId id="1482" r:id="rId10"/>
    <p:sldId id="1490" r:id="rId11"/>
    <p:sldId id="1465" r:id="rId12"/>
    <p:sldId id="1491" r:id="rId13"/>
    <p:sldId id="1414" r:id="rId14"/>
    <p:sldId id="1486" r:id="rId15"/>
    <p:sldId id="1462" r:id="rId16"/>
    <p:sldId id="1492" r:id="rId17"/>
    <p:sldId id="1466" r:id="rId18"/>
    <p:sldId id="1425" r:id="rId19"/>
    <p:sldId id="1429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9"/>
            <p14:sldId id="1481"/>
            <p14:sldId id="262"/>
            <p14:sldId id="1482"/>
            <p14:sldId id="1490"/>
            <p14:sldId id="1465"/>
            <p14:sldId id="1491"/>
            <p14:sldId id="1414"/>
            <p14:sldId id="1486"/>
            <p14:sldId id="1462"/>
            <p14:sldId id="1492"/>
            <p14:sldId id="1466"/>
            <p14:sldId id="1425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00"/>
    <a:srgbClr val="FFE89F"/>
    <a:srgbClr val="FF9966"/>
    <a:srgbClr val="CC99FF"/>
    <a:srgbClr val="9999FF"/>
    <a:srgbClr val="FFFF66"/>
    <a:srgbClr val="4EA327"/>
    <a:srgbClr val="969696"/>
    <a:srgbClr val="E8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5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9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7698" y="1295266"/>
            <a:ext cx="4870319" cy="69119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9426" y="1295375"/>
            <a:ext cx="263286" cy="6910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322335"/>
            <a:ext cx="739858" cy="5084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322335"/>
            <a:ext cx="739858" cy="5084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51933" y="359904"/>
            <a:ext cx="720080" cy="293006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1800" b="1" spc="10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32" y="2182273"/>
            <a:ext cx="1509486" cy="95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9425" y="2088096"/>
            <a:ext cx="263286" cy="6910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85102" y="74571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908" y="2088096"/>
            <a:ext cx="504026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kombinatsiyalari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bo‘lsagina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907" y="625082"/>
            <a:ext cx="504026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9:3:3:1,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1:2:2:4:1:2:1:2:1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907" y="1215345"/>
            <a:ext cx="5040263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kombinatsiyalari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0590" y="90055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III-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770357"/>
            <a:ext cx="3492537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57" y="683940"/>
            <a:ext cx="2016075" cy="228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7517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473" y="611932"/>
            <a:ext cx="4428195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80" y="1859878"/>
            <a:ext cx="2264980" cy="12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6215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87" y="588199"/>
            <a:ext cx="5148275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2n, n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triduragayda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9846" y="1908076"/>
            <a:ext cx="979755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194" y="2396956"/>
            <a:ext cx="476079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ABC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3050" y="71872"/>
            <a:ext cx="313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Tahliliy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45" y="700924"/>
            <a:ext cx="4968255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587" y="2253307"/>
            <a:ext cx="24599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35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6678" y="70388"/>
            <a:ext cx="313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Tahliliy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577" y="1634464"/>
            <a:ext cx="302788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47" y="583439"/>
            <a:ext cx="50045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Tahililiy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050" y="2376128"/>
            <a:ext cx="500455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1:1:1:1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235" y="1158045"/>
            <a:ext cx="1798185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458" y="630403"/>
            <a:ext cx="4824536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445" y="1237594"/>
            <a:ext cx="140415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7442" y="1237594"/>
            <a:ext cx="130456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5045" y="1237594"/>
            <a:ext cx="130456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5085" y="1844785"/>
            <a:ext cx="85632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G:ABC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8648" y="1833189"/>
            <a:ext cx="769763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Ab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ab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5869" y="1844785"/>
            <a:ext cx="93610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ABC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6780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§.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712" y="1618357"/>
            <a:ext cx="540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139-sahifadagi 50-rasm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01" y="2037764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345" y="20382"/>
            <a:ext cx="3139169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Dars</a:t>
            </a:r>
            <a:r>
              <a:rPr lang="en-US" sz="2800" dirty="0"/>
              <a:t> </a:t>
            </a:r>
            <a:r>
              <a:rPr lang="en-US" sz="2800" dirty="0" err="1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4087" y="1153506"/>
            <a:ext cx="240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465876" y="881636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12864" y="1332012"/>
            <a:ext cx="285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Mendelning</a:t>
            </a:r>
            <a:r>
              <a:rPr lang="en-US" sz="1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III</a:t>
            </a:r>
            <a:r>
              <a:rPr lang="ru-RU" sz="1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580620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O‘tilgan</a:t>
            </a:r>
            <a:r>
              <a:rPr lang="en-US" sz="1800" dirty="0"/>
              <a:t> </a:t>
            </a:r>
            <a:r>
              <a:rPr lang="en-US" sz="1800" dirty="0" err="1"/>
              <a:t>mavzuni</a:t>
            </a:r>
            <a:r>
              <a:rPr lang="en-US" sz="1800" dirty="0"/>
              <a:t> </a:t>
            </a:r>
            <a:r>
              <a:rPr lang="en-US" sz="1800" dirty="0" err="1"/>
              <a:t>mustahkamlash</a:t>
            </a:r>
            <a:r>
              <a:rPr lang="en-US" sz="1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469" y="553780"/>
            <a:ext cx="4696729" cy="1077218"/>
          </a:xfrm>
          <a:prstGeom prst="rect">
            <a:avLst/>
          </a:prstGeom>
          <a:solidFill>
            <a:srgbClr val="FFE89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 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novvotrang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F1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‘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F2da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2458542"/>
            <a:ext cx="25546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r>
              <a:rPr lang="en-US" altLang="ru-RU" sz="1600" b="1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 x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F1: Aa 100%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novvot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445" y="1722829"/>
            <a:ext cx="926857" cy="646331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malla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Aa-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novvat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3833" y="1716631"/>
            <a:ext cx="255465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r>
              <a:rPr lang="en-US" altLang="ru-RU" sz="1600" b="1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 x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G:  A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F2:  AA, Aa, Aa, aa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g:1:2:1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f: 1:2:1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184" y="1372777"/>
            <a:ext cx="5062264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60" y="117660"/>
            <a:ext cx="4895533" cy="386260"/>
          </a:xfrm>
        </p:spPr>
        <p:txBody>
          <a:bodyPr/>
          <a:lstStyle/>
          <a:p>
            <a:r>
              <a:rPr lang="en-US" dirty="0"/>
              <a:t>Di-</a:t>
            </a:r>
            <a:r>
              <a:rPr lang="en-US" dirty="0" err="1"/>
              <a:t>poliduragay</a:t>
            </a:r>
            <a:r>
              <a:rPr lang="en-US" dirty="0"/>
              <a:t> </a:t>
            </a:r>
            <a:r>
              <a:rPr lang="en-US" dirty="0" err="1"/>
              <a:t>chatishtirish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184" y="599795"/>
            <a:ext cx="506226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2156947"/>
            <a:ext cx="2124236" cy="9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007517" y="45933"/>
            <a:ext cx="363640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Diduragay</a:t>
            </a:r>
            <a:r>
              <a:rPr lang="en-US" sz="2400" dirty="0"/>
              <a:t> </a:t>
            </a:r>
            <a:r>
              <a:rPr lang="en-US" sz="2400" dirty="0" err="1"/>
              <a:t>chatishtirish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940" y="1508357"/>
            <a:ext cx="2874609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dominant,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940" y="597624"/>
            <a:ext cx="549950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62" y="1440023"/>
            <a:ext cx="1288068" cy="165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75" y="1400842"/>
            <a:ext cx="1269039" cy="169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146" y="2634533"/>
            <a:ext cx="189987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087626" y="77877"/>
            <a:ext cx="356439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Diduragay</a:t>
            </a:r>
            <a:r>
              <a:rPr lang="en-US" sz="2400" dirty="0"/>
              <a:t> </a:t>
            </a:r>
            <a:r>
              <a:rPr lang="en-US" sz="2400" dirty="0" err="1"/>
              <a:t>chatishtirish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11932"/>
            <a:ext cx="543660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gen B gen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gen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gen B gen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gen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0422" y="1857263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F1:AaBb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501" y="2272762"/>
            <a:ext cx="4411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5913" y="2318414"/>
            <a:ext cx="4443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9082" y="2319964"/>
            <a:ext cx="413896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2916" y="2314700"/>
            <a:ext cx="423514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3258" y="2319964"/>
            <a:ext cx="393056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223541" y="77877"/>
            <a:ext cx="34563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Diduragay</a:t>
            </a:r>
            <a:r>
              <a:rPr lang="en-US" sz="2400" dirty="0"/>
              <a:t> </a:t>
            </a:r>
            <a:r>
              <a:rPr lang="en-US" sz="2400" dirty="0" err="1"/>
              <a:t>chatishtirish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977" y="582987"/>
            <a:ext cx="2538134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osongina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01" y="582987"/>
            <a:ext cx="2646773" cy="2081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33" y="2767149"/>
            <a:ext cx="5231087" cy="2769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Pennet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katakchasi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Redjinald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Pennet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529" y="75864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529" y="719944"/>
            <a:ext cx="2634936" cy="16004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F2 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719944"/>
            <a:ext cx="2443313" cy="1648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841" y="2516322"/>
            <a:ext cx="1044116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 9:3:3:1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521" y="71092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827956"/>
            <a:ext cx="316335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donning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611932"/>
            <a:ext cx="2304256" cy="23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162274</TotalTime>
  <Words>740</Words>
  <Application>Microsoft Office PowerPoint</Application>
  <PresentationFormat>Произвольный</PresentationFormat>
  <Paragraphs>86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   BIOLOGIYA</vt:lpstr>
      <vt:lpstr>Dars rejasi</vt:lpstr>
      <vt:lpstr>O‘tilgan mavzuni mustahkamlash </vt:lpstr>
      <vt:lpstr>Di-poliduragay chatishtirish</vt:lpstr>
      <vt:lpstr>Diduragay chatishtirish </vt:lpstr>
      <vt:lpstr>Diduragay chatishtirish </vt:lpstr>
      <vt:lpstr>Diduragay chatishtirish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2190</cp:revision>
  <dcterms:created xsi:type="dcterms:W3CDTF">2014-10-08T23:03:32Z</dcterms:created>
  <dcterms:modified xsi:type="dcterms:W3CDTF">2021-03-25T08:02:41Z</dcterms:modified>
</cp:coreProperties>
</file>