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8"/>
  </p:notesMasterIdLst>
  <p:sldIdLst>
    <p:sldId id="1356" r:id="rId11"/>
    <p:sldId id="1402" r:id="rId12"/>
    <p:sldId id="1463" r:id="rId13"/>
    <p:sldId id="1494" r:id="rId14"/>
    <p:sldId id="1496" r:id="rId15"/>
    <p:sldId id="1489" r:id="rId16"/>
    <p:sldId id="1481" r:id="rId17"/>
    <p:sldId id="1497" r:id="rId18"/>
    <p:sldId id="262" r:id="rId19"/>
    <p:sldId id="1498" r:id="rId20"/>
    <p:sldId id="1482" r:id="rId21"/>
    <p:sldId id="1490" r:id="rId22"/>
    <p:sldId id="1465" r:id="rId23"/>
    <p:sldId id="1499" r:id="rId24"/>
    <p:sldId id="1414" r:id="rId25"/>
    <p:sldId id="1500" r:id="rId26"/>
    <p:sldId id="1462" r:id="rId27"/>
    <p:sldId id="1492" r:id="rId28"/>
    <p:sldId id="1466" r:id="rId29"/>
    <p:sldId id="1467" r:id="rId30"/>
    <p:sldId id="1474" r:id="rId31"/>
    <p:sldId id="1480" r:id="rId32"/>
    <p:sldId id="1483" r:id="rId33"/>
    <p:sldId id="1485" r:id="rId34"/>
    <p:sldId id="1425" r:id="rId35"/>
    <p:sldId id="1456" r:id="rId36"/>
    <p:sldId id="1429" r:id="rId37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63"/>
            <p14:sldId id="1494"/>
            <p14:sldId id="1496"/>
            <p14:sldId id="1489"/>
            <p14:sldId id="1481"/>
            <p14:sldId id="1497"/>
            <p14:sldId id="262"/>
            <p14:sldId id="1498"/>
            <p14:sldId id="1482"/>
            <p14:sldId id="1490"/>
            <p14:sldId id="1465"/>
            <p14:sldId id="1499"/>
            <p14:sldId id="1414"/>
            <p14:sldId id="1500"/>
            <p14:sldId id="1462"/>
            <p14:sldId id="1492"/>
            <p14:sldId id="1466"/>
            <p14:sldId id="1467"/>
            <p14:sldId id="1474"/>
            <p14:sldId id="1480"/>
            <p14:sldId id="1483"/>
            <p14:sldId id="1485"/>
            <p14:sldId id="1425"/>
            <p14:sldId id="1456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CC99FF"/>
    <a:srgbClr val="FF9966"/>
    <a:srgbClr val="FFFF00"/>
    <a:srgbClr val="D0E6A9"/>
    <a:srgbClr val="FFFF66"/>
    <a:srgbClr val="FFE89F"/>
    <a:srgbClr val="9999FF"/>
    <a:srgbClr val="4EA32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110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commentAuthors" Target="commentAuthor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9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8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1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0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1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116" y="79872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39711" y="1302382"/>
            <a:ext cx="4716524" cy="629638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z-Cyrl-UZ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8387"/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Embrional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66028" y="1272243"/>
            <a:ext cx="343665" cy="74384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88" y="2134949"/>
            <a:ext cx="1354639" cy="1106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64719" y="2232112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21" y="692483"/>
            <a:ext cx="3456384" cy="7386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qutblanishi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763601" y="117327"/>
            <a:ext cx="2663792" cy="38626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Maydalanish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3421" y="1620044"/>
            <a:ext cx="3420380" cy="1169551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Zigota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– </a:t>
            </a:r>
            <a:r>
              <a:rPr lang="en-US" sz="1400" dirty="0" err="1">
                <a:solidFill>
                  <a:srgbClr val="002060"/>
                </a:solidFill>
              </a:rPr>
              <a:t>ko‘p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hujayrali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organizmlarning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bir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hujayralilik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va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dastlabki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rivojlanish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bosqichidir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r>
              <a:rPr lang="en-US" sz="1400" dirty="0" err="1">
                <a:solidFill>
                  <a:srgbClr val="002060"/>
                </a:solidFill>
              </a:rPr>
              <a:t>Bir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hujayrali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organizmning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bir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necha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marta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ketma-ket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bo‘linishidan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ko‘p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hujayrali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organizm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hosil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bo‘ladi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  <a:endParaRPr lang="en-US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02" y="827956"/>
            <a:ext cx="2031238" cy="204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70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583581" y="77877"/>
            <a:ext cx="223224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Hujayra</a:t>
            </a:r>
            <a:r>
              <a:rPr lang="en-US" sz="2400" dirty="0" smtClean="0"/>
              <a:t> </a:t>
            </a:r>
            <a:r>
              <a:rPr lang="en-US" sz="2400" dirty="0" err="1" smtClean="0"/>
              <a:t>sikli</a:t>
            </a:r>
            <a:r>
              <a:rPr lang="en-US" sz="2400" dirty="0" smtClean="0"/>
              <a:t> </a:t>
            </a:r>
            <a:endParaRPr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433" y="611932"/>
            <a:ext cx="3060340" cy="24622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Zigotada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bir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necha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daqiqadan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keyin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yadro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va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sitoplazma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bo‘lina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boshlaydi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r>
              <a:rPr lang="en-US" sz="1400" dirty="0" err="1">
                <a:solidFill>
                  <a:srgbClr val="002060"/>
                </a:solidFill>
              </a:rPr>
              <a:t>Tuxum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hujayra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bir-biriga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teng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ikkita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hujayraga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ya’ni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ikkita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blastomerga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bo‘linadi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r>
              <a:rPr lang="en-US" sz="1400" dirty="0" err="1">
                <a:solidFill>
                  <a:srgbClr val="002060"/>
                </a:solidFill>
              </a:rPr>
              <a:t>Tuxum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hujayra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birinchi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marta</a:t>
            </a:r>
            <a:r>
              <a:rPr lang="en-US" sz="1400" dirty="0">
                <a:solidFill>
                  <a:srgbClr val="002060"/>
                </a:solidFill>
              </a:rPr>
              <a:t> meridian </a:t>
            </a:r>
            <a:r>
              <a:rPr lang="en-US" sz="1400" dirty="0" err="1">
                <a:solidFill>
                  <a:srgbClr val="002060"/>
                </a:solidFill>
              </a:rPr>
              <a:t>tekisligida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bo‘linadi</a:t>
            </a:r>
            <a:r>
              <a:rPr lang="en-US" sz="1400" dirty="0" smtClean="0">
                <a:solidFill>
                  <a:srgbClr val="002060"/>
                </a:solidFill>
              </a:rPr>
              <a:t>.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blastomerlarning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meridian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tekisligida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78" y="683940"/>
            <a:ext cx="229208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58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9605" y="71872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Maydalanish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33" y="597031"/>
            <a:ext cx="5328592" cy="1169551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Navbatdagi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ekvator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tekisligida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sakkizta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meridianal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ekvatorial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navbatlashib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16, 32, 64 ta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hokazo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blastomerlar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kichrayib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maydalanish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49" y="1811897"/>
            <a:ext cx="3362395" cy="128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625" y="6894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Maydalanish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791952"/>
            <a:ext cx="2844316" cy="2031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Maydalanish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blastula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tugallanadi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Blastula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sharsimon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Blastula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bo‘shlig‘i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blastosel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73" y="719944"/>
            <a:ext cx="2256543" cy="207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9605" y="71872"/>
            <a:ext cx="2307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Gastrulyatsiya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430" y="863960"/>
            <a:ext cx="3132347" cy="1815882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Blastula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lansetnikda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3000 ta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gastrula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astrula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gastrulyatsiya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77" y="602972"/>
            <a:ext cx="2304256" cy="2493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0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9605" y="71872"/>
            <a:ext cx="2307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Gastrulyatsiya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7296" y="584057"/>
            <a:ext cx="4025461" cy="307777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Gastrulatsiya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5716" y="989295"/>
            <a:ext cx="2879725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Lansetnikda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blastula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ichkariga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92841" y="910228"/>
            <a:ext cx="2487184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Sudralib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blastula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qat-qat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joylashuvi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9018" y="1692970"/>
            <a:ext cx="287972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Amfibiyalarda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blastula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devorining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98178" y="1680743"/>
            <a:ext cx="2481847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Kovak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ichlilarda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blastula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migratsiyasi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791493" y="2228416"/>
            <a:ext cx="4124331" cy="856242"/>
            <a:chOff x="1295550" y="2353753"/>
            <a:chExt cx="3564396" cy="77287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550" y="2353753"/>
              <a:ext cx="3564396" cy="772876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1403561" y="2353753"/>
              <a:ext cx="3348372" cy="943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555689" y="2988196"/>
              <a:ext cx="1008112" cy="1384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2886" y="683940"/>
            <a:ext cx="720675" cy="1080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57485" y="1368016"/>
            <a:ext cx="1102259" cy="2556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4566" y="1692052"/>
            <a:ext cx="2755014" cy="1384995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ichlilardan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mezoderma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Umurtqali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varaqlar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oxshaydi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9605" y="71872"/>
            <a:ext cx="2307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Gastrulyatsiya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566" y="657542"/>
            <a:ext cx="2736302" cy="95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Gastrula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murtak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Murtakning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ektoderma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entoderma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3095749" y="575929"/>
            <a:ext cx="2361597" cy="1332148"/>
            <a:chOff x="3044487" y="657542"/>
            <a:chExt cx="2613626" cy="1610574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3044487" y="657542"/>
              <a:ext cx="2576159" cy="1610574"/>
              <a:chOff x="3059744" y="971972"/>
              <a:chExt cx="2576159" cy="1656184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9744" y="971972"/>
                <a:ext cx="2576159" cy="1656184"/>
              </a:xfrm>
              <a:prstGeom prst="rect">
                <a:avLst/>
              </a:prstGeom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4607917" y="1043981"/>
                <a:ext cx="900100" cy="3240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643921" y="1623715"/>
                <a:ext cx="900100" cy="28436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643921" y="2160104"/>
                <a:ext cx="936104" cy="2880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4556381" y="737228"/>
              <a:ext cx="97815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Ektoderma</a:t>
              </a:r>
              <a:endParaRPr lang="en-US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63188" y="1303544"/>
              <a:ext cx="10310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Entoderma</a:t>
              </a:r>
              <a:r>
                <a:rPr lang="en-US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b="1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628664" y="1824765"/>
              <a:ext cx="102944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Mezoderma</a:t>
              </a:r>
              <a:endParaRPr lang="en-US" b="1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072878" y="1942768"/>
            <a:ext cx="2408157" cy="1169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axborotlaridan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ixtisoslashish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5589" y="71872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Ixtisoslashish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580" y="1651786"/>
            <a:ext cx="2592287" cy="1384995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Blastulaning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ixtisoslashmagan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asta-sekin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epiteliysi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epiteliysi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muskul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580" y="623958"/>
            <a:ext cx="2592287" cy="95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ixtisoslashishdir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07718" y="623958"/>
            <a:ext cx="2736303" cy="1169551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Ixtisoslashish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nuqtayi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qaraganda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61" y="1867230"/>
            <a:ext cx="2160240" cy="122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24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585" y="65245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Ixtisoslashish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8392" y="615606"/>
            <a:ext cx="2609992" cy="13849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Biokimyoviy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ixtisoslashish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varaqalari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425" y="685304"/>
            <a:ext cx="2627697" cy="1169551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Biokimyoviy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nuqtayi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ixtisoslashishi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xarakterlanadi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23941" y="2221969"/>
            <a:ext cx="794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miozinni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64080" y="2221968"/>
            <a:ext cx="853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antitanani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23" y="2058963"/>
            <a:ext cx="1600436" cy="1001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1" y="1812615"/>
            <a:ext cx="2025122" cy="1206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63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729" y="1007976"/>
            <a:ext cx="2718629" cy="2031325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ektoderma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bo‘g‘imoyoqlilarda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xordalilar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baliqlar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amfibiyalar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reptiliyalar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emizuvchilar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)da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qoplamlari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epiteliyasi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tishning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538" y="611932"/>
            <a:ext cx="2728965" cy="95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murtak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varaqalaridan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boshlaydi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585" y="65245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Ixtisoslashish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3" y="1620044"/>
            <a:ext cx="1872208" cy="1502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27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87797" y="96191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Ontogenez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50023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Dars</a:t>
            </a:r>
            <a:r>
              <a:rPr lang="en-US" sz="2800" dirty="0" smtClean="0"/>
              <a:t> </a:t>
            </a:r>
            <a:r>
              <a:rPr lang="en-US" sz="2800" dirty="0" err="1" smtClean="0"/>
              <a:t>rejasi</a:t>
            </a:r>
            <a:endParaRPr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cap="all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 DARSIMIZDA</a:t>
            </a:r>
            <a:r>
              <a:rPr kumimoji="0" lang="en-US" sz="2400" b="1" i="0" u="none" strike="noStrike" kern="0" cap="all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400" b="1" i="0" u="none" strike="noStrike" kern="0" cap="all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8294" y="1783916"/>
            <a:ext cx="349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9592" lvl="3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Gastrulyatsiya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851206" y="1333943"/>
            <a:ext cx="233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Maydalanish</a:t>
            </a:r>
            <a:r>
              <a:rPr lang="en-US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5589" y="2139791"/>
            <a:ext cx="11386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5639" y="2201362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9592" lvl="3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Ixtisoslashish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1281" y="2597608"/>
            <a:ext cx="29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9592" lvl="3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Organogenez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  <p:bldP spid="12" grpId="0"/>
      <p:bldP spid="31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023" y="1081075"/>
            <a:ext cx="2772308" cy="13849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Mezodermadan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biriktiruvchi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limfa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muskul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yurak-qon-tomir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585" y="65245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Ixtisoslashish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057" y="611932"/>
            <a:ext cx="2376264" cy="1169551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Entodermadan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epiteliyasi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ovqat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jigar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oshqozon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7" y="1848306"/>
            <a:ext cx="2397636" cy="126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45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5589" y="65245"/>
            <a:ext cx="2149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Organogenez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899" y="2100963"/>
            <a:ext cx="2873524" cy="954107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Lansetnikda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ektoderma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tarnov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698" y="621439"/>
            <a:ext cx="2879725" cy="13849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Gastrulyatsiya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tugallangandan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naychasi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neyrula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350714" y="762258"/>
            <a:ext cx="1836204" cy="2160104"/>
            <a:chOff x="3455789" y="755948"/>
            <a:chExt cx="1836204" cy="216010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789" y="755948"/>
              <a:ext cx="1836204" cy="2160104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3923841" y="2664160"/>
              <a:ext cx="972108" cy="251892"/>
            </a:xfrm>
            <a:prstGeom prst="rect">
              <a:avLst/>
            </a:prstGeom>
            <a:solidFill>
              <a:srgbClr val="D0E6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020423" y="863960"/>
            <a:ext cx="567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04820" y="506085"/>
            <a:ext cx="8066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nayi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87196" y="2333771"/>
            <a:ext cx="1057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mezoderma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422" y="611932"/>
            <a:ext cx="2844316" cy="1600438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Naycha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ektoderma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chetlariga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naychani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Ektodermaning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epiteliysi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23146" y="1476028"/>
            <a:ext cx="2592883" cy="13849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naychasining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bevosita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entodermaning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yelka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naychasining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55589" y="65245"/>
            <a:ext cx="2149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Organogenez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55589" y="2743154"/>
            <a:ext cx="1332148" cy="1336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FCF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7677" y="648612"/>
            <a:ext cx="3060340" cy="22467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kurtagi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ikkinchisiga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induksiya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induksiyani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nemis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G.Shpeman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20-30-yillarida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baqalar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4" y="659645"/>
            <a:ext cx="1584176" cy="2118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25952" y="2824086"/>
            <a:ext cx="1003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G.Shpeman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55589" y="65245"/>
            <a:ext cx="2149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Organogenez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21" y="869504"/>
            <a:ext cx="2736304" cy="18158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baqaning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gastrulasida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gastrulasining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ektodermasiga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o‘tkazsak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naychasi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homila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5589" y="65245"/>
            <a:ext cx="2149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Organogenez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31" y="755948"/>
            <a:ext cx="270009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7517" y="621496"/>
            <a:ext cx="3744416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27597" y="1171366"/>
            <a:ext cx="1764196" cy="1731078"/>
            <a:chOff x="3455789" y="755948"/>
            <a:chExt cx="1836204" cy="216010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789" y="755948"/>
              <a:ext cx="1836204" cy="2160104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3923841" y="2664160"/>
              <a:ext cx="972108" cy="251892"/>
            </a:xfrm>
            <a:prstGeom prst="rect">
              <a:avLst/>
            </a:prstGeom>
            <a:solidFill>
              <a:srgbClr val="D0E6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2120" y="78259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71613" y="591926"/>
            <a:ext cx="2499402" cy="3385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3501" y="1124562"/>
            <a:ext cx="4163319" cy="3077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1.Embrional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danday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davrlardan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7437" y="1493732"/>
            <a:ext cx="5328592" cy="52322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Embrional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maydalanish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gastrulytsiya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organogenez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davrlardan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74692" y="2131432"/>
            <a:ext cx="4152127" cy="3077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2.Blastula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3687" y="2553690"/>
            <a:ext cx="5312342" cy="307777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Blastula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sharsimon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97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71872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topshiriqlar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712" y="1618357"/>
            <a:ext cx="4724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96-sahifadagi 41,42,43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44-rasmlarni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167" y="1203386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24" y="1908076"/>
            <a:ext cx="719974" cy="110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6382" y="2323047"/>
            <a:ext cx="4910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1-2-masalalarni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8654"/>
            <a:ext cx="5580620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O‘tilgan</a:t>
            </a:r>
            <a:r>
              <a:rPr lang="en-US" sz="2000" dirty="0" smtClean="0"/>
              <a:t> </a:t>
            </a:r>
            <a:r>
              <a:rPr lang="en-US" sz="2000" dirty="0" err="1" smtClean="0"/>
              <a:t>mavzuni</a:t>
            </a:r>
            <a:r>
              <a:rPr lang="en-US" sz="2000" dirty="0" smtClean="0"/>
              <a:t> </a:t>
            </a:r>
            <a:r>
              <a:rPr lang="en-US" sz="2000" dirty="0" err="1" smtClean="0"/>
              <a:t>mustahkamlash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09" y="611932"/>
            <a:ext cx="2135521" cy="338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Atamalarni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endParaRPr lang="en-US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8208" y="1153944"/>
            <a:ext cx="1444883" cy="276999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PARTENOGENEZ</a:t>
            </a:r>
            <a:endParaRPr lang="en-US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911" y="1593635"/>
            <a:ext cx="1444883" cy="276999"/>
          </a:xfrm>
          <a:prstGeom prst="rect">
            <a:avLst/>
          </a:prstGeom>
          <a:solidFill>
            <a:srgbClr val="FF9966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URUG‘LANISH</a:t>
            </a:r>
            <a:endParaRPr lang="en-US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5529" y="2011434"/>
            <a:ext cx="1447404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AKROSOMA</a:t>
            </a:r>
            <a:endParaRPr lang="en-US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912" y="2386594"/>
            <a:ext cx="1414180" cy="276999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GAMETOGENEZ</a:t>
            </a:r>
            <a:endParaRPr lang="en-US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4263" y="2782220"/>
            <a:ext cx="141418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KLONLASH</a:t>
            </a: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28616" y="2371204"/>
            <a:ext cx="2967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hujayralarning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endParaRPr lang="en-US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05868" y="1578245"/>
            <a:ext cx="2906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hujayralarning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qo‘shilishi</a:t>
            </a:r>
            <a:endParaRPr lang="en-US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21859" y="1104474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Urug‘lanmagan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hujayradan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murtak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endParaRPr lang="en-US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21859" y="1983253"/>
            <a:ext cx="3930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Spermotozoidning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qismidagi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organoid</a:t>
            </a:r>
            <a:endParaRPr lang="en-US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28616" y="2759155"/>
            <a:ext cx="3802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Organizmlardan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nusxa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7677" y="791952"/>
            <a:ext cx="3168055" cy="1169551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taraqqiyotiga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ontogenez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Ontogenez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1866-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E.Gekkel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593" y="107876"/>
            <a:ext cx="2231744" cy="3862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Ontogenez</a:t>
            </a:r>
            <a:endParaRPr lang="en-US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7" y="611932"/>
            <a:ext cx="1967579" cy="2477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9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421" y="685613"/>
            <a:ext cx="3265233" cy="954107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ontogenezi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nobud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tugallanadi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155" y="1723226"/>
            <a:ext cx="3276364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ontogenez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o‘limning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tugallanadi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muddatda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691593" y="107876"/>
            <a:ext cx="2231744" cy="3862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Ontogenez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39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7517" y="124325"/>
            <a:ext cx="3743912" cy="386260"/>
          </a:xfrm>
        </p:spPr>
        <p:txBody>
          <a:bodyPr/>
          <a:lstStyle/>
          <a:p>
            <a:r>
              <a:rPr lang="en-US" dirty="0" err="1" smtClean="0"/>
              <a:t>Embrional</a:t>
            </a:r>
            <a:r>
              <a:rPr lang="en-US" dirty="0" smtClean="0"/>
              <a:t> </a:t>
            </a:r>
            <a:r>
              <a:rPr lang="en-US" dirty="0" err="1" smtClean="0"/>
              <a:t>rivojlanish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8606" y="614616"/>
            <a:ext cx="2557243" cy="7386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7437" y="1404281"/>
            <a:ext cx="1951175" cy="307777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ichinkali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ontogenez</a:t>
            </a:r>
            <a:endParaRPr lang="en-US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14051" y="1773456"/>
            <a:ext cx="2107916" cy="307777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Lichinkasiz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ontogenez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83781" y="1404976"/>
            <a:ext cx="2182008" cy="307777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qornida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endParaRPr lang="en-US" sz="1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11" y="1773456"/>
            <a:ext cx="1651115" cy="1101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873649"/>
            <a:ext cx="781243" cy="1253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68" y="2042549"/>
            <a:ext cx="1628682" cy="1084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91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583581" y="77877"/>
            <a:ext cx="223224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Ontogenez</a:t>
            </a:r>
            <a:r>
              <a:rPr lang="en-US" sz="2400" dirty="0" smtClean="0"/>
              <a:t> </a:t>
            </a:r>
            <a:endParaRPr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51534" y="661413"/>
            <a:ext cx="3636404" cy="338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Ontogenez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davrlarga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3501" y="1224170"/>
            <a:ext cx="1188146" cy="338554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Embrional</a:t>
            </a:r>
            <a:endParaRPr lang="en-US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785" y="1235699"/>
            <a:ext cx="1609736" cy="338554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Postembrional</a:t>
            </a:r>
            <a:endParaRPr lang="en-US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445" y="1728056"/>
            <a:ext cx="2484276" cy="1169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tug‘ilishgacha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davrdir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7737" y="1730506"/>
            <a:ext cx="2532886" cy="1169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tugallanishi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postembrional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56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489" y="124325"/>
            <a:ext cx="4283972" cy="386260"/>
          </a:xfrm>
        </p:spPr>
        <p:txBody>
          <a:bodyPr>
            <a:normAutofit/>
          </a:bodyPr>
          <a:lstStyle/>
          <a:p>
            <a:r>
              <a:rPr lang="en-US" dirty="0" err="1" smtClean="0"/>
              <a:t>Embrional</a:t>
            </a:r>
            <a:r>
              <a:rPr lang="en-US" dirty="0" smtClean="0"/>
              <a:t> </a:t>
            </a:r>
            <a:r>
              <a:rPr lang="en-US" dirty="0" err="1" smtClean="0"/>
              <a:t>rivojlanish</a:t>
            </a:r>
            <a:r>
              <a:rPr lang="en-US" dirty="0" smtClean="0"/>
              <a:t> </a:t>
            </a:r>
            <a:r>
              <a:rPr lang="en-US" dirty="0" err="1" smtClean="0"/>
              <a:t>davri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417" y="935968"/>
            <a:ext cx="2404993" cy="1600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qat’i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embrionnning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93" y="730408"/>
            <a:ext cx="3024336" cy="21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755489" y="124325"/>
            <a:ext cx="4283972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Embrional</a:t>
            </a:r>
            <a:r>
              <a:rPr lang="en-US" sz="2400" dirty="0" smtClean="0"/>
              <a:t> </a:t>
            </a:r>
            <a:r>
              <a:rPr lang="en-US" sz="2400" dirty="0" err="1" smtClean="0"/>
              <a:t>rivojlanish</a:t>
            </a:r>
            <a:r>
              <a:rPr lang="en-US" sz="2400" dirty="0" smtClean="0"/>
              <a:t> </a:t>
            </a:r>
            <a:r>
              <a:rPr lang="en-US" sz="2400" dirty="0" err="1" smtClean="0"/>
              <a:t>davri</a:t>
            </a:r>
            <a:endParaRPr lang="en-US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745" y="2509207"/>
            <a:ext cx="2439010" cy="338554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organogenez</a:t>
            </a:r>
            <a:endParaRPr lang="en-US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11573" y="791952"/>
            <a:ext cx="2879725" cy="584775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Embrional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9805" y="1527289"/>
            <a:ext cx="1415772" cy="338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Maydalanish</a:t>
            </a:r>
            <a:endParaRPr lang="en-US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51633" y="1944080"/>
            <a:ext cx="160011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Gastrulyatsiya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164915</TotalTime>
  <Words>956</Words>
  <Application>Microsoft Office PowerPoint</Application>
  <PresentationFormat>Произвольный</PresentationFormat>
  <Paragraphs>123</Paragraphs>
  <Slides>27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27</vt:i4>
      </vt:variant>
    </vt:vector>
  </HeadingPairs>
  <TitlesOfParts>
    <vt:vector size="42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 </vt:lpstr>
      <vt:lpstr>Ontogenez</vt:lpstr>
      <vt:lpstr>Ontogenez</vt:lpstr>
      <vt:lpstr>Embrional rivojlanish</vt:lpstr>
      <vt:lpstr>Ontogenez </vt:lpstr>
      <vt:lpstr>Embrional rivojlanish davri</vt:lpstr>
      <vt:lpstr>Embrional rivojlanish davri</vt:lpstr>
      <vt:lpstr>Maydalanish</vt:lpstr>
      <vt:lpstr>Hujayra sikli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2173</cp:revision>
  <dcterms:created xsi:type="dcterms:W3CDTF">2014-10-08T23:03:32Z</dcterms:created>
  <dcterms:modified xsi:type="dcterms:W3CDTF">2021-03-25T07:52:19Z</dcterms:modified>
</cp:coreProperties>
</file>