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356" r:id="rId11"/>
    <p:sldId id="1402" r:id="rId12"/>
    <p:sldId id="1463" r:id="rId13"/>
    <p:sldId id="1501" r:id="rId14"/>
    <p:sldId id="1485" r:id="rId15"/>
    <p:sldId id="1506" r:id="rId16"/>
    <p:sldId id="1507" r:id="rId17"/>
    <p:sldId id="1508" r:id="rId18"/>
    <p:sldId id="1509" r:id="rId19"/>
    <p:sldId id="1497" r:id="rId20"/>
    <p:sldId id="1498" r:id="rId21"/>
    <p:sldId id="1489" r:id="rId22"/>
    <p:sldId id="1482" r:id="rId23"/>
    <p:sldId id="1490" r:id="rId24"/>
    <p:sldId id="1465" r:id="rId25"/>
    <p:sldId id="1491" r:id="rId26"/>
    <p:sldId id="1499" r:id="rId27"/>
    <p:sldId id="1493" r:id="rId28"/>
    <p:sldId id="1429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501"/>
            <p14:sldId id="1485"/>
            <p14:sldId id="1506"/>
            <p14:sldId id="1507"/>
            <p14:sldId id="1508"/>
            <p14:sldId id="1509"/>
            <p14:sldId id="1497"/>
            <p14:sldId id="1498"/>
            <p14:sldId id="1489"/>
            <p14:sldId id="1482"/>
            <p14:sldId id="1490"/>
            <p14:sldId id="1465"/>
            <p14:sldId id="1491"/>
            <p14:sldId id="1499"/>
            <p14:sldId id="1493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00"/>
    <a:srgbClr val="800000"/>
    <a:srgbClr val="FEE0BA"/>
    <a:srgbClr val="990000"/>
    <a:srgbClr val="FF9966"/>
    <a:srgbClr val="FFFF66"/>
    <a:srgbClr val="FFE89F"/>
    <a:srgbClr val="CC99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91" y="91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0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4211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75469" y="1239289"/>
            <a:ext cx="5328592" cy="64502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Mitoz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meyoz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urug‘lanish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jaraynlariga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doir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3421" y="1228758"/>
            <a:ext cx="343665" cy="71532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32185" y="227770"/>
            <a:ext cx="903824" cy="5550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32185" y="227770"/>
            <a:ext cx="903824" cy="5550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32184" y="275685"/>
            <a:ext cx="903825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 9-sinf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01" y="2484140"/>
            <a:ext cx="1067725" cy="65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46019" y="2232112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1-MASALA  </a:t>
            </a:r>
            <a:endParaRPr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7437" y="755948"/>
            <a:ext cx="5220579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diploid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Gorilla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ta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(n)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(c)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92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1-MASALA  YECHIMI</a:t>
            </a:r>
            <a:endParaRPr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6614" y="925452"/>
            <a:ext cx="1948092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400" b="1" dirty="0"/>
          </a:p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- 4n4c</a:t>
            </a:r>
          </a:p>
          <a:p>
            <a:r>
              <a:rPr lang="en-US" sz="1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2n2c/48:48</a:t>
            </a: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5586" y="588836"/>
            <a:ext cx="662810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7171" y="2124100"/>
            <a:ext cx="2060147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I- 2n4c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I-2n4c</a:t>
            </a:r>
          </a:p>
          <a:p>
            <a:r>
              <a:rPr lang="en-US" sz="1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</a:t>
            </a:r>
            <a:r>
              <a:rPr lang="en-US" sz="1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2n4c=48:96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n2c 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14681" y="1803360"/>
            <a:ext cx="82747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38061" y="1825780"/>
            <a:ext cx="87075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MEYOZ-II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45633" y="2124100"/>
            <a:ext cx="1908212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n2c </a:t>
            </a:r>
            <a:endParaRPr lang="ru-RU" sz="1400" b="1" dirty="0"/>
          </a:p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n2c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2n2c</a:t>
            </a:r>
          </a:p>
          <a:p>
            <a:r>
              <a:rPr lang="en-US" sz="1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</a:t>
            </a:r>
            <a:r>
              <a:rPr lang="en-US" sz="14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1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=24:24  </a:t>
            </a: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5856" y="581444"/>
            <a:ext cx="1207382" cy="276999"/>
          </a:xfrm>
          <a:prstGeom prst="rect">
            <a:avLst/>
          </a:prstGeom>
          <a:solidFill>
            <a:srgbClr val="FEE0B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Gorilla- 2n=48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6249" y="519835"/>
            <a:ext cx="2304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bo‘linishdan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n)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30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2-MASALA  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3461" y="935968"/>
            <a:ext cx="4572180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Drozofilla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pashshasining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jinsiy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bo‘linishlari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telofazalaridagi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DNK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Interfazadachi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2-MASALA  YECHIMI</a:t>
            </a:r>
            <a:endParaRPr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171" y="2124100"/>
            <a:ext cx="2060147" cy="95410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I- 2n4c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I-2n4c</a:t>
            </a:r>
          </a:p>
          <a:p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</a:t>
            </a:r>
          </a:p>
          <a:p>
            <a:r>
              <a:rPr lang="en-US" sz="1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</a:t>
            </a:r>
            <a:r>
              <a:rPr lang="en-US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n2c / 4:8 </a:t>
            </a:r>
            <a:endParaRPr lang="ru-RU" sz="1400" b="1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8659" y="1723990"/>
            <a:ext cx="82747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4363" y="1734165"/>
            <a:ext cx="87075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MEYOZ-II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5633" y="2124100"/>
            <a:ext cx="1908212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n2c </a:t>
            </a:r>
            <a:endParaRPr lang="ru-RU" sz="1400" b="1" dirty="0"/>
          </a:p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n2c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2n2c</a:t>
            </a:r>
          </a:p>
          <a:p>
            <a:r>
              <a:rPr lang="en-US" sz="1400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</a:t>
            </a:r>
            <a:r>
              <a:rPr lang="en-US" sz="1400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4:4  </a:t>
            </a:r>
            <a:endParaRPr lang="ru-RU" sz="1400" b="1" dirty="0">
              <a:solidFill>
                <a:srgbClr val="99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7064" y="564707"/>
            <a:ext cx="776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G1=2n2c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57557" y="789675"/>
            <a:ext cx="7296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S=2n4c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7064" y="1003814"/>
            <a:ext cx="12506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G2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2n4c / 8:16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17638" y="667685"/>
            <a:ext cx="538930" cy="276999"/>
          </a:xfrm>
          <a:prstGeom prst="rect">
            <a:avLst/>
          </a:prstGeom>
          <a:solidFill>
            <a:srgbClr val="FEE0B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2n=8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0618" y="667684"/>
            <a:ext cx="816249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8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715" y="899964"/>
            <a:ext cx="4520023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po‘stlog‘I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2n=16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endosperm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(endosperm triploid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3-MASALA 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3-MASALA  YECHIMI</a:t>
            </a:r>
            <a:endParaRPr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757" y="53992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Piyoz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endosperm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hujayrasining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bo‘linishning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bosqichidagi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toping.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(endosperm triploid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17638" y="667685"/>
            <a:ext cx="623889" cy="461665"/>
          </a:xfrm>
          <a:prstGeom prst="rect">
            <a:avLst/>
          </a:prstGeom>
          <a:solidFill>
            <a:srgbClr val="FEE0B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2n=16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3n=24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793" y="621518"/>
            <a:ext cx="816249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451" y="1043980"/>
            <a:ext cx="891591" cy="2616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G2 =24:48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1673" y="2003351"/>
            <a:ext cx="1572202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24:48</a:t>
            </a:r>
          </a:p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- 24:48</a:t>
            </a:r>
          </a:p>
          <a:p>
            <a:r>
              <a:rPr lang="en-US" sz="14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- 48:48</a:t>
            </a:r>
          </a:p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24:24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7895" y="1523278"/>
            <a:ext cx="662810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4-MASALA  </a:t>
            </a:r>
            <a:endParaRPr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449" y="827956"/>
            <a:ext cx="4896544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spermiylaridagi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(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to‘plamidan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2taga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158 ta don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urug‘lantirishda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8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smtClean="0"/>
              <a:t>4-MASALA  YECHIMI </a:t>
            </a:r>
            <a:endParaRPr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859" y="1385194"/>
            <a:ext cx="243848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Makkajo‘xori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n=10</a:t>
            </a:r>
          </a:p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n=10+2</a:t>
            </a:r>
            <a:endParaRPr lang="en-US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4859" y="1971779"/>
            <a:ext cx="2438488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- 2ta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158ta      - X =316</a:t>
            </a: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841" y="1115988"/>
            <a:ext cx="439544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  <a:endParaRPr lang="en-US" sz="12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186354" y="1422682"/>
            <a:ext cx="318414" cy="308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837120" y="1427380"/>
            <a:ext cx="291780" cy="299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38112" y="1739667"/>
            <a:ext cx="439544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02820" y="1735509"/>
            <a:ext cx="439544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411201" y="2036763"/>
            <a:ext cx="851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247877" y="2036764"/>
            <a:ext cx="828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9988" y="525192"/>
            <a:ext cx="338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sholi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158 ta don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urug‘lantirishda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spermiylardagi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4859" y="2547104"/>
            <a:ext cx="2803973" cy="3077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158ta x 12 = 1896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51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2886" y="683940"/>
            <a:ext cx="720675" cy="1080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035" y="575928"/>
            <a:ext cx="5364986" cy="738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Arpa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400 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Endospermidagi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spermatozoidlardagi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1400" dirty="0"/>
          </a:p>
        </p:txBody>
      </p:sp>
      <p:sp>
        <p:nvSpPr>
          <p:cNvPr id="14" name="object 2"/>
          <p:cNvSpPr txBox="1">
            <a:spLocks noGrp="1"/>
          </p:cNvSpPr>
          <p:nvPr>
            <p:ph type="title"/>
          </p:nvPr>
        </p:nvSpPr>
        <p:spPr>
          <a:xfrm>
            <a:off x="1763601" y="143880"/>
            <a:ext cx="2268252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/>
              <a:t>5</a:t>
            </a:r>
            <a:r>
              <a:rPr lang="en-US" sz="1600" dirty="0" smtClean="0"/>
              <a:t>-MASALA  </a:t>
            </a:r>
            <a:endParaRPr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3661" y="1379377"/>
            <a:ext cx="860877" cy="307777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6640" y="1751939"/>
            <a:ext cx="4707321" cy="5539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Endosperm triploid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- 3n = 33xromosoma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n=33:3=11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6639" y="2376128"/>
            <a:ext cx="4707322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qatnashadi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 = 800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x 11 = 8800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68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453" y="1368016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38-40-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4" y="1908076"/>
            <a:ext cx="719974" cy="110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85264" y="704685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Mitoz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4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4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8237" y="2126267"/>
            <a:ext cx="349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9592" lvl="3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yechimidan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namunalar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794222" y="82462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14668" y="1181716"/>
            <a:ext cx="3168352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Meyoz</a:t>
            </a:r>
            <a:r>
              <a:rPr lang="en-US" sz="16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jarayoni</a:t>
            </a:r>
            <a:r>
              <a:rPr lang="en-US" sz="16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 defTabSz="575936">
              <a:spcAft>
                <a:spcPts val="94"/>
              </a:spcAft>
              <a:defRPr/>
            </a:pP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046" y="163960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 defTabSz="575936">
              <a:spcAft>
                <a:spcPts val="94"/>
              </a:spcAft>
              <a:buFont typeface="Wingdings" panose="05000000000000000000" pitchFamily="2" charset="2"/>
              <a:buChar char="q"/>
              <a:defRPr/>
            </a:pPr>
            <a:r>
              <a:rPr lang="en-US" sz="16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Urug‘lanish</a:t>
            </a:r>
            <a:r>
              <a:rPr lang="en-US" sz="16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2" grpId="0"/>
      <p:bldP spid="3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08654"/>
            <a:ext cx="5580620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611611"/>
            <a:ext cx="23223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Interfaza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63" y="1267259"/>
            <a:ext cx="3348372" cy="307777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DNK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5716" y="1905086"/>
            <a:ext cx="1539204" cy="307777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465" y="2487463"/>
            <a:ext cx="2523448" cy="307777"/>
          </a:xfrm>
          <a:prstGeom prst="rect">
            <a:avLst/>
          </a:prstGeom>
          <a:solidFill>
            <a:srgbClr val="B3DDE7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G2 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20" y="1083017"/>
            <a:ext cx="1836205" cy="1839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17231" y="1575689"/>
            <a:ext cx="776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G1=2n2c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63718" y="2222131"/>
            <a:ext cx="6832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S=2n4c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27478" y="2813124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G2 =2n4c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7637" y="601574"/>
            <a:ext cx="237626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soatgacha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705" y="1001621"/>
            <a:ext cx="1645002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705" y="1447958"/>
            <a:ext cx="1645002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705" y="1905105"/>
            <a:ext cx="1645002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- 2n4c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329" y="2413450"/>
            <a:ext cx="1654378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- 2n2c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3267" y="1409244"/>
            <a:ext cx="2879314" cy="338554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9645" y="1856034"/>
            <a:ext cx="1715306" cy="338554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ru-RU" sz="1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22" y="1786512"/>
            <a:ext cx="1705044" cy="133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ject 2"/>
          <p:cNvSpPr txBox="1">
            <a:spLocks noGrp="1"/>
          </p:cNvSpPr>
          <p:nvPr>
            <p:ph type="title"/>
          </p:nvPr>
        </p:nvSpPr>
        <p:spPr>
          <a:xfrm>
            <a:off x="128329" y="96345"/>
            <a:ext cx="5451696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47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6462" y="56662"/>
            <a:ext cx="3815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Meyozning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biologik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212118" y="1199828"/>
            <a:ext cx="1404156" cy="82809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29741" y="1383041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441" y="602714"/>
            <a:ext cx="1699046" cy="16004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almashinuvi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33897" y="695046"/>
            <a:ext cx="1763899" cy="1169551"/>
          </a:xfrm>
          <a:prstGeom prst="rect">
            <a:avLst/>
          </a:prstGeom>
          <a:solidFill>
            <a:srgbClr val="66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12118" y="2102871"/>
            <a:ext cx="2879725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konyugatsiyalashib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krossingover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65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367557" y="2232112"/>
            <a:ext cx="360040" cy="2118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1581" y="2700164"/>
            <a:ext cx="261340" cy="3240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5692" y="1339566"/>
            <a:ext cx="2315198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I- 2n4c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7625" y="1679352"/>
            <a:ext cx="2313265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I-2n4c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2251" y="2057780"/>
            <a:ext cx="2304771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I- 2n4c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2251" y="2447131"/>
            <a:ext cx="2303700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I- n2c 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8716" y="620080"/>
            <a:ext cx="1912703" cy="276999"/>
          </a:xfrm>
          <a:prstGeom prst="rect">
            <a:avLst/>
          </a:prstGeom>
          <a:solidFill>
            <a:srgbClr val="CC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–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06021" y="617924"/>
            <a:ext cx="1169748" cy="276999"/>
          </a:xfrm>
          <a:prstGeom prst="rect">
            <a:avLst/>
          </a:prstGeom>
          <a:solidFill>
            <a:srgbClr val="99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DNK </a:t>
            </a:r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926" y="967013"/>
            <a:ext cx="82747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99805" y="948255"/>
            <a:ext cx="870751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MEYOZ-II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784805" y="1306715"/>
            <a:ext cx="2388206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n2c 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4805" y="1678120"/>
            <a:ext cx="2388206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n2c </a:t>
            </a:r>
            <a:endParaRPr lang="ru-RU" sz="1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84805" y="2054029"/>
            <a:ext cx="2388206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II- 2n2c </a:t>
            </a:r>
            <a:endParaRPr lang="ru-RU" sz="1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80538" y="2434188"/>
            <a:ext cx="2392473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Telofaza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II-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23" name="object 2"/>
          <p:cNvSpPr txBox="1">
            <a:spLocks noGrp="1"/>
          </p:cNvSpPr>
          <p:nvPr>
            <p:ph type="title"/>
          </p:nvPr>
        </p:nvSpPr>
        <p:spPr>
          <a:xfrm>
            <a:off x="70884" y="92101"/>
            <a:ext cx="5581149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76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5669" y="755948"/>
            <a:ext cx="3276364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xromosoma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gaploid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9" y="611932"/>
            <a:ext cx="972107" cy="1020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49" y="1622627"/>
            <a:ext cx="2175707" cy="144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503461" y="108654"/>
            <a:ext cx="5148572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1693" y="827956"/>
            <a:ext cx="3042041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Ko‘pchilik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spermatozoid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urug‘lantiradi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spermatozoid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nobud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1" y="791952"/>
            <a:ext cx="2337093" cy="185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503461" y="108654"/>
            <a:ext cx="5148572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60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7717" y="719944"/>
            <a:ext cx="2808312" cy="224676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Yopiq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urug‘lilarda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triploid endosperm,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urug‘lanishning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murtakni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endospermni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" y="611932"/>
            <a:ext cx="2682301" cy="223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503461" y="108654"/>
            <a:ext cx="5148572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0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176486</TotalTime>
  <Words>695</Words>
  <Application>Microsoft Office PowerPoint</Application>
  <PresentationFormat>Произвольный</PresentationFormat>
  <Paragraphs>127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Презентация PowerPoint</vt:lpstr>
      <vt:lpstr>O‘tilgan mavzuni mustahkamlash </vt:lpstr>
      <vt:lpstr>O‘tilgan mavzuni mustahkamlash </vt:lpstr>
      <vt:lpstr>O‘tilgan mavzuni mustahkamlash </vt:lpstr>
      <vt:lpstr>O‘tilgan mavzuni mustahkamlash </vt:lpstr>
      <vt:lpstr>1-MASALA  </vt:lpstr>
      <vt:lpstr>1-MASALA  YECHIMI</vt:lpstr>
      <vt:lpstr>2-MASALA  </vt:lpstr>
      <vt:lpstr>2-MASALA  YECHIMI</vt:lpstr>
      <vt:lpstr>3-MASALA  </vt:lpstr>
      <vt:lpstr>3-MASALA  YECHIMI</vt:lpstr>
      <vt:lpstr>4-MASALA  </vt:lpstr>
      <vt:lpstr>4-MASALA  YECHIMI </vt:lpstr>
      <vt:lpstr>5-MASALA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2206</cp:revision>
  <dcterms:created xsi:type="dcterms:W3CDTF">2014-10-08T23:03:32Z</dcterms:created>
  <dcterms:modified xsi:type="dcterms:W3CDTF">2021-03-25T07:50:57Z</dcterms:modified>
</cp:coreProperties>
</file>