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356" r:id="rId11"/>
    <p:sldId id="1402" r:id="rId12"/>
    <p:sldId id="1463" r:id="rId13"/>
    <p:sldId id="1492" r:id="rId14"/>
    <p:sldId id="1493" r:id="rId15"/>
    <p:sldId id="1489" r:id="rId16"/>
    <p:sldId id="1494" r:id="rId17"/>
    <p:sldId id="1481" r:id="rId18"/>
    <p:sldId id="1495" r:id="rId19"/>
    <p:sldId id="262" r:id="rId20"/>
    <p:sldId id="1482" r:id="rId21"/>
    <p:sldId id="1490" r:id="rId22"/>
    <p:sldId id="1465" r:id="rId23"/>
    <p:sldId id="1491" r:id="rId24"/>
    <p:sldId id="1496" r:id="rId25"/>
    <p:sldId id="1414" r:id="rId26"/>
    <p:sldId id="1486" r:id="rId27"/>
    <p:sldId id="1485" r:id="rId28"/>
    <p:sldId id="1425" r:id="rId29"/>
    <p:sldId id="1497" r:id="rId30"/>
    <p:sldId id="1456" r:id="rId31"/>
    <p:sldId id="1429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2"/>
            <p14:sldId id="1493"/>
            <p14:sldId id="1489"/>
            <p14:sldId id="1494"/>
            <p14:sldId id="1481"/>
            <p14:sldId id="1495"/>
            <p14:sldId id="262"/>
            <p14:sldId id="1482"/>
            <p14:sldId id="1490"/>
            <p14:sldId id="1465"/>
            <p14:sldId id="1491"/>
            <p14:sldId id="1496"/>
            <p14:sldId id="1414"/>
            <p14:sldId id="1486"/>
            <p14:sldId id="1485"/>
            <p14:sldId id="1425"/>
            <p14:sldId id="1497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FF99"/>
    <a:srgbClr val="FFFF66"/>
    <a:srgbClr val="FFE89F"/>
    <a:srgbClr val="FF9966"/>
    <a:srgbClr val="CC99FF"/>
    <a:srgbClr val="9999FF"/>
    <a:srgbClr val="4EA327"/>
    <a:srgbClr val="969696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183309"/>
            <a:ext cx="457250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449083" y="2171517"/>
            <a:ext cx="1097133" cy="913277"/>
            <a:chOff x="3398838" y="1714879"/>
            <a:chExt cx="1736097" cy="144516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0661" y="1714879"/>
              <a:ext cx="954274" cy="100811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8838" y="1980084"/>
              <a:ext cx="764002" cy="1179959"/>
            </a:xfrm>
            <a:prstGeom prst="rect">
              <a:avLst/>
            </a:prstGeom>
          </p:spPr>
        </p:pic>
      </p:grp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9869" y="226811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693" y="827956"/>
            <a:ext cx="3042041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259545" y="107876"/>
            <a:ext cx="356439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Hayvonlarda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1" y="791952"/>
            <a:ext cx="2337093" cy="1851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079525" y="99124"/>
            <a:ext cx="36724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O‘simliklarda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79725" y="647936"/>
            <a:ext cx="2700300" cy="1600438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donachasida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Chang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57" y="683940"/>
            <a:ext cx="2232112" cy="223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1921198"/>
            <a:ext cx="2952327" cy="116955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urug‘kurtakka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079525" y="99124"/>
            <a:ext cx="36724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O‘simliklarda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4766" y="647936"/>
            <a:ext cx="2988332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647936"/>
            <a:ext cx="2240293" cy="243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714671"/>
            <a:ext cx="2844315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(diploid)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triploid,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endosperm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079525" y="99124"/>
            <a:ext cx="36724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O‘simliklarda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81" y="647936"/>
            <a:ext cx="2633039" cy="2484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717" y="719944"/>
            <a:ext cx="2808312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triploid endosperm,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079525" y="99124"/>
            <a:ext cx="36724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O‘simliklarda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r>
              <a:rPr lang="en-US" sz="2400" dirty="0" smtClean="0"/>
              <a:t> 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4" y="611932"/>
            <a:ext cx="2682301" cy="223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745" y="2301132"/>
            <a:ext cx="2490435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Endospermning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triploid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M.S.Navashin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1915-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079525" y="99124"/>
            <a:ext cx="36724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O‘simliklarda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2301133"/>
            <a:ext cx="2628292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1898-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S.G.Navashin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5" y="668342"/>
            <a:ext cx="1426138" cy="1559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97" y="668342"/>
            <a:ext cx="1419538" cy="1559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948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19585" y="112293"/>
            <a:ext cx="2726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7994" y="716413"/>
            <a:ext cx="3870580" cy="52322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033" y="1411336"/>
            <a:ext cx="17573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545" y="2031220"/>
            <a:ext cx="1121911" cy="46166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endParaRPr lang="en-US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06064" y="2031221"/>
            <a:ext cx="1176925" cy="46166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7677" y="719944"/>
            <a:ext cx="2988332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dafniya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pardaqanotlilar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tustovuq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7557" y="104362"/>
            <a:ext cx="31956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TABIIY PARTENOGENEZ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45" y="1915232"/>
            <a:ext cx="1599036" cy="1204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3" y="1952018"/>
            <a:ext cx="1930912" cy="1193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586923"/>
            <a:ext cx="2124236" cy="186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771713" y="603510"/>
            <a:ext cx="2844316" cy="138499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5529" y="75275"/>
            <a:ext cx="3229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SUN’IY PARTENOGENEZ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2160104"/>
            <a:ext cx="376241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suvo‘tlarida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bug‘doydoshlar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dukkakdoshlarda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575928"/>
            <a:ext cx="2196243" cy="157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2122057"/>
            <a:ext cx="1493736" cy="101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537" y="1031559"/>
            <a:ext cx="3744416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9256" y="1688235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537" y="2232112"/>
            <a:ext cx="3744416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37823" y="967748"/>
            <a:ext cx="3294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Hayvonlarda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urug‘lanish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79425" y="1185685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487888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508195" y="1473135"/>
            <a:ext cx="3136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O‘simliklada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urug‘lanish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7888" y="1960950"/>
            <a:ext cx="2104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Partenogenez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2" grpId="0"/>
      <p:bldP spid="31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0399" y="598846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229" y="1031559"/>
            <a:ext cx="4356484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0399" y="1422269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205" y="1944080"/>
            <a:ext cx="4788532" cy="107721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 o‘simliklarda qo‘sh urug‘lanishning mohiyati shundan iboratki, bir spermiy tuxum hujayra bilan qo‘shilib murtakni, ikkinchisi markaziy hujayra bilan qo‘shilib endospermni hosil qiladi.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4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2" grpId="0" animBg="1"/>
      <p:bldP spid="10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613" y="581160"/>
            <a:ext cx="1438214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endParaRPr lang="ru-RU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9181" y="955023"/>
            <a:ext cx="4824536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1.Gulli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o‘simliklardagi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US" sz="1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2944" y="1290318"/>
            <a:ext cx="43195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1898-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S.G.Navashin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7882" y="1662135"/>
            <a:ext cx="4825836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2.Endospermning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triploid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5469" y="2025347"/>
            <a:ext cx="30957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M.S.Navashin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1915-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0858" y="2313819"/>
            <a:ext cx="4832860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3.Urug‘lanmagan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1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97144" y="2794929"/>
            <a:ext cx="21611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712" y="1618357"/>
            <a:ext cx="5373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112-sahifadagi 40-rasmni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1613" y="611932"/>
            <a:ext cx="1863011" cy="338554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3461" y="1035644"/>
            <a:ext cx="1929916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</a:t>
            </a:r>
            <a:endParaRPr lang="en-US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1050947"/>
            <a:ext cx="1872208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2512" y="2052092"/>
            <a:ext cx="1931169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95749" y="2159814"/>
            <a:ext cx="18722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harakatsiz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43621" y="611932"/>
            <a:ext cx="2010487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izolang</a:t>
            </a:r>
            <a:endParaRPr lang="en-US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3872" y="1197529"/>
            <a:ext cx="1646541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GAMETOGENEZ-</a:t>
            </a:r>
            <a:endParaRPr lang="en-US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8129" y="1683614"/>
            <a:ext cx="1261884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OVOGENEZ-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8129" y="2133925"/>
            <a:ext cx="1864036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SPERMATOGENEZ-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140" y="2563954"/>
            <a:ext cx="1008096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GAMETA-</a:t>
            </a:r>
            <a:endParaRPr lang="en-US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43621" y="1197528"/>
            <a:ext cx="26933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4144" y="1619250"/>
            <a:ext cx="1468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82165" y="2096507"/>
            <a:ext cx="2731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83581" y="2584236"/>
            <a:ext cx="25330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857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7597" y="149106"/>
            <a:ext cx="219624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smtClean="0"/>
              <a:t>URUG‘LANISH</a:t>
            </a: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0282" y="935968"/>
            <a:ext cx="2627995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5" y="495373"/>
            <a:ext cx="1886734" cy="1458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62" y="1692052"/>
            <a:ext cx="1656184" cy="15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5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5669" y="755948"/>
            <a:ext cx="3276364" cy="203132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727597" y="149106"/>
            <a:ext cx="219624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smtClean="0"/>
              <a:t>URUG‘LANISH </a:t>
            </a:r>
            <a:endParaRPr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9" y="611932"/>
            <a:ext cx="972107" cy="10200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9" y="1622627"/>
            <a:ext cx="2175707" cy="1446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9545" y="107876"/>
            <a:ext cx="356439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Hayvonlarda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721" y="647936"/>
            <a:ext cx="2736304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9" y="1692052"/>
            <a:ext cx="1920032" cy="144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601436"/>
            <a:ext cx="1836204" cy="1228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000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713" y="618167"/>
            <a:ext cx="2844317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259545" y="107876"/>
            <a:ext cx="356439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Hayvonlarda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endParaRPr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1494323"/>
            <a:ext cx="2000038" cy="1476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1872072"/>
            <a:ext cx="2335349" cy="1312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6" y="560338"/>
            <a:ext cx="2250517" cy="149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649" y="683940"/>
            <a:ext cx="3456385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259545" y="107876"/>
            <a:ext cx="356439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Hayvonlarda</a:t>
            </a:r>
            <a:r>
              <a:rPr lang="en-US" sz="2400" dirty="0" smtClean="0"/>
              <a:t> </a:t>
            </a:r>
            <a:r>
              <a:rPr lang="en-US" sz="2400" dirty="0" err="1" smtClean="0"/>
              <a:t>urug‘lanish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3" y="827956"/>
            <a:ext cx="2029862" cy="1908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892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160187</TotalTime>
  <Words>655</Words>
  <Application>Microsoft Office PowerPoint</Application>
  <PresentationFormat>Произвольный</PresentationFormat>
  <Paragraphs>87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URUG‘LANISH </vt:lpstr>
      <vt:lpstr>URUG‘LANISH </vt:lpstr>
      <vt:lpstr>Hayvonlarda urug‘lanish</vt:lpstr>
      <vt:lpstr>Hayvonlarda urug‘lanish</vt:lpstr>
      <vt:lpstr>Hayvonlarda urug‘lanish</vt:lpstr>
      <vt:lpstr>Hayvonlarda urug‘lanish</vt:lpstr>
      <vt:lpstr>O‘simliklarda urug‘lanish </vt:lpstr>
      <vt:lpstr>O‘simliklarda urug‘lanish </vt:lpstr>
      <vt:lpstr>O‘simliklarda urug‘lanish </vt:lpstr>
      <vt:lpstr>O‘simliklarda urug‘lanish </vt:lpstr>
      <vt:lpstr>O‘simliklarda urug‘lanish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2148</cp:revision>
  <dcterms:created xsi:type="dcterms:W3CDTF">2014-10-08T23:03:32Z</dcterms:created>
  <dcterms:modified xsi:type="dcterms:W3CDTF">2021-03-25T07:49:50Z</dcterms:modified>
</cp:coreProperties>
</file>