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2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3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4.xml" ContentType="application/vnd.openxmlformats-officedocument.theme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theme/theme5.xml" ContentType="application/vnd.openxmlformats-officedocument.theme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theme/theme6.xml" ContentType="application/vnd.openxmlformats-officedocument.theme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theme/theme7.xml" ContentType="application/vnd.openxmlformats-officedocument.theme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theme/theme8.xml" ContentType="application/vnd.openxmlformats-officedocument.theme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theme/theme9.xml" ContentType="application/vnd.openxmlformats-officedocument.theme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0" r:id="rId2"/>
    <p:sldMasterId id="2147483898" r:id="rId3"/>
    <p:sldMasterId id="2147483957" r:id="rId4"/>
    <p:sldMasterId id="2147484016" r:id="rId5"/>
    <p:sldMasterId id="2147484075" r:id="rId6"/>
    <p:sldMasterId id="2147484134" r:id="rId7"/>
    <p:sldMasterId id="2147484193" r:id="rId8"/>
    <p:sldMasterId id="2147484252" r:id="rId9"/>
    <p:sldMasterId id="2147484311" r:id="rId10"/>
  </p:sldMasterIdLst>
  <p:notesMasterIdLst>
    <p:notesMasterId r:id="rId33"/>
  </p:notesMasterIdLst>
  <p:sldIdLst>
    <p:sldId id="1356" r:id="rId11"/>
    <p:sldId id="1402" r:id="rId12"/>
    <p:sldId id="1463" r:id="rId13"/>
    <p:sldId id="1492" r:id="rId14"/>
    <p:sldId id="1493" r:id="rId15"/>
    <p:sldId id="1489" r:id="rId16"/>
    <p:sldId id="1494" r:id="rId17"/>
    <p:sldId id="1481" r:id="rId18"/>
    <p:sldId id="1495" r:id="rId19"/>
    <p:sldId id="262" r:id="rId20"/>
    <p:sldId id="1482" r:id="rId21"/>
    <p:sldId id="1490" r:id="rId22"/>
    <p:sldId id="1465" r:id="rId23"/>
    <p:sldId id="1491" r:id="rId24"/>
    <p:sldId id="1496" r:id="rId25"/>
    <p:sldId id="1414" r:id="rId26"/>
    <p:sldId id="1486" r:id="rId27"/>
    <p:sldId id="1485" r:id="rId28"/>
    <p:sldId id="1425" r:id="rId29"/>
    <p:sldId id="1497" r:id="rId30"/>
    <p:sldId id="1456" r:id="rId31"/>
    <p:sldId id="1429" r:id="rId32"/>
  </p:sldIdLst>
  <p:sldSz cx="5759450" cy="3240088"/>
  <p:notesSz cx="6858000" cy="9144000"/>
  <p:defaultTextStyle>
    <a:defPPr>
      <a:defRPr lang="en-US"/>
    </a:defPPr>
    <a:lvl1pPr marL="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ont" id="{01319F16-3CEB-44B1-837A-5DFE664B1540}">
          <p14:sldIdLst>
            <p14:sldId id="1356"/>
            <p14:sldId id="1402"/>
            <p14:sldId id="1463"/>
            <p14:sldId id="1492"/>
            <p14:sldId id="1493"/>
            <p14:sldId id="1489"/>
            <p14:sldId id="1494"/>
            <p14:sldId id="1481"/>
            <p14:sldId id="1495"/>
            <p14:sldId id="262"/>
            <p14:sldId id="1482"/>
            <p14:sldId id="1490"/>
            <p14:sldId id="1465"/>
            <p14:sldId id="1491"/>
            <p14:sldId id="1496"/>
            <p14:sldId id="1414"/>
            <p14:sldId id="1486"/>
            <p14:sldId id="1485"/>
            <p14:sldId id="1425"/>
            <p14:sldId id="1497"/>
            <p14:sldId id="1456"/>
            <p14:sldId id="1429"/>
          </p14:sldIdLst>
        </p14:section>
        <p14:section name="Custom icons" id="{AE7553D5-C09E-4928-A948-69A0E1F717F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742" userDrawn="1">
          <p15:clr>
            <a:srgbClr val="A4A3A4"/>
          </p15:clr>
        </p15:guide>
        <p15:guide id="2" pos="1882" userDrawn="1">
          <p15:clr>
            <a:srgbClr val="A4A3A4"/>
          </p15:clr>
        </p15:guide>
        <p15:guide id="3" orient="horz" pos="517" userDrawn="1">
          <p15:clr>
            <a:srgbClr val="A4A3A4"/>
          </p15:clr>
        </p15:guide>
        <p15:guide id="4" pos="15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вар Фархадович" initials="АФ" lastIdx="1" clrIdx="0">
    <p:extLst>
      <p:ext uri="{19B8F6BF-5375-455C-9EA6-DF929625EA0E}">
        <p15:presenceInfo xmlns:p15="http://schemas.microsoft.com/office/powerpoint/2012/main" userId="b45d8b19bf4079a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66FF99"/>
    <a:srgbClr val="FFFF66"/>
    <a:srgbClr val="FFE89F"/>
    <a:srgbClr val="FF9966"/>
    <a:srgbClr val="CC99FF"/>
    <a:srgbClr val="9999FF"/>
    <a:srgbClr val="4EA327"/>
    <a:srgbClr val="969696"/>
    <a:srgbClr val="E849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5491" autoAdjust="0"/>
  </p:normalViewPr>
  <p:slideViewPr>
    <p:cSldViewPr snapToObjects="1">
      <p:cViewPr varScale="1">
        <p:scale>
          <a:sx n="157" d="100"/>
          <a:sy n="157" d="100"/>
        </p:scale>
        <p:origin x="110" y="192"/>
      </p:cViewPr>
      <p:guideLst>
        <p:guide orient="horz" pos="742"/>
        <p:guide pos="1882"/>
        <p:guide orient="horz" pos="517"/>
        <p:guide pos="15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-35886"/>
    </p:cViewPr>
  </p:sorterViewPr>
  <p:notesViewPr>
    <p:cSldViewPr snapToObjects="1">
      <p:cViewPr varScale="1">
        <p:scale>
          <a:sx n="73" d="100"/>
          <a:sy n="73" d="100"/>
        </p:scale>
        <p:origin x="-3792" y="-112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34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pPr/>
              <a:t>3/25/2021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788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1625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199690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766238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188611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887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882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343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490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930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093602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565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445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238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786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95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179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958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73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06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50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2967032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597372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64860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599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533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047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797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305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243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70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463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161167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103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345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84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004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42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782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692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27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1049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475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395214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84411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85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319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7659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761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947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023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913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242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152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852010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3545870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2209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130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840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3910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282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21795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699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23467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087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06944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911578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95985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2337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018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197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957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336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511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526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546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7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9696162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952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637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367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414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517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39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137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803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366351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46963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349207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786721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542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325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778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143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176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216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419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659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588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956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4851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819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927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013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664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719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173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35026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004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18343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897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585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738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891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3678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603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43216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431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335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329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532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604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905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19454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388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8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413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15010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393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64892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644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24811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904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23411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33054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51799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621134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745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615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225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438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620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512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020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611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89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400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445649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25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523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9624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611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452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63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131679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69915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242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791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9919422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970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634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349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084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715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025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859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189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520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814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6959919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864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969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246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077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83518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581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20844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853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034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90549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9319074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241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873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128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740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477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0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37280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806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601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70312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55956681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522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11591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364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54303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673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58081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24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15325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641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400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182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4573313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562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906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459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987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522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542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501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101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522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443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10710796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276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73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827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610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825875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41371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155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172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872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58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776504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397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441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37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791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901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21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108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360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11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02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57492670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619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549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6989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424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97378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762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659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46711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503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247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1681332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85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053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909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069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56720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772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146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36688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59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21581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51250929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425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83675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623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16315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91215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07769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779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225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892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471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219657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409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762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277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966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952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329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957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63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180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34741661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117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499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839263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43199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404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036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014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956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521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56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782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669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635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488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277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371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125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128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930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18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17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41781222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96651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644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27671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459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597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29963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258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116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432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435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163148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10040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842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136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16084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73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591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45829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960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1547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908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55387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35784394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320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30587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55961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00761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548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01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184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549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060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785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08799458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024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489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918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554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999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347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1727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208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704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516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65216965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303192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14303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589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375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508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978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677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975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864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081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68160549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198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406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939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427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0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362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579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554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5122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178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56927244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58933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096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73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19045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905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448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614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238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056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104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63677809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91936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342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061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68643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938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38816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38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94223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495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4591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27982542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7267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22046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169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972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460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859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821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60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74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40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9216148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189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690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95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896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1974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101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310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18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638768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3011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55574164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181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527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309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322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21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15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619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374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258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867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23554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70748924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707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371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634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258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72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008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40478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227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39890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767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7155852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492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2045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914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353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520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666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971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035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23407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483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9287603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889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32014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091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43848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624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81394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873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21081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59898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9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51540809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98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047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509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307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282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222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511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383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328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40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87774193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845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756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0651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792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627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416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405044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13566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144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04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67380536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30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972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010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41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051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33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332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162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108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321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80104007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22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239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74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596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17947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094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64610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196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684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9182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88907323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617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457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804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422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442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296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71316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171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792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70526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35462588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780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22198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023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32405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821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85297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37672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52375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750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1556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209265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353602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781646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409620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348980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527730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773301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1"/>
            <a:ext cx="1111198" cy="1670445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99476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7" y="535381"/>
            <a:ext cx="5644642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7" name="bg object 17"/>
          <p:cNvSpPr/>
          <p:nvPr/>
        </p:nvSpPr>
        <p:spPr>
          <a:xfrm>
            <a:off x="66775" y="71054"/>
            <a:ext cx="5644642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6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8" y="719705"/>
            <a:ext cx="1822346" cy="2151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98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7" y="745220"/>
            <a:ext cx="2505361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3/25/2021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7351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9499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852010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607797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95263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71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hyperlink" Target="https://www.facebook.com" TargetMode="Externa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hyperlink" Target="https://www.linkedin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43.xml"/><Relationship Id="rId18" Type="http://schemas.openxmlformats.org/officeDocument/2006/relationships/slideLayout" Target="../slideLayouts/slideLayout548.xml"/><Relationship Id="rId26" Type="http://schemas.openxmlformats.org/officeDocument/2006/relationships/slideLayout" Target="../slideLayouts/slideLayout556.xml"/><Relationship Id="rId39" Type="http://schemas.openxmlformats.org/officeDocument/2006/relationships/slideLayout" Target="../slideLayouts/slideLayout569.xml"/><Relationship Id="rId21" Type="http://schemas.openxmlformats.org/officeDocument/2006/relationships/slideLayout" Target="../slideLayouts/slideLayout551.xml"/><Relationship Id="rId34" Type="http://schemas.openxmlformats.org/officeDocument/2006/relationships/slideLayout" Target="../slideLayouts/slideLayout564.xml"/><Relationship Id="rId42" Type="http://schemas.openxmlformats.org/officeDocument/2006/relationships/slideLayout" Target="../slideLayouts/slideLayout572.xml"/><Relationship Id="rId47" Type="http://schemas.openxmlformats.org/officeDocument/2006/relationships/slideLayout" Target="../slideLayouts/slideLayout577.xml"/><Relationship Id="rId50" Type="http://schemas.openxmlformats.org/officeDocument/2006/relationships/slideLayout" Target="../slideLayouts/slideLayout580.xml"/><Relationship Id="rId55" Type="http://schemas.openxmlformats.org/officeDocument/2006/relationships/slideLayout" Target="../slideLayouts/slideLayout585.xml"/><Relationship Id="rId7" Type="http://schemas.openxmlformats.org/officeDocument/2006/relationships/slideLayout" Target="../slideLayouts/slideLayout537.xml"/><Relationship Id="rId2" Type="http://schemas.openxmlformats.org/officeDocument/2006/relationships/slideLayout" Target="../slideLayouts/slideLayout532.xml"/><Relationship Id="rId16" Type="http://schemas.openxmlformats.org/officeDocument/2006/relationships/slideLayout" Target="../slideLayouts/slideLayout546.xml"/><Relationship Id="rId29" Type="http://schemas.openxmlformats.org/officeDocument/2006/relationships/slideLayout" Target="../slideLayouts/slideLayout559.xml"/><Relationship Id="rId11" Type="http://schemas.openxmlformats.org/officeDocument/2006/relationships/slideLayout" Target="../slideLayouts/slideLayout541.xml"/><Relationship Id="rId24" Type="http://schemas.openxmlformats.org/officeDocument/2006/relationships/slideLayout" Target="../slideLayouts/slideLayout554.xml"/><Relationship Id="rId32" Type="http://schemas.openxmlformats.org/officeDocument/2006/relationships/slideLayout" Target="../slideLayouts/slideLayout562.xml"/><Relationship Id="rId37" Type="http://schemas.openxmlformats.org/officeDocument/2006/relationships/slideLayout" Target="../slideLayouts/slideLayout567.xml"/><Relationship Id="rId40" Type="http://schemas.openxmlformats.org/officeDocument/2006/relationships/slideLayout" Target="../slideLayouts/slideLayout570.xml"/><Relationship Id="rId45" Type="http://schemas.openxmlformats.org/officeDocument/2006/relationships/slideLayout" Target="../slideLayouts/slideLayout575.xml"/><Relationship Id="rId53" Type="http://schemas.openxmlformats.org/officeDocument/2006/relationships/slideLayout" Target="../slideLayouts/slideLayout583.xml"/><Relationship Id="rId58" Type="http://schemas.openxmlformats.org/officeDocument/2006/relationships/slideLayout" Target="../slideLayouts/slideLayout588.xml"/><Relationship Id="rId5" Type="http://schemas.openxmlformats.org/officeDocument/2006/relationships/slideLayout" Target="../slideLayouts/slideLayout535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549.xml"/><Relationship Id="rId14" Type="http://schemas.openxmlformats.org/officeDocument/2006/relationships/slideLayout" Target="../slideLayouts/slideLayout544.xml"/><Relationship Id="rId22" Type="http://schemas.openxmlformats.org/officeDocument/2006/relationships/slideLayout" Target="../slideLayouts/slideLayout552.xml"/><Relationship Id="rId27" Type="http://schemas.openxmlformats.org/officeDocument/2006/relationships/slideLayout" Target="../slideLayouts/slideLayout557.xml"/><Relationship Id="rId30" Type="http://schemas.openxmlformats.org/officeDocument/2006/relationships/slideLayout" Target="../slideLayouts/slideLayout560.xml"/><Relationship Id="rId35" Type="http://schemas.openxmlformats.org/officeDocument/2006/relationships/slideLayout" Target="../slideLayouts/slideLayout565.xml"/><Relationship Id="rId43" Type="http://schemas.openxmlformats.org/officeDocument/2006/relationships/slideLayout" Target="../slideLayouts/slideLayout573.xml"/><Relationship Id="rId48" Type="http://schemas.openxmlformats.org/officeDocument/2006/relationships/slideLayout" Target="../slideLayouts/slideLayout578.xml"/><Relationship Id="rId56" Type="http://schemas.openxmlformats.org/officeDocument/2006/relationships/slideLayout" Target="../slideLayouts/slideLayout586.xml"/><Relationship Id="rId8" Type="http://schemas.openxmlformats.org/officeDocument/2006/relationships/slideLayout" Target="../slideLayouts/slideLayout538.xml"/><Relationship Id="rId51" Type="http://schemas.openxmlformats.org/officeDocument/2006/relationships/slideLayout" Target="../slideLayouts/slideLayout581.xml"/><Relationship Id="rId3" Type="http://schemas.openxmlformats.org/officeDocument/2006/relationships/slideLayout" Target="../slideLayouts/slideLayout533.xml"/><Relationship Id="rId12" Type="http://schemas.openxmlformats.org/officeDocument/2006/relationships/slideLayout" Target="../slideLayouts/slideLayout542.xml"/><Relationship Id="rId17" Type="http://schemas.openxmlformats.org/officeDocument/2006/relationships/slideLayout" Target="../slideLayouts/slideLayout547.xml"/><Relationship Id="rId25" Type="http://schemas.openxmlformats.org/officeDocument/2006/relationships/slideLayout" Target="../slideLayouts/slideLayout555.xml"/><Relationship Id="rId33" Type="http://schemas.openxmlformats.org/officeDocument/2006/relationships/slideLayout" Target="../slideLayouts/slideLayout563.xml"/><Relationship Id="rId38" Type="http://schemas.openxmlformats.org/officeDocument/2006/relationships/slideLayout" Target="../slideLayouts/slideLayout568.xml"/><Relationship Id="rId46" Type="http://schemas.openxmlformats.org/officeDocument/2006/relationships/slideLayout" Target="../slideLayouts/slideLayout576.xml"/><Relationship Id="rId59" Type="http://schemas.openxmlformats.org/officeDocument/2006/relationships/theme" Target="../theme/theme10.xml"/><Relationship Id="rId20" Type="http://schemas.openxmlformats.org/officeDocument/2006/relationships/slideLayout" Target="../slideLayouts/slideLayout550.xml"/><Relationship Id="rId41" Type="http://schemas.openxmlformats.org/officeDocument/2006/relationships/slideLayout" Target="../slideLayouts/slideLayout571.xml"/><Relationship Id="rId54" Type="http://schemas.openxmlformats.org/officeDocument/2006/relationships/slideLayout" Target="../slideLayouts/slideLayout584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531.xml"/><Relationship Id="rId6" Type="http://schemas.openxmlformats.org/officeDocument/2006/relationships/slideLayout" Target="../slideLayouts/slideLayout536.xml"/><Relationship Id="rId15" Type="http://schemas.openxmlformats.org/officeDocument/2006/relationships/slideLayout" Target="../slideLayouts/slideLayout545.xml"/><Relationship Id="rId23" Type="http://schemas.openxmlformats.org/officeDocument/2006/relationships/slideLayout" Target="../slideLayouts/slideLayout553.xml"/><Relationship Id="rId28" Type="http://schemas.openxmlformats.org/officeDocument/2006/relationships/slideLayout" Target="../slideLayouts/slideLayout558.xml"/><Relationship Id="rId36" Type="http://schemas.openxmlformats.org/officeDocument/2006/relationships/slideLayout" Target="../slideLayouts/slideLayout566.xml"/><Relationship Id="rId49" Type="http://schemas.openxmlformats.org/officeDocument/2006/relationships/slideLayout" Target="../slideLayouts/slideLayout579.xml"/><Relationship Id="rId57" Type="http://schemas.openxmlformats.org/officeDocument/2006/relationships/slideLayout" Target="../slideLayouts/slideLayout587.xml"/><Relationship Id="rId10" Type="http://schemas.openxmlformats.org/officeDocument/2006/relationships/slideLayout" Target="../slideLayouts/slideLayout540.xml"/><Relationship Id="rId31" Type="http://schemas.openxmlformats.org/officeDocument/2006/relationships/slideLayout" Target="../slideLayouts/slideLayout561.xml"/><Relationship Id="rId44" Type="http://schemas.openxmlformats.org/officeDocument/2006/relationships/slideLayout" Target="../slideLayouts/slideLayout574.xml"/><Relationship Id="rId52" Type="http://schemas.openxmlformats.org/officeDocument/2006/relationships/slideLayout" Target="../slideLayouts/slideLayout582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534.xml"/><Relationship Id="rId9" Type="http://schemas.openxmlformats.org/officeDocument/2006/relationships/slideLayout" Target="../slideLayouts/slideLayout53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26" Type="http://schemas.openxmlformats.org/officeDocument/2006/relationships/slideLayout" Target="../slideLayouts/slideLayout93.xml"/><Relationship Id="rId39" Type="http://schemas.openxmlformats.org/officeDocument/2006/relationships/slideLayout" Target="../slideLayouts/slideLayout106.xml"/><Relationship Id="rId21" Type="http://schemas.openxmlformats.org/officeDocument/2006/relationships/slideLayout" Target="../slideLayouts/slideLayout88.xml"/><Relationship Id="rId34" Type="http://schemas.openxmlformats.org/officeDocument/2006/relationships/slideLayout" Target="../slideLayouts/slideLayout101.xml"/><Relationship Id="rId42" Type="http://schemas.openxmlformats.org/officeDocument/2006/relationships/slideLayout" Target="../slideLayouts/slideLayout109.xml"/><Relationship Id="rId47" Type="http://schemas.openxmlformats.org/officeDocument/2006/relationships/slideLayout" Target="../slideLayouts/slideLayout114.xml"/><Relationship Id="rId50" Type="http://schemas.openxmlformats.org/officeDocument/2006/relationships/slideLayout" Target="../slideLayouts/slideLayout117.xml"/><Relationship Id="rId55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9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78.xml"/><Relationship Id="rId24" Type="http://schemas.openxmlformats.org/officeDocument/2006/relationships/slideLayout" Target="../slideLayouts/slideLayout91.xml"/><Relationship Id="rId32" Type="http://schemas.openxmlformats.org/officeDocument/2006/relationships/slideLayout" Target="../slideLayouts/slideLayout99.xml"/><Relationship Id="rId37" Type="http://schemas.openxmlformats.org/officeDocument/2006/relationships/slideLayout" Target="../slideLayouts/slideLayout104.xml"/><Relationship Id="rId40" Type="http://schemas.openxmlformats.org/officeDocument/2006/relationships/slideLayout" Target="../slideLayouts/slideLayout107.xml"/><Relationship Id="rId45" Type="http://schemas.openxmlformats.org/officeDocument/2006/relationships/slideLayout" Target="../slideLayouts/slideLayout112.xml"/><Relationship Id="rId53" Type="http://schemas.openxmlformats.org/officeDocument/2006/relationships/slideLayout" Target="../slideLayouts/slideLayout120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72.xml"/><Relationship Id="rId61" Type="http://schemas.openxmlformats.org/officeDocument/2006/relationships/hyperlink" Target="https://twitter.com/" TargetMode="External"/><Relationship Id="rId1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9.xml"/><Relationship Id="rId27" Type="http://schemas.openxmlformats.org/officeDocument/2006/relationships/slideLayout" Target="../slideLayouts/slideLayout94.xml"/><Relationship Id="rId30" Type="http://schemas.openxmlformats.org/officeDocument/2006/relationships/slideLayout" Target="../slideLayouts/slideLayout97.xml"/><Relationship Id="rId35" Type="http://schemas.openxmlformats.org/officeDocument/2006/relationships/slideLayout" Target="../slideLayouts/slideLayout102.xml"/><Relationship Id="rId43" Type="http://schemas.openxmlformats.org/officeDocument/2006/relationships/slideLayout" Target="../slideLayouts/slideLayout110.xml"/><Relationship Id="rId48" Type="http://schemas.openxmlformats.org/officeDocument/2006/relationships/slideLayout" Target="../slideLayouts/slideLayout115.xml"/><Relationship Id="rId56" Type="http://schemas.openxmlformats.org/officeDocument/2006/relationships/slideLayout" Target="../slideLayouts/slideLayout123.xml"/><Relationship Id="rId8" Type="http://schemas.openxmlformats.org/officeDocument/2006/relationships/slideLayout" Target="../slideLayouts/slideLayout75.xml"/><Relationship Id="rId51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5" Type="http://schemas.openxmlformats.org/officeDocument/2006/relationships/slideLayout" Target="../slideLayouts/slideLayout92.xml"/><Relationship Id="rId33" Type="http://schemas.openxmlformats.org/officeDocument/2006/relationships/slideLayout" Target="../slideLayouts/slideLayout100.xml"/><Relationship Id="rId38" Type="http://schemas.openxmlformats.org/officeDocument/2006/relationships/slideLayout" Target="../slideLayouts/slideLayout105.xml"/><Relationship Id="rId46" Type="http://schemas.openxmlformats.org/officeDocument/2006/relationships/slideLayout" Target="../slideLayouts/slideLayout113.xml"/><Relationship Id="rId59" Type="http://schemas.openxmlformats.org/officeDocument/2006/relationships/hyperlink" Target="https://www.facebook.com" TargetMode="External"/><Relationship Id="rId20" Type="http://schemas.openxmlformats.org/officeDocument/2006/relationships/slideLayout" Target="../slideLayouts/slideLayout87.xml"/><Relationship Id="rId41" Type="http://schemas.openxmlformats.org/officeDocument/2006/relationships/slideLayout" Target="../slideLayouts/slideLayout108.xml"/><Relationship Id="rId54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2.xml"/><Relationship Id="rId23" Type="http://schemas.openxmlformats.org/officeDocument/2006/relationships/slideLayout" Target="../slideLayouts/slideLayout90.xml"/><Relationship Id="rId28" Type="http://schemas.openxmlformats.org/officeDocument/2006/relationships/slideLayout" Target="../slideLayouts/slideLayout95.xml"/><Relationship Id="rId36" Type="http://schemas.openxmlformats.org/officeDocument/2006/relationships/slideLayout" Target="../slideLayouts/slideLayout103.xml"/><Relationship Id="rId49" Type="http://schemas.openxmlformats.org/officeDocument/2006/relationships/slideLayout" Target="../slideLayouts/slideLayout116.xml"/><Relationship Id="rId57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77.xml"/><Relationship Id="rId31" Type="http://schemas.openxmlformats.org/officeDocument/2006/relationships/slideLayout" Target="../slideLayouts/slideLayout98.xml"/><Relationship Id="rId44" Type="http://schemas.openxmlformats.org/officeDocument/2006/relationships/slideLayout" Target="../slideLayouts/slideLayout111.xml"/><Relationship Id="rId52" Type="http://schemas.openxmlformats.org/officeDocument/2006/relationships/slideLayout" Target="../slideLayouts/slideLayout119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7.xml"/><Relationship Id="rId18" Type="http://schemas.openxmlformats.org/officeDocument/2006/relationships/slideLayout" Target="../slideLayouts/slideLayout142.xml"/><Relationship Id="rId26" Type="http://schemas.openxmlformats.org/officeDocument/2006/relationships/slideLayout" Target="../slideLayouts/slideLayout150.xml"/><Relationship Id="rId39" Type="http://schemas.openxmlformats.org/officeDocument/2006/relationships/slideLayout" Target="../slideLayouts/slideLayout163.xml"/><Relationship Id="rId21" Type="http://schemas.openxmlformats.org/officeDocument/2006/relationships/slideLayout" Target="../slideLayouts/slideLayout145.xml"/><Relationship Id="rId34" Type="http://schemas.openxmlformats.org/officeDocument/2006/relationships/slideLayout" Target="../slideLayouts/slideLayout158.xml"/><Relationship Id="rId42" Type="http://schemas.openxmlformats.org/officeDocument/2006/relationships/slideLayout" Target="../slideLayouts/slideLayout166.xml"/><Relationship Id="rId47" Type="http://schemas.openxmlformats.org/officeDocument/2006/relationships/slideLayout" Target="../slideLayouts/slideLayout171.xml"/><Relationship Id="rId50" Type="http://schemas.openxmlformats.org/officeDocument/2006/relationships/slideLayout" Target="../slideLayouts/slideLayout174.xml"/><Relationship Id="rId55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6.xml"/><Relationship Id="rId16" Type="http://schemas.openxmlformats.org/officeDocument/2006/relationships/slideLayout" Target="../slideLayouts/slideLayout140.xml"/><Relationship Id="rId29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35.xml"/><Relationship Id="rId24" Type="http://schemas.openxmlformats.org/officeDocument/2006/relationships/slideLayout" Target="../slideLayouts/slideLayout148.xml"/><Relationship Id="rId32" Type="http://schemas.openxmlformats.org/officeDocument/2006/relationships/slideLayout" Target="../slideLayouts/slideLayout156.xml"/><Relationship Id="rId37" Type="http://schemas.openxmlformats.org/officeDocument/2006/relationships/slideLayout" Target="../slideLayouts/slideLayout161.xml"/><Relationship Id="rId40" Type="http://schemas.openxmlformats.org/officeDocument/2006/relationships/slideLayout" Target="../slideLayouts/slideLayout164.xml"/><Relationship Id="rId45" Type="http://schemas.openxmlformats.org/officeDocument/2006/relationships/slideLayout" Target="../slideLayouts/slideLayout169.xml"/><Relationship Id="rId53" Type="http://schemas.openxmlformats.org/officeDocument/2006/relationships/slideLayout" Target="../slideLayouts/slideLayout177.xml"/><Relationship Id="rId58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29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38.xml"/><Relationship Id="rId22" Type="http://schemas.openxmlformats.org/officeDocument/2006/relationships/slideLayout" Target="../slideLayouts/slideLayout146.xml"/><Relationship Id="rId27" Type="http://schemas.openxmlformats.org/officeDocument/2006/relationships/slideLayout" Target="../slideLayouts/slideLayout151.xml"/><Relationship Id="rId30" Type="http://schemas.openxmlformats.org/officeDocument/2006/relationships/slideLayout" Target="../slideLayouts/slideLayout154.xml"/><Relationship Id="rId35" Type="http://schemas.openxmlformats.org/officeDocument/2006/relationships/slideLayout" Target="../slideLayouts/slideLayout159.xml"/><Relationship Id="rId43" Type="http://schemas.openxmlformats.org/officeDocument/2006/relationships/slideLayout" Target="../slideLayouts/slideLayout167.xml"/><Relationship Id="rId48" Type="http://schemas.openxmlformats.org/officeDocument/2006/relationships/slideLayout" Target="../slideLayouts/slideLayout172.xml"/><Relationship Id="rId56" Type="http://schemas.openxmlformats.org/officeDocument/2006/relationships/slideLayout" Target="../slideLayouts/slideLayout180.xml"/><Relationship Id="rId8" Type="http://schemas.openxmlformats.org/officeDocument/2006/relationships/slideLayout" Target="../slideLayouts/slideLayout132.xml"/><Relationship Id="rId51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6.xml"/><Relationship Id="rId17" Type="http://schemas.openxmlformats.org/officeDocument/2006/relationships/slideLayout" Target="../slideLayouts/slideLayout141.xml"/><Relationship Id="rId25" Type="http://schemas.openxmlformats.org/officeDocument/2006/relationships/slideLayout" Target="../slideLayouts/slideLayout149.xml"/><Relationship Id="rId33" Type="http://schemas.openxmlformats.org/officeDocument/2006/relationships/slideLayout" Target="../slideLayouts/slideLayout157.xml"/><Relationship Id="rId38" Type="http://schemas.openxmlformats.org/officeDocument/2006/relationships/slideLayout" Target="../slideLayouts/slideLayout162.xml"/><Relationship Id="rId46" Type="http://schemas.openxmlformats.org/officeDocument/2006/relationships/slideLayout" Target="../slideLayouts/slideLayout170.xml"/><Relationship Id="rId59" Type="http://schemas.openxmlformats.org/officeDocument/2006/relationships/theme" Target="../theme/theme3.xml"/><Relationship Id="rId20" Type="http://schemas.openxmlformats.org/officeDocument/2006/relationships/slideLayout" Target="../slideLayouts/slideLayout144.xml"/><Relationship Id="rId41" Type="http://schemas.openxmlformats.org/officeDocument/2006/relationships/slideLayout" Target="../slideLayouts/slideLayout165.xml"/><Relationship Id="rId54" Type="http://schemas.openxmlformats.org/officeDocument/2006/relationships/slideLayout" Target="../slideLayouts/slideLayout178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5" Type="http://schemas.openxmlformats.org/officeDocument/2006/relationships/slideLayout" Target="../slideLayouts/slideLayout139.xml"/><Relationship Id="rId23" Type="http://schemas.openxmlformats.org/officeDocument/2006/relationships/slideLayout" Target="../slideLayouts/slideLayout147.xml"/><Relationship Id="rId28" Type="http://schemas.openxmlformats.org/officeDocument/2006/relationships/slideLayout" Target="../slideLayouts/slideLayout152.xml"/><Relationship Id="rId36" Type="http://schemas.openxmlformats.org/officeDocument/2006/relationships/slideLayout" Target="../slideLayouts/slideLayout160.xml"/><Relationship Id="rId49" Type="http://schemas.openxmlformats.org/officeDocument/2006/relationships/slideLayout" Target="../slideLayouts/slideLayout173.xml"/><Relationship Id="rId57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34.xml"/><Relationship Id="rId31" Type="http://schemas.openxmlformats.org/officeDocument/2006/relationships/slideLayout" Target="../slideLayouts/slideLayout155.xml"/><Relationship Id="rId44" Type="http://schemas.openxmlformats.org/officeDocument/2006/relationships/slideLayout" Target="../slideLayouts/slideLayout168.xml"/><Relationship Id="rId52" Type="http://schemas.openxmlformats.org/officeDocument/2006/relationships/slideLayout" Target="../slideLayouts/slideLayout176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5.xml"/><Relationship Id="rId18" Type="http://schemas.openxmlformats.org/officeDocument/2006/relationships/slideLayout" Target="../slideLayouts/slideLayout200.xml"/><Relationship Id="rId26" Type="http://schemas.openxmlformats.org/officeDocument/2006/relationships/slideLayout" Target="../slideLayouts/slideLayout208.xml"/><Relationship Id="rId39" Type="http://schemas.openxmlformats.org/officeDocument/2006/relationships/slideLayout" Target="../slideLayouts/slideLayout221.xml"/><Relationship Id="rId21" Type="http://schemas.openxmlformats.org/officeDocument/2006/relationships/slideLayout" Target="../slideLayouts/slideLayout203.xml"/><Relationship Id="rId34" Type="http://schemas.openxmlformats.org/officeDocument/2006/relationships/slideLayout" Target="../slideLayouts/slideLayout216.xml"/><Relationship Id="rId42" Type="http://schemas.openxmlformats.org/officeDocument/2006/relationships/slideLayout" Target="../slideLayouts/slideLayout224.xml"/><Relationship Id="rId47" Type="http://schemas.openxmlformats.org/officeDocument/2006/relationships/slideLayout" Target="../slideLayouts/slideLayout229.xml"/><Relationship Id="rId50" Type="http://schemas.openxmlformats.org/officeDocument/2006/relationships/slideLayout" Target="../slideLayouts/slideLayout232.xml"/><Relationship Id="rId55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84.xml"/><Relationship Id="rId16" Type="http://schemas.openxmlformats.org/officeDocument/2006/relationships/slideLayout" Target="../slideLayouts/slideLayout198.xml"/><Relationship Id="rId29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193.xml"/><Relationship Id="rId24" Type="http://schemas.openxmlformats.org/officeDocument/2006/relationships/slideLayout" Target="../slideLayouts/slideLayout206.xml"/><Relationship Id="rId32" Type="http://schemas.openxmlformats.org/officeDocument/2006/relationships/slideLayout" Target="../slideLayouts/slideLayout214.xml"/><Relationship Id="rId37" Type="http://schemas.openxmlformats.org/officeDocument/2006/relationships/slideLayout" Target="../slideLayouts/slideLayout219.xml"/><Relationship Id="rId40" Type="http://schemas.openxmlformats.org/officeDocument/2006/relationships/slideLayout" Target="../slideLayouts/slideLayout222.xml"/><Relationship Id="rId45" Type="http://schemas.openxmlformats.org/officeDocument/2006/relationships/slideLayout" Target="../slideLayouts/slideLayout227.xml"/><Relationship Id="rId53" Type="http://schemas.openxmlformats.org/officeDocument/2006/relationships/slideLayout" Target="../slideLayouts/slideLayout235.xml"/><Relationship Id="rId58" Type="http://schemas.openxmlformats.org/officeDocument/2006/relationships/slideLayout" Target="../slideLayouts/slideLayout240.xml"/><Relationship Id="rId5" Type="http://schemas.openxmlformats.org/officeDocument/2006/relationships/slideLayout" Target="../slideLayouts/slideLayout187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201.xml"/><Relationship Id="rId14" Type="http://schemas.openxmlformats.org/officeDocument/2006/relationships/slideLayout" Target="../slideLayouts/slideLayout196.xml"/><Relationship Id="rId22" Type="http://schemas.openxmlformats.org/officeDocument/2006/relationships/slideLayout" Target="../slideLayouts/slideLayout204.xml"/><Relationship Id="rId27" Type="http://schemas.openxmlformats.org/officeDocument/2006/relationships/slideLayout" Target="../slideLayouts/slideLayout209.xml"/><Relationship Id="rId30" Type="http://schemas.openxmlformats.org/officeDocument/2006/relationships/slideLayout" Target="../slideLayouts/slideLayout212.xml"/><Relationship Id="rId35" Type="http://schemas.openxmlformats.org/officeDocument/2006/relationships/slideLayout" Target="../slideLayouts/slideLayout217.xml"/><Relationship Id="rId43" Type="http://schemas.openxmlformats.org/officeDocument/2006/relationships/slideLayout" Target="../slideLayouts/slideLayout225.xml"/><Relationship Id="rId48" Type="http://schemas.openxmlformats.org/officeDocument/2006/relationships/slideLayout" Target="../slideLayouts/slideLayout230.xml"/><Relationship Id="rId56" Type="http://schemas.openxmlformats.org/officeDocument/2006/relationships/slideLayout" Target="../slideLayouts/slideLayout238.xml"/><Relationship Id="rId8" Type="http://schemas.openxmlformats.org/officeDocument/2006/relationships/slideLayout" Target="../slideLayouts/slideLayout190.xml"/><Relationship Id="rId51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94.xml"/><Relationship Id="rId17" Type="http://schemas.openxmlformats.org/officeDocument/2006/relationships/slideLayout" Target="../slideLayouts/slideLayout199.xml"/><Relationship Id="rId25" Type="http://schemas.openxmlformats.org/officeDocument/2006/relationships/slideLayout" Target="../slideLayouts/slideLayout207.xml"/><Relationship Id="rId33" Type="http://schemas.openxmlformats.org/officeDocument/2006/relationships/slideLayout" Target="../slideLayouts/slideLayout215.xml"/><Relationship Id="rId38" Type="http://schemas.openxmlformats.org/officeDocument/2006/relationships/slideLayout" Target="../slideLayouts/slideLayout220.xml"/><Relationship Id="rId46" Type="http://schemas.openxmlformats.org/officeDocument/2006/relationships/slideLayout" Target="../slideLayouts/slideLayout228.xml"/><Relationship Id="rId59" Type="http://schemas.openxmlformats.org/officeDocument/2006/relationships/theme" Target="../theme/theme4.xml"/><Relationship Id="rId20" Type="http://schemas.openxmlformats.org/officeDocument/2006/relationships/slideLayout" Target="../slideLayouts/slideLayout202.xml"/><Relationship Id="rId41" Type="http://schemas.openxmlformats.org/officeDocument/2006/relationships/slideLayout" Target="../slideLayouts/slideLayout223.xml"/><Relationship Id="rId54" Type="http://schemas.openxmlformats.org/officeDocument/2006/relationships/slideLayout" Target="../slideLayouts/slideLayout236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5" Type="http://schemas.openxmlformats.org/officeDocument/2006/relationships/slideLayout" Target="../slideLayouts/slideLayout197.xml"/><Relationship Id="rId23" Type="http://schemas.openxmlformats.org/officeDocument/2006/relationships/slideLayout" Target="../slideLayouts/slideLayout205.xml"/><Relationship Id="rId28" Type="http://schemas.openxmlformats.org/officeDocument/2006/relationships/slideLayout" Target="../slideLayouts/slideLayout210.xml"/><Relationship Id="rId36" Type="http://schemas.openxmlformats.org/officeDocument/2006/relationships/slideLayout" Target="../slideLayouts/slideLayout218.xml"/><Relationship Id="rId49" Type="http://schemas.openxmlformats.org/officeDocument/2006/relationships/slideLayout" Target="../slideLayouts/slideLayout231.xml"/><Relationship Id="rId57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192.xml"/><Relationship Id="rId31" Type="http://schemas.openxmlformats.org/officeDocument/2006/relationships/slideLayout" Target="../slideLayouts/slideLayout213.xml"/><Relationship Id="rId44" Type="http://schemas.openxmlformats.org/officeDocument/2006/relationships/slideLayout" Target="../slideLayouts/slideLayout226.xml"/><Relationship Id="rId52" Type="http://schemas.openxmlformats.org/officeDocument/2006/relationships/slideLayout" Target="../slideLayouts/slideLayout234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3.xml"/><Relationship Id="rId18" Type="http://schemas.openxmlformats.org/officeDocument/2006/relationships/slideLayout" Target="../slideLayouts/slideLayout258.xml"/><Relationship Id="rId26" Type="http://schemas.openxmlformats.org/officeDocument/2006/relationships/slideLayout" Target="../slideLayouts/slideLayout266.xml"/><Relationship Id="rId39" Type="http://schemas.openxmlformats.org/officeDocument/2006/relationships/slideLayout" Target="../slideLayouts/slideLayout279.xml"/><Relationship Id="rId21" Type="http://schemas.openxmlformats.org/officeDocument/2006/relationships/slideLayout" Target="../slideLayouts/slideLayout261.xml"/><Relationship Id="rId34" Type="http://schemas.openxmlformats.org/officeDocument/2006/relationships/slideLayout" Target="../slideLayouts/slideLayout274.xml"/><Relationship Id="rId42" Type="http://schemas.openxmlformats.org/officeDocument/2006/relationships/slideLayout" Target="../slideLayouts/slideLayout282.xml"/><Relationship Id="rId47" Type="http://schemas.openxmlformats.org/officeDocument/2006/relationships/slideLayout" Target="../slideLayouts/slideLayout287.xml"/><Relationship Id="rId50" Type="http://schemas.openxmlformats.org/officeDocument/2006/relationships/slideLayout" Target="../slideLayouts/slideLayout290.xml"/><Relationship Id="rId55" Type="http://schemas.openxmlformats.org/officeDocument/2006/relationships/slideLayout" Target="../slideLayouts/slideLayout295.xml"/><Relationship Id="rId7" Type="http://schemas.openxmlformats.org/officeDocument/2006/relationships/slideLayout" Target="../slideLayouts/slideLayout247.xml"/><Relationship Id="rId2" Type="http://schemas.openxmlformats.org/officeDocument/2006/relationships/slideLayout" Target="../slideLayouts/slideLayout242.xml"/><Relationship Id="rId16" Type="http://schemas.openxmlformats.org/officeDocument/2006/relationships/slideLayout" Target="../slideLayouts/slideLayout256.xml"/><Relationship Id="rId29" Type="http://schemas.openxmlformats.org/officeDocument/2006/relationships/slideLayout" Target="../slideLayouts/slideLayout269.xml"/><Relationship Id="rId11" Type="http://schemas.openxmlformats.org/officeDocument/2006/relationships/slideLayout" Target="../slideLayouts/slideLayout251.xml"/><Relationship Id="rId24" Type="http://schemas.openxmlformats.org/officeDocument/2006/relationships/slideLayout" Target="../slideLayouts/slideLayout264.xml"/><Relationship Id="rId32" Type="http://schemas.openxmlformats.org/officeDocument/2006/relationships/slideLayout" Target="../slideLayouts/slideLayout272.xml"/><Relationship Id="rId37" Type="http://schemas.openxmlformats.org/officeDocument/2006/relationships/slideLayout" Target="../slideLayouts/slideLayout277.xml"/><Relationship Id="rId40" Type="http://schemas.openxmlformats.org/officeDocument/2006/relationships/slideLayout" Target="../slideLayouts/slideLayout280.xml"/><Relationship Id="rId45" Type="http://schemas.openxmlformats.org/officeDocument/2006/relationships/slideLayout" Target="../slideLayouts/slideLayout285.xml"/><Relationship Id="rId53" Type="http://schemas.openxmlformats.org/officeDocument/2006/relationships/slideLayout" Target="../slideLayouts/slideLayout293.xml"/><Relationship Id="rId58" Type="http://schemas.openxmlformats.org/officeDocument/2006/relationships/slideLayout" Target="../slideLayouts/slideLayout298.xml"/><Relationship Id="rId5" Type="http://schemas.openxmlformats.org/officeDocument/2006/relationships/slideLayout" Target="../slideLayouts/slideLayout245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259.xml"/><Relationship Id="rId14" Type="http://schemas.openxmlformats.org/officeDocument/2006/relationships/slideLayout" Target="../slideLayouts/slideLayout254.xml"/><Relationship Id="rId22" Type="http://schemas.openxmlformats.org/officeDocument/2006/relationships/slideLayout" Target="../slideLayouts/slideLayout262.xml"/><Relationship Id="rId27" Type="http://schemas.openxmlformats.org/officeDocument/2006/relationships/slideLayout" Target="../slideLayouts/slideLayout267.xml"/><Relationship Id="rId30" Type="http://schemas.openxmlformats.org/officeDocument/2006/relationships/slideLayout" Target="../slideLayouts/slideLayout270.xml"/><Relationship Id="rId35" Type="http://schemas.openxmlformats.org/officeDocument/2006/relationships/slideLayout" Target="../slideLayouts/slideLayout275.xml"/><Relationship Id="rId43" Type="http://schemas.openxmlformats.org/officeDocument/2006/relationships/slideLayout" Target="../slideLayouts/slideLayout283.xml"/><Relationship Id="rId48" Type="http://schemas.openxmlformats.org/officeDocument/2006/relationships/slideLayout" Target="../slideLayouts/slideLayout288.xml"/><Relationship Id="rId56" Type="http://schemas.openxmlformats.org/officeDocument/2006/relationships/slideLayout" Target="../slideLayouts/slideLayout296.xml"/><Relationship Id="rId8" Type="http://schemas.openxmlformats.org/officeDocument/2006/relationships/slideLayout" Target="../slideLayouts/slideLayout248.xml"/><Relationship Id="rId51" Type="http://schemas.openxmlformats.org/officeDocument/2006/relationships/slideLayout" Target="../slideLayouts/slideLayout291.xml"/><Relationship Id="rId3" Type="http://schemas.openxmlformats.org/officeDocument/2006/relationships/slideLayout" Target="../slideLayouts/slideLayout243.xml"/><Relationship Id="rId12" Type="http://schemas.openxmlformats.org/officeDocument/2006/relationships/slideLayout" Target="../slideLayouts/slideLayout252.xml"/><Relationship Id="rId17" Type="http://schemas.openxmlformats.org/officeDocument/2006/relationships/slideLayout" Target="../slideLayouts/slideLayout257.xml"/><Relationship Id="rId25" Type="http://schemas.openxmlformats.org/officeDocument/2006/relationships/slideLayout" Target="../slideLayouts/slideLayout265.xml"/><Relationship Id="rId33" Type="http://schemas.openxmlformats.org/officeDocument/2006/relationships/slideLayout" Target="../slideLayouts/slideLayout273.xml"/><Relationship Id="rId38" Type="http://schemas.openxmlformats.org/officeDocument/2006/relationships/slideLayout" Target="../slideLayouts/slideLayout278.xml"/><Relationship Id="rId46" Type="http://schemas.openxmlformats.org/officeDocument/2006/relationships/slideLayout" Target="../slideLayouts/slideLayout286.xml"/><Relationship Id="rId59" Type="http://schemas.openxmlformats.org/officeDocument/2006/relationships/theme" Target="../theme/theme5.xml"/><Relationship Id="rId20" Type="http://schemas.openxmlformats.org/officeDocument/2006/relationships/slideLayout" Target="../slideLayouts/slideLayout260.xml"/><Relationship Id="rId41" Type="http://schemas.openxmlformats.org/officeDocument/2006/relationships/slideLayout" Target="../slideLayouts/slideLayout281.xml"/><Relationship Id="rId54" Type="http://schemas.openxmlformats.org/officeDocument/2006/relationships/slideLayout" Target="../slideLayouts/slideLayout294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241.xml"/><Relationship Id="rId6" Type="http://schemas.openxmlformats.org/officeDocument/2006/relationships/slideLayout" Target="../slideLayouts/slideLayout246.xml"/><Relationship Id="rId15" Type="http://schemas.openxmlformats.org/officeDocument/2006/relationships/slideLayout" Target="../slideLayouts/slideLayout255.xml"/><Relationship Id="rId23" Type="http://schemas.openxmlformats.org/officeDocument/2006/relationships/slideLayout" Target="../slideLayouts/slideLayout263.xml"/><Relationship Id="rId28" Type="http://schemas.openxmlformats.org/officeDocument/2006/relationships/slideLayout" Target="../slideLayouts/slideLayout268.xml"/><Relationship Id="rId36" Type="http://schemas.openxmlformats.org/officeDocument/2006/relationships/slideLayout" Target="../slideLayouts/slideLayout276.xml"/><Relationship Id="rId49" Type="http://schemas.openxmlformats.org/officeDocument/2006/relationships/slideLayout" Target="../slideLayouts/slideLayout289.xml"/><Relationship Id="rId57" Type="http://schemas.openxmlformats.org/officeDocument/2006/relationships/slideLayout" Target="../slideLayouts/slideLayout297.xml"/><Relationship Id="rId10" Type="http://schemas.openxmlformats.org/officeDocument/2006/relationships/slideLayout" Target="../slideLayouts/slideLayout250.xml"/><Relationship Id="rId31" Type="http://schemas.openxmlformats.org/officeDocument/2006/relationships/slideLayout" Target="../slideLayouts/slideLayout271.xml"/><Relationship Id="rId44" Type="http://schemas.openxmlformats.org/officeDocument/2006/relationships/slideLayout" Target="../slideLayouts/slideLayout284.xml"/><Relationship Id="rId52" Type="http://schemas.openxmlformats.org/officeDocument/2006/relationships/slideLayout" Target="../slideLayouts/slideLayout292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244.xml"/><Relationship Id="rId9" Type="http://schemas.openxmlformats.org/officeDocument/2006/relationships/slideLayout" Target="../slideLayouts/slideLayout249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11.xml"/><Relationship Id="rId18" Type="http://schemas.openxmlformats.org/officeDocument/2006/relationships/slideLayout" Target="../slideLayouts/slideLayout316.xml"/><Relationship Id="rId26" Type="http://schemas.openxmlformats.org/officeDocument/2006/relationships/slideLayout" Target="../slideLayouts/slideLayout324.xml"/><Relationship Id="rId39" Type="http://schemas.openxmlformats.org/officeDocument/2006/relationships/slideLayout" Target="../slideLayouts/slideLayout337.xml"/><Relationship Id="rId21" Type="http://schemas.openxmlformats.org/officeDocument/2006/relationships/slideLayout" Target="../slideLayouts/slideLayout319.xml"/><Relationship Id="rId34" Type="http://schemas.openxmlformats.org/officeDocument/2006/relationships/slideLayout" Target="../slideLayouts/slideLayout332.xml"/><Relationship Id="rId42" Type="http://schemas.openxmlformats.org/officeDocument/2006/relationships/slideLayout" Target="../slideLayouts/slideLayout340.xml"/><Relationship Id="rId47" Type="http://schemas.openxmlformats.org/officeDocument/2006/relationships/slideLayout" Target="../slideLayouts/slideLayout345.xml"/><Relationship Id="rId50" Type="http://schemas.openxmlformats.org/officeDocument/2006/relationships/slideLayout" Target="../slideLayouts/slideLayout348.xml"/><Relationship Id="rId55" Type="http://schemas.openxmlformats.org/officeDocument/2006/relationships/slideLayout" Target="../slideLayouts/slideLayout353.xml"/><Relationship Id="rId7" Type="http://schemas.openxmlformats.org/officeDocument/2006/relationships/slideLayout" Target="../slideLayouts/slideLayout305.xml"/><Relationship Id="rId2" Type="http://schemas.openxmlformats.org/officeDocument/2006/relationships/slideLayout" Target="../slideLayouts/slideLayout300.xml"/><Relationship Id="rId16" Type="http://schemas.openxmlformats.org/officeDocument/2006/relationships/slideLayout" Target="../slideLayouts/slideLayout314.xml"/><Relationship Id="rId29" Type="http://schemas.openxmlformats.org/officeDocument/2006/relationships/slideLayout" Target="../slideLayouts/slideLayout327.xml"/><Relationship Id="rId11" Type="http://schemas.openxmlformats.org/officeDocument/2006/relationships/slideLayout" Target="../slideLayouts/slideLayout309.xml"/><Relationship Id="rId24" Type="http://schemas.openxmlformats.org/officeDocument/2006/relationships/slideLayout" Target="../slideLayouts/slideLayout322.xml"/><Relationship Id="rId32" Type="http://schemas.openxmlformats.org/officeDocument/2006/relationships/slideLayout" Target="../slideLayouts/slideLayout330.xml"/><Relationship Id="rId37" Type="http://schemas.openxmlformats.org/officeDocument/2006/relationships/slideLayout" Target="../slideLayouts/slideLayout335.xml"/><Relationship Id="rId40" Type="http://schemas.openxmlformats.org/officeDocument/2006/relationships/slideLayout" Target="../slideLayouts/slideLayout338.xml"/><Relationship Id="rId45" Type="http://schemas.openxmlformats.org/officeDocument/2006/relationships/slideLayout" Target="../slideLayouts/slideLayout343.xml"/><Relationship Id="rId53" Type="http://schemas.openxmlformats.org/officeDocument/2006/relationships/slideLayout" Target="../slideLayouts/slideLayout351.xml"/><Relationship Id="rId58" Type="http://schemas.openxmlformats.org/officeDocument/2006/relationships/slideLayout" Target="../slideLayouts/slideLayout356.xml"/><Relationship Id="rId5" Type="http://schemas.openxmlformats.org/officeDocument/2006/relationships/slideLayout" Target="../slideLayouts/slideLayout303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317.xml"/><Relationship Id="rId14" Type="http://schemas.openxmlformats.org/officeDocument/2006/relationships/slideLayout" Target="../slideLayouts/slideLayout312.xml"/><Relationship Id="rId22" Type="http://schemas.openxmlformats.org/officeDocument/2006/relationships/slideLayout" Target="../slideLayouts/slideLayout320.xml"/><Relationship Id="rId27" Type="http://schemas.openxmlformats.org/officeDocument/2006/relationships/slideLayout" Target="../slideLayouts/slideLayout325.xml"/><Relationship Id="rId30" Type="http://schemas.openxmlformats.org/officeDocument/2006/relationships/slideLayout" Target="../slideLayouts/slideLayout328.xml"/><Relationship Id="rId35" Type="http://schemas.openxmlformats.org/officeDocument/2006/relationships/slideLayout" Target="../slideLayouts/slideLayout333.xml"/><Relationship Id="rId43" Type="http://schemas.openxmlformats.org/officeDocument/2006/relationships/slideLayout" Target="../slideLayouts/slideLayout341.xml"/><Relationship Id="rId48" Type="http://schemas.openxmlformats.org/officeDocument/2006/relationships/slideLayout" Target="../slideLayouts/slideLayout346.xml"/><Relationship Id="rId56" Type="http://schemas.openxmlformats.org/officeDocument/2006/relationships/slideLayout" Target="../slideLayouts/slideLayout354.xml"/><Relationship Id="rId8" Type="http://schemas.openxmlformats.org/officeDocument/2006/relationships/slideLayout" Target="../slideLayouts/slideLayout306.xml"/><Relationship Id="rId51" Type="http://schemas.openxmlformats.org/officeDocument/2006/relationships/slideLayout" Target="../slideLayouts/slideLayout349.xml"/><Relationship Id="rId3" Type="http://schemas.openxmlformats.org/officeDocument/2006/relationships/slideLayout" Target="../slideLayouts/slideLayout301.xml"/><Relationship Id="rId12" Type="http://schemas.openxmlformats.org/officeDocument/2006/relationships/slideLayout" Target="../slideLayouts/slideLayout310.xml"/><Relationship Id="rId17" Type="http://schemas.openxmlformats.org/officeDocument/2006/relationships/slideLayout" Target="../slideLayouts/slideLayout315.xml"/><Relationship Id="rId25" Type="http://schemas.openxmlformats.org/officeDocument/2006/relationships/slideLayout" Target="../slideLayouts/slideLayout323.xml"/><Relationship Id="rId33" Type="http://schemas.openxmlformats.org/officeDocument/2006/relationships/slideLayout" Target="../slideLayouts/slideLayout331.xml"/><Relationship Id="rId38" Type="http://schemas.openxmlformats.org/officeDocument/2006/relationships/slideLayout" Target="../slideLayouts/slideLayout336.xml"/><Relationship Id="rId46" Type="http://schemas.openxmlformats.org/officeDocument/2006/relationships/slideLayout" Target="../slideLayouts/slideLayout344.xml"/><Relationship Id="rId59" Type="http://schemas.openxmlformats.org/officeDocument/2006/relationships/theme" Target="../theme/theme6.xml"/><Relationship Id="rId20" Type="http://schemas.openxmlformats.org/officeDocument/2006/relationships/slideLayout" Target="../slideLayouts/slideLayout318.xml"/><Relationship Id="rId41" Type="http://schemas.openxmlformats.org/officeDocument/2006/relationships/slideLayout" Target="../slideLayouts/slideLayout339.xml"/><Relationship Id="rId54" Type="http://schemas.openxmlformats.org/officeDocument/2006/relationships/slideLayout" Target="../slideLayouts/slideLayout352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299.xml"/><Relationship Id="rId6" Type="http://schemas.openxmlformats.org/officeDocument/2006/relationships/slideLayout" Target="../slideLayouts/slideLayout304.xml"/><Relationship Id="rId15" Type="http://schemas.openxmlformats.org/officeDocument/2006/relationships/slideLayout" Target="../slideLayouts/slideLayout313.xml"/><Relationship Id="rId23" Type="http://schemas.openxmlformats.org/officeDocument/2006/relationships/slideLayout" Target="../slideLayouts/slideLayout321.xml"/><Relationship Id="rId28" Type="http://schemas.openxmlformats.org/officeDocument/2006/relationships/slideLayout" Target="../slideLayouts/slideLayout326.xml"/><Relationship Id="rId36" Type="http://schemas.openxmlformats.org/officeDocument/2006/relationships/slideLayout" Target="../slideLayouts/slideLayout334.xml"/><Relationship Id="rId49" Type="http://schemas.openxmlformats.org/officeDocument/2006/relationships/slideLayout" Target="../slideLayouts/slideLayout347.xml"/><Relationship Id="rId57" Type="http://schemas.openxmlformats.org/officeDocument/2006/relationships/slideLayout" Target="../slideLayouts/slideLayout355.xml"/><Relationship Id="rId10" Type="http://schemas.openxmlformats.org/officeDocument/2006/relationships/slideLayout" Target="../slideLayouts/slideLayout308.xml"/><Relationship Id="rId31" Type="http://schemas.openxmlformats.org/officeDocument/2006/relationships/slideLayout" Target="../slideLayouts/slideLayout329.xml"/><Relationship Id="rId44" Type="http://schemas.openxmlformats.org/officeDocument/2006/relationships/slideLayout" Target="../slideLayouts/slideLayout342.xml"/><Relationship Id="rId52" Type="http://schemas.openxmlformats.org/officeDocument/2006/relationships/slideLayout" Target="../slideLayouts/slideLayout350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302.xml"/><Relationship Id="rId9" Type="http://schemas.openxmlformats.org/officeDocument/2006/relationships/slideLayout" Target="../slideLayouts/slideLayout307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9.xml"/><Relationship Id="rId18" Type="http://schemas.openxmlformats.org/officeDocument/2006/relationships/slideLayout" Target="../slideLayouts/slideLayout374.xml"/><Relationship Id="rId26" Type="http://schemas.openxmlformats.org/officeDocument/2006/relationships/slideLayout" Target="../slideLayouts/slideLayout382.xml"/><Relationship Id="rId39" Type="http://schemas.openxmlformats.org/officeDocument/2006/relationships/slideLayout" Target="../slideLayouts/slideLayout395.xml"/><Relationship Id="rId21" Type="http://schemas.openxmlformats.org/officeDocument/2006/relationships/slideLayout" Target="../slideLayouts/slideLayout377.xml"/><Relationship Id="rId34" Type="http://schemas.openxmlformats.org/officeDocument/2006/relationships/slideLayout" Target="../slideLayouts/slideLayout390.xml"/><Relationship Id="rId42" Type="http://schemas.openxmlformats.org/officeDocument/2006/relationships/slideLayout" Target="../slideLayouts/slideLayout398.xml"/><Relationship Id="rId47" Type="http://schemas.openxmlformats.org/officeDocument/2006/relationships/slideLayout" Target="../slideLayouts/slideLayout403.xml"/><Relationship Id="rId50" Type="http://schemas.openxmlformats.org/officeDocument/2006/relationships/slideLayout" Target="../slideLayouts/slideLayout406.xml"/><Relationship Id="rId55" Type="http://schemas.openxmlformats.org/officeDocument/2006/relationships/slideLayout" Target="../slideLayouts/slideLayout411.xml"/><Relationship Id="rId7" Type="http://schemas.openxmlformats.org/officeDocument/2006/relationships/slideLayout" Target="../slideLayouts/slideLayout363.xml"/><Relationship Id="rId2" Type="http://schemas.openxmlformats.org/officeDocument/2006/relationships/slideLayout" Target="../slideLayouts/slideLayout358.xml"/><Relationship Id="rId16" Type="http://schemas.openxmlformats.org/officeDocument/2006/relationships/slideLayout" Target="../slideLayouts/slideLayout372.xml"/><Relationship Id="rId29" Type="http://schemas.openxmlformats.org/officeDocument/2006/relationships/slideLayout" Target="../slideLayouts/slideLayout385.xml"/><Relationship Id="rId11" Type="http://schemas.openxmlformats.org/officeDocument/2006/relationships/slideLayout" Target="../slideLayouts/slideLayout367.xml"/><Relationship Id="rId24" Type="http://schemas.openxmlformats.org/officeDocument/2006/relationships/slideLayout" Target="../slideLayouts/slideLayout380.xml"/><Relationship Id="rId32" Type="http://schemas.openxmlformats.org/officeDocument/2006/relationships/slideLayout" Target="../slideLayouts/slideLayout388.xml"/><Relationship Id="rId37" Type="http://schemas.openxmlformats.org/officeDocument/2006/relationships/slideLayout" Target="../slideLayouts/slideLayout393.xml"/><Relationship Id="rId40" Type="http://schemas.openxmlformats.org/officeDocument/2006/relationships/slideLayout" Target="../slideLayouts/slideLayout396.xml"/><Relationship Id="rId45" Type="http://schemas.openxmlformats.org/officeDocument/2006/relationships/slideLayout" Target="../slideLayouts/slideLayout401.xml"/><Relationship Id="rId53" Type="http://schemas.openxmlformats.org/officeDocument/2006/relationships/slideLayout" Target="../slideLayouts/slideLayout409.xml"/><Relationship Id="rId58" Type="http://schemas.openxmlformats.org/officeDocument/2006/relationships/slideLayout" Target="../slideLayouts/slideLayout414.xml"/><Relationship Id="rId5" Type="http://schemas.openxmlformats.org/officeDocument/2006/relationships/slideLayout" Target="../slideLayouts/slideLayout361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375.xml"/><Relationship Id="rId14" Type="http://schemas.openxmlformats.org/officeDocument/2006/relationships/slideLayout" Target="../slideLayouts/slideLayout370.xml"/><Relationship Id="rId22" Type="http://schemas.openxmlformats.org/officeDocument/2006/relationships/slideLayout" Target="../slideLayouts/slideLayout378.xml"/><Relationship Id="rId27" Type="http://schemas.openxmlformats.org/officeDocument/2006/relationships/slideLayout" Target="../slideLayouts/slideLayout383.xml"/><Relationship Id="rId30" Type="http://schemas.openxmlformats.org/officeDocument/2006/relationships/slideLayout" Target="../slideLayouts/slideLayout386.xml"/><Relationship Id="rId35" Type="http://schemas.openxmlformats.org/officeDocument/2006/relationships/slideLayout" Target="../slideLayouts/slideLayout391.xml"/><Relationship Id="rId43" Type="http://schemas.openxmlformats.org/officeDocument/2006/relationships/slideLayout" Target="../slideLayouts/slideLayout399.xml"/><Relationship Id="rId48" Type="http://schemas.openxmlformats.org/officeDocument/2006/relationships/slideLayout" Target="../slideLayouts/slideLayout404.xml"/><Relationship Id="rId56" Type="http://schemas.openxmlformats.org/officeDocument/2006/relationships/slideLayout" Target="../slideLayouts/slideLayout412.xml"/><Relationship Id="rId8" Type="http://schemas.openxmlformats.org/officeDocument/2006/relationships/slideLayout" Target="../slideLayouts/slideLayout364.xml"/><Relationship Id="rId51" Type="http://schemas.openxmlformats.org/officeDocument/2006/relationships/slideLayout" Target="../slideLayouts/slideLayout407.xml"/><Relationship Id="rId3" Type="http://schemas.openxmlformats.org/officeDocument/2006/relationships/slideLayout" Target="../slideLayouts/slideLayout359.xml"/><Relationship Id="rId12" Type="http://schemas.openxmlformats.org/officeDocument/2006/relationships/slideLayout" Target="../slideLayouts/slideLayout368.xml"/><Relationship Id="rId17" Type="http://schemas.openxmlformats.org/officeDocument/2006/relationships/slideLayout" Target="../slideLayouts/slideLayout373.xml"/><Relationship Id="rId25" Type="http://schemas.openxmlformats.org/officeDocument/2006/relationships/slideLayout" Target="../slideLayouts/slideLayout381.xml"/><Relationship Id="rId33" Type="http://schemas.openxmlformats.org/officeDocument/2006/relationships/slideLayout" Target="../slideLayouts/slideLayout389.xml"/><Relationship Id="rId38" Type="http://schemas.openxmlformats.org/officeDocument/2006/relationships/slideLayout" Target="../slideLayouts/slideLayout394.xml"/><Relationship Id="rId46" Type="http://schemas.openxmlformats.org/officeDocument/2006/relationships/slideLayout" Target="../slideLayouts/slideLayout402.xml"/><Relationship Id="rId59" Type="http://schemas.openxmlformats.org/officeDocument/2006/relationships/theme" Target="../theme/theme7.xml"/><Relationship Id="rId20" Type="http://schemas.openxmlformats.org/officeDocument/2006/relationships/slideLayout" Target="../slideLayouts/slideLayout376.xml"/><Relationship Id="rId41" Type="http://schemas.openxmlformats.org/officeDocument/2006/relationships/slideLayout" Target="../slideLayouts/slideLayout397.xml"/><Relationship Id="rId54" Type="http://schemas.openxmlformats.org/officeDocument/2006/relationships/slideLayout" Target="../slideLayouts/slideLayout410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357.xml"/><Relationship Id="rId6" Type="http://schemas.openxmlformats.org/officeDocument/2006/relationships/slideLayout" Target="../slideLayouts/slideLayout362.xml"/><Relationship Id="rId15" Type="http://schemas.openxmlformats.org/officeDocument/2006/relationships/slideLayout" Target="../slideLayouts/slideLayout371.xml"/><Relationship Id="rId23" Type="http://schemas.openxmlformats.org/officeDocument/2006/relationships/slideLayout" Target="../slideLayouts/slideLayout379.xml"/><Relationship Id="rId28" Type="http://schemas.openxmlformats.org/officeDocument/2006/relationships/slideLayout" Target="../slideLayouts/slideLayout384.xml"/><Relationship Id="rId36" Type="http://schemas.openxmlformats.org/officeDocument/2006/relationships/slideLayout" Target="../slideLayouts/slideLayout392.xml"/><Relationship Id="rId49" Type="http://schemas.openxmlformats.org/officeDocument/2006/relationships/slideLayout" Target="../slideLayouts/slideLayout405.xml"/><Relationship Id="rId57" Type="http://schemas.openxmlformats.org/officeDocument/2006/relationships/slideLayout" Target="../slideLayouts/slideLayout413.xml"/><Relationship Id="rId10" Type="http://schemas.openxmlformats.org/officeDocument/2006/relationships/slideLayout" Target="../slideLayouts/slideLayout366.xml"/><Relationship Id="rId31" Type="http://schemas.openxmlformats.org/officeDocument/2006/relationships/slideLayout" Target="../slideLayouts/slideLayout387.xml"/><Relationship Id="rId44" Type="http://schemas.openxmlformats.org/officeDocument/2006/relationships/slideLayout" Target="../slideLayouts/slideLayout400.xml"/><Relationship Id="rId52" Type="http://schemas.openxmlformats.org/officeDocument/2006/relationships/slideLayout" Target="../slideLayouts/slideLayout408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360.xml"/><Relationship Id="rId9" Type="http://schemas.openxmlformats.org/officeDocument/2006/relationships/slideLayout" Target="../slideLayouts/slideLayout365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27.xml"/><Relationship Id="rId18" Type="http://schemas.openxmlformats.org/officeDocument/2006/relationships/slideLayout" Target="../slideLayouts/slideLayout432.xml"/><Relationship Id="rId26" Type="http://schemas.openxmlformats.org/officeDocument/2006/relationships/slideLayout" Target="../slideLayouts/slideLayout440.xml"/><Relationship Id="rId39" Type="http://schemas.openxmlformats.org/officeDocument/2006/relationships/slideLayout" Target="../slideLayouts/slideLayout453.xml"/><Relationship Id="rId21" Type="http://schemas.openxmlformats.org/officeDocument/2006/relationships/slideLayout" Target="../slideLayouts/slideLayout435.xml"/><Relationship Id="rId34" Type="http://schemas.openxmlformats.org/officeDocument/2006/relationships/slideLayout" Target="../slideLayouts/slideLayout448.xml"/><Relationship Id="rId42" Type="http://schemas.openxmlformats.org/officeDocument/2006/relationships/slideLayout" Target="../slideLayouts/slideLayout456.xml"/><Relationship Id="rId47" Type="http://schemas.openxmlformats.org/officeDocument/2006/relationships/slideLayout" Target="../slideLayouts/slideLayout461.xml"/><Relationship Id="rId50" Type="http://schemas.openxmlformats.org/officeDocument/2006/relationships/slideLayout" Target="../slideLayouts/slideLayout464.xml"/><Relationship Id="rId55" Type="http://schemas.openxmlformats.org/officeDocument/2006/relationships/slideLayout" Target="../slideLayouts/slideLayout469.xml"/><Relationship Id="rId7" Type="http://schemas.openxmlformats.org/officeDocument/2006/relationships/slideLayout" Target="../slideLayouts/slideLayout421.xml"/><Relationship Id="rId2" Type="http://schemas.openxmlformats.org/officeDocument/2006/relationships/slideLayout" Target="../slideLayouts/slideLayout416.xml"/><Relationship Id="rId16" Type="http://schemas.openxmlformats.org/officeDocument/2006/relationships/slideLayout" Target="../slideLayouts/slideLayout430.xml"/><Relationship Id="rId29" Type="http://schemas.openxmlformats.org/officeDocument/2006/relationships/slideLayout" Target="../slideLayouts/slideLayout443.xml"/><Relationship Id="rId11" Type="http://schemas.openxmlformats.org/officeDocument/2006/relationships/slideLayout" Target="../slideLayouts/slideLayout425.xml"/><Relationship Id="rId24" Type="http://schemas.openxmlformats.org/officeDocument/2006/relationships/slideLayout" Target="../slideLayouts/slideLayout438.xml"/><Relationship Id="rId32" Type="http://schemas.openxmlformats.org/officeDocument/2006/relationships/slideLayout" Target="../slideLayouts/slideLayout446.xml"/><Relationship Id="rId37" Type="http://schemas.openxmlformats.org/officeDocument/2006/relationships/slideLayout" Target="../slideLayouts/slideLayout451.xml"/><Relationship Id="rId40" Type="http://schemas.openxmlformats.org/officeDocument/2006/relationships/slideLayout" Target="../slideLayouts/slideLayout454.xml"/><Relationship Id="rId45" Type="http://schemas.openxmlformats.org/officeDocument/2006/relationships/slideLayout" Target="../slideLayouts/slideLayout459.xml"/><Relationship Id="rId53" Type="http://schemas.openxmlformats.org/officeDocument/2006/relationships/slideLayout" Target="../slideLayouts/slideLayout467.xml"/><Relationship Id="rId58" Type="http://schemas.openxmlformats.org/officeDocument/2006/relationships/slideLayout" Target="../slideLayouts/slideLayout472.xml"/><Relationship Id="rId5" Type="http://schemas.openxmlformats.org/officeDocument/2006/relationships/slideLayout" Target="../slideLayouts/slideLayout419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433.xml"/><Relationship Id="rId14" Type="http://schemas.openxmlformats.org/officeDocument/2006/relationships/slideLayout" Target="../slideLayouts/slideLayout428.xml"/><Relationship Id="rId22" Type="http://schemas.openxmlformats.org/officeDocument/2006/relationships/slideLayout" Target="../slideLayouts/slideLayout436.xml"/><Relationship Id="rId27" Type="http://schemas.openxmlformats.org/officeDocument/2006/relationships/slideLayout" Target="../slideLayouts/slideLayout441.xml"/><Relationship Id="rId30" Type="http://schemas.openxmlformats.org/officeDocument/2006/relationships/slideLayout" Target="../slideLayouts/slideLayout444.xml"/><Relationship Id="rId35" Type="http://schemas.openxmlformats.org/officeDocument/2006/relationships/slideLayout" Target="../slideLayouts/slideLayout449.xml"/><Relationship Id="rId43" Type="http://schemas.openxmlformats.org/officeDocument/2006/relationships/slideLayout" Target="../slideLayouts/slideLayout457.xml"/><Relationship Id="rId48" Type="http://schemas.openxmlformats.org/officeDocument/2006/relationships/slideLayout" Target="../slideLayouts/slideLayout462.xml"/><Relationship Id="rId56" Type="http://schemas.openxmlformats.org/officeDocument/2006/relationships/slideLayout" Target="../slideLayouts/slideLayout470.xml"/><Relationship Id="rId8" Type="http://schemas.openxmlformats.org/officeDocument/2006/relationships/slideLayout" Target="../slideLayouts/slideLayout422.xml"/><Relationship Id="rId51" Type="http://schemas.openxmlformats.org/officeDocument/2006/relationships/slideLayout" Target="../slideLayouts/slideLayout465.xml"/><Relationship Id="rId3" Type="http://schemas.openxmlformats.org/officeDocument/2006/relationships/slideLayout" Target="../slideLayouts/slideLayout417.xml"/><Relationship Id="rId12" Type="http://schemas.openxmlformats.org/officeDocument/2006/relationships/slideLayout" Target="../slideLayouts/slideLayout426.xml"/><Relationship Id="rId17" Type="http://schemas.openxmlformats.org/officeDocument/2006/relationships/slideLayout" Target="../slideLayouts/slideLayout431.xml"/><Relationship Id="rId25" Type="http://schemas.openxmlformats.org/officeDocument/2006/relationships/slideLayout" Target="../slideLayouts/slideLayout439.xml"/><Relationship Id="rId33" Type="http://schemas.openxmlformats.org/officeDocument/2006/relationships/slideLayout" Target="../slideLayouts/slideLayout447.xml"/><Relationship Id="rId38" Type="http://schemas.openxmlformats.org/officeDocument/2006/relationships/slideLayout" Target="../slideLayouts/slideLayout452.xml"/><Relationship Id="rId46" Type="http://schemas.openxmlformats.org/officeDocument/2006/relationships/slideLayout" Target="../slideLayouts/slideLayout460.xml"/><Relationship Id="rId59" Type="http://schemas.openxmlformats.org/officeDocument/2006/relationships/theme" Target="../theme/theme8.xml"/><Relationship Id="rId20" Type="http://schemas.openxmlformats.org/officeDocument/2006/relationships/slideLayout" Target="../slideLayouts/slideLayout434.xml"/><Relationship Id="rId41" Type="http://schemas.openxmlformats.org/officeDocument/2006/relationships/slideLayout" Target="../slideLayouts/slideLayout455.xml"/><Relationship Id="rId54" Type="http://schemas.openxmlformats.org/officeDocument/2006/relationships/slideLayout" Target="../slideLayouts/slideLayout468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415.xml"/><Relationship Id="rId6" Type="http://schemas.openxmlformats.org/officeDocument/2006/relationships/slideLayout" Target="../slideLayouts/slideLayout420.xml"/><Relationship Id="rId15" Type="http://schemas.openxmlformats.org/officeDocument/2006/relationships/slideLayout" Target="../slideLayouts/slideLayout429.xml"/><Relationship Id="rId23" Type="http://schemas.openxmlformats.org/officeDocument/2006/relationships/slideLayout" Target="../slideLayouts/slideLayout437.xml"/><Relationship Id="rId28" Type="http://schemas.openxmlformats.org/officeDocument/2006/relationships/slideLayout" Target="../slideLayouts/slideLayout442.xml"/><Relationship Id="rId36" Type="http://schemas.openxmlformats.org/officeDocument/2006/relationships/slideLayout" Target="../slideLayouts/slideLayout450.xml"/><Relationship Id="rId49" Type="http://schemas.openxmlformats.org/officeDocument/2006/relationships/slideLayout" Target="../slideLayouts/slideLayout463.xml"/><Relationship Id="rId57" Type="http://schemas.openxmlformats.org/officeDocument/2006/relationships/slideLayout" Target="../slideLayouts/slideLayout471.xml"/><Relationship Id="rId10" Type="http://schemas.openxmlformats.org/officeDocument/2006/relationships/slideLayout" Target="../slideLayouts/slideLayout424.xml"/><Relationship Id="rId31" Type="http://schemas.openxmlformats.org/officeDocument/2006/relationships/slideLayout" Target="../slideLayouts/slideLayout445.xml"/><Relationship Id="rId44" Type="http://schemas.openxmlformats.org/officeDocument/2006/relationships/slideLayout" Target="../slideLayouts/slideLayout458.xml"/><Relationship Id="rId52" Type="http://schemas.openxmlformats.org/officeDocument/2006/relationships/slideLayout" Target="../slideLayouts/slideLayout466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418.xml"/><Relationship Id="rId9" Type="http://schemas.openxmlformats.org/officeDocument/2006/relationships/slideLayout" Target="../slideLayouts/slideLayout423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5.xml"/><Relationship Id="rId18" Type="http://schemas.openxmlformats.org/officeDocument/2006/relationships/slideLayout" Target="../slideLayouts/slideLayout490.xml"/><Relationship Id="rId26" Type="http://schemas.openxmlformats.org/officeDocument/2006/relationships/slideLayout" Target="../slideLayouts/slideLayout498.xml"/><Relationship Id="rId39" Type="http://schemas.openxmlformats.org/officeDocument/2006/relationships/slideLayout" Target="../slideLayouts/slideLayout511.xml"/><Relationship Id="rId21" Type="http://schemas.openxmlformats.org/officeDocument/2006/relationships/slideLayout" Target="../slideLayouts/slideLayout493.xml"/><Relationship Id="rId34" Type="http://schemas.openxmlformats.org/officeDocument/2006/relationships/slideLayout" Target="../slideLayouts/slideLayout506.xml"/><Relationship Id="rId42" Type="http://schemas.openxmlformats.org/officeDocument/2006/relationships/slideLayout" Target="../slideLayouts/slideLayout514.xml"/><Relationship Id="rId47" Type="http://schemas.openxmlformats.org/officeDocument/2006/relationships/slideLayout" Target="../slideLayouts/slideLayout519.xml"/><Relationship Id="rId50" Type="http://schemas.openxmlformats.org/officeDocument/2006/relationships/slideLayout" Target="../slideLayouts/slideLayout522.xml"/><Relationship Id="rId55" Type="http://schemas.openxmlformats.org/officeDocument/2006/relationships/slideLayout" Target="../slideLayouts/slideLayout527.xml"/><Relationship Id="rId7" Type="http://schemas.openxmlformats.org/officeDocument/2006/relationships/slideLayout" Target="../slideLayouts/slideLayout479.xml"/><Relationship Id="rId2" Type="http://schemas.openxmlformats.org/officeDocument/2006/relationships/slideLayout" Target="../slideLayouts/slideLayout474.xml"/><Relationship Id="rId16" Type="http://schemas.openxmlformats.org/officeDocument/2006/relationships/slideLayout" Target="../slideLayouts/slideLayout488.xml"/><Relationship Id="rId29" Type="http://schemas.openxmlformats.org/officeDocument/2006/relationships/slideLayout" Target="../slideLayouts/slideLayout501.xml"/><Relationship Id="rId11" Type="http://schemas.openxmlformats.org/officeDocument/2006/relationships/slideLayout" Target="../slideLayouts/slideLayout483.xml"/><Relationship Id="rId24" Type="http://schemas.openxmlformats.org/officeDocument/2006/relationships/slideLayout" Target="../slideLayouts/slideLayout496.xml"/><Relationship Id="rId32" Type="http://schemas.openxmlformats.org/officeDocument/2006/relationships/slideLayout" Target="../slideLayouts/slideLayout504.xml"/><Relationship Id="rId37" Type="http://schemas.openxmlformats.org/officeDocument/2006/relationships/slideLayout" Target="../slideLayouts/slideLayout509.xml"/><Relationship Id="rId40" Type="http://schemas.openxmlformats.org/officeDocument/2006/relationships/slideLayout" Target="../slideLayouts/slideLayout512.xml"/><Relationship Id="rId45" Type="http://schemas.openxmlformats.org/officeDocument/2006/relationships/slideLayout" Target="../slideLayouts/slideLayout517.xml"/><Relationship Id="rId53" Type="http://schemas.openxmlformats.org/officeDocument/2006/relationships/slideLayout" Target="../slideLayouts/slideLayout525.xml"/><Relationship Id="rId58" Type="http://schemas.openxmlformats.org/officeDocument/2006/relationships/slideLayout" Target="../slideLayouts/slideLayout530.xml"/><Relationship Id="rId5" Type="http://schemas.openxmlformats.org/officeDocument/2006/relationships/slideLayout" Target="../slideLayouts/slideLayout477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491.xml"/><Relationship Id="rId14" Type="http://schemas.openxmlformats.org/officeDocument/2006/relationships/slideLayout" Target="../slideLayouts/slideLayout486.xml"/><Relationship Id="rId22" Type="http://schemas.openxmlformats.org/officeDocument/2006/relationships/slideLayout" Target="../slideLayouts/slideLayout494.xml"/><Relationship Id="rId27" Type="http://schemas.openxmlformats.org/officeDocument/2006/relationships/slideLayout" Target="../slideLayouts/slideLayout499.xml"/><Relationship Id="rId30" Type="http://schemas.openxmlformats.org/officeDocument/2006/relationships/slideLayout" Target="../slideLayouts/slideLayout502.xml"/><Relationship Id="rId35" Type="http://schemas.openxmlformats.org/officeDocument/2006/relationships/slideLayout" Target="../slideLayouts/slideLayout507.xml"/><Relationship Id="rId43" Type="http://schemas.openxmlformats.org/officeDocument/2006/relationships/slideLayout" Target="../slideLayouts/slideLayout515.xml"/><Relationship Id="rId48" Type="http://schemas.openxmlformats.org/officeDocument/2006/relationships/slideLayout" Target="../slideLayouts/slideLayout520.xml"/><Relationship Id="rId56" Type="http://schemas.openxmlformats.org/officeDocument/2006/relationships/slideLayout" Target="../slideLayouts/slideLayout528.xml"/><Relationship Id="rId8" Type="http://schemas.openxmlformats.org/officeDocument/2006/relationships/slideLayout" Target="../slideLayouts/slideLayout480.xml"/><Relationship Id="rId51" Type="http://schemas.openxmlformats.org/officeDocument/2006/relationships/slideLayout" Target="../slideLayouts/slideLayout523.xml"/><Relationship Id="rId3" Type="http://schemas.openxmlformats.org/officeDocument/2006/relationships/slideLayout" Target="../slideLayouts/slideLayout475.xml"/><Relationship Id="rId12" Type="http://schemas.openxmlformats.org/officeDocument/2006/relationships/slideLayout" Target="../slideLayouts/slideLayout484.xml"/><Relationship Id="rId17" Type="http://schemas.openxmlformats.org/officeDocument/2006/relationships/slideLayout" Target="../slideLayouts/slideLayout489.xml"/><Relationship Id="rId25" Type="http://schemas.openxmlformats.org/officeDocument/2006/relationships/slideLayout" Target="../slideLayouts/slideLayout497.xml"/><Relationship Id="rId33" Type="http://schemas.openxmlformats.org/officeDocument/2006/relationships/slideLayout" Target="../slideLayouts/slideLayout505.xml"/><Relationship Id="rId38" Type="http://schemas.openxmlformats.org/officeDocument/2006/relationships/slideLayout" Target="../slideLayouts/slideLayout510.xml"/><Relationship Id="rId46" Type="http://schemas.openxmlformats.org/officeDocument/2006/relationships/slideLayout" Target="../slideLayouts/slideLayout518.xml"/><Relationship Id="rId59" Type="http://schemas.openxmlformats.org/officeDocument/2006/relationships/theme" Target="../theme/theme9.xml"/><Relationship Id="rId20" Type="http://schemas.openxmlformats.org/officeDocument/2006/relationships/slideLayout" Target="../slideLayouts/slideLayout492.xml"/><Relationship Id="rId41" Type="http://schemas.openxmlformats.org/officeDocument/2006/relationships/slideLayout" Target="../slideLayouts/slideLayout513.xml"/><Relationship Id="rId54" Type="http://schemas.openxmlformats.org/officeDocument/2006/relationships/slideLayout" Target="../slideLayouts/slideLayout526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473.xml"/><Relationship Id="rId6" Type="http://schemas.openxmlformats.org/officeDocument/2006/relationships/slideLayout" Target="../slideLayouts/slideLayout478.xml"/><Relationship Id="rId15" Type="http://schemas.openxmlformats.org/officeDocument/2006/relationships/slideLayout" Target="../slideLayouts/slideLayout487.xml"/><Relationship Id="rId23" Type="http://schemas.openxmlformats.org/officeDocument/2006/relationships/slideLayout" Target="../slideLayouts/slideLayout495.xml"/><Relationship Id="rId28" Type="http://schemas.openxmlformats.org/officeDocument/2006/relationships/slideLayout" Target="../slideLayouts/slideLayout500.xml"/><Relationship Id="rId36" Type="http://schemas.openxmlformats.org/officeDocument/2006/relationships/slideLayout" Target="../slideLayouts/slideLayout508.xml"/><Relationship Id="rId49" Type="http://schemas.openxmlformats.org/officeDocument/2006/relationships/slideLayout" Target="../slideLayouts/slideLayout521.xml"/><Relationship Id="rId57" Type="http://schemas.openxmlformats.org/officeDocument/2006/relationships/slideLayout" Target="../slideLayouts/slideLayout529.xml"/><Relationship Id="rId10" Type="http://schemas.openxmlformats.org/officeDocument/2006/relationships/slideLayout" Target="../slideLayouts/slideLayout482.xml"/><Relationship Id="rId31" Type="http://schemas.openxmlformats.org/officeDocument/2006/relationships/slideLayout" Target="../slideLayouts/slideLayout503.xml"/><Relationship Id="rId44" Type="http://schemas.openxmlformats.org/officeDocument/2006/relationships/slideLayout" Target="../slideLayouts/slideLayout516.xml"/><Relationship Id="rId52" Type="http://schemas.openxmlformats.org/officeDocument/2006/relationships/slideLayout" Target="../slideLayouts/slideLayout524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476.xml"/><Relationship Id="rId9" Type="http://schemas.openxmlformats.org/officeDocument/2006/relationships/slideLayout" Target="../slideLayouts/slideLayout4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6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>
                <a:solidFill>
                  <a:schemeClr val="tx1"/>
                </a:solidFill>
              </a:rPr>
              <a:pPr algn="ctr"/>
              <a:t>‹#›</a:t>
            </a:fld>
            <a:endParaRPr lang="en-US" sz="567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7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18" name="Rectangle 17">
            <a:hlinkClick r:id="rId69"/>
          </p:cNvPr>
          <p:cNvSpPr/>
          <p:nvPr userDrawn="1"/>
        </p:nvSpPr>
        <p:spPr>
          <a:xfrm>
            <a:off x="5035235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5" name="Rectangle 24">
            <a:hlinkClick r:id="rId70"/>
          </p:cNvPr>
          <p:cNvSpPr/>
          <p:nvPr userDrawn="1"/>
        </p:nvSpPr>
        <p:spPr>
          <a:xfrm>
            <a:off x="5240258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6" name="Rectangle 25">
            <a:hlinkClick r:id="rId71"/>
          </p:cNvPr>
          <p:cNvSpPr/>
          <p:nvPr userDrawn="1"/>
        </p:nvSpPr>
        <p:spPr>
          <a:xfrm>
            <a:off x="5449973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5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</p:spTree>
    <p:extLst>
      <p:ext uri="{BB962C8B-B14F-4D97-AF65-F5344CB8AC3E}">
        <p14:creationId xmlns:p14="http://schemas.microsoft.com/office/powerpoint/2010/main" val="289061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888" r:id="rId2"/>
    <p:sldLayoutId id="2147483889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650" r:id="rId10"/>
    <p:sldLayoutId id="2147483664" r:id="rId11"/>
    <p:sldLayoutId id="2147483678" r:id="rId12"/>
    <p:sldLayoutId id="2147483679" r:id="rId13"/>
    <p:sldLayoutId id="2147483652" r:id="rId14"/>
    <p:sldLayoutId id="2147483665" r:id="rId15"/>
    <p:sldLayoutId id="2147483653" r:id="rId16"/>
    <p:sldLayoutId id="2147483666" r:id="rId17"/>
    <p:sldLayoutId id="2147483654" r:id="rId18"/>
    <p:sldLayoutId id="2147483667" r:id="rId19"/>
    <p:sldLayoutId id="2147483655" r:id="rId20"/>
    <p:sldLayoutId id="2147483734" r:id="rId21"/>
    <p:sldLayoutId id="2147483735" r:id="rId22"/>
    <p:sldLayoutId id="2147483736" r:id="rId23"/>
    <p:sldLayoutId id="2147483844" r:id="rId24"/>
    <p:sldLayoutId id="2147483845" r:id="rId25"/>
    <p:sldLayoutId id="2147483846" r:id="rId26"/>
    <p:sldLayoutId id="2147483847" r:id="rId27"/>
    <p:sldLayoutId id="2147483848" r:id="rId28"/>
    <p:sldLayoutId id="2147483849" r:id="rId29"/>
    <p:sldLayoutId id="2147483850" r:id="rId30"/>
    <p:sldLayoutId id="2147483851" r:id="rId31"/>
    <p:sldLayoutId id="2147483852" r:id="rId32"/>
    <p:sldLayoutId id="2147483853" r:id="rId33"/>
    <p:sldLayoutId id="2147483854" r:id="rId34"/>
    <p:sldLayoutId id="2147483855" r:id="rId35"/>
    <p:sldLayoutId id="2147483856" r:id="rId36"/>
    <p:sldLayoutId id="2147483857" r:id="rId37"/>
    <p:sldLayoutId id="2147483858" r:id="rId38"/>
    <p:sldLayoutId id="2147483859" r:id="rId39"/>
    <p:sldLayoutId id="2147483860" r:id="rId40"/>
    <p:sldLayoutId id="2147483861" r:id="rId41"/>
    <p:sldLayoutId id="2147483862" r:id="rId42"/>
    <p:sldLayoutId id="2147483863" r:id="rId43"/>
    <p:sldLayoutId id="2147483864" r:id="rId44"/>
    <p:sldLayoutId id="2147483865" r:id="rId45"/>
    <p:sldLayoutId id="2147483866" r:id="rId46"/>
    <p:sldLayoutId id="2147483867" r:id="rId47"/>
    <p:sldLayoutId id="2147483868" r:id="rId48"/>
    <p:sldLayoutId id="2147483869" r:id="rId49"/>
    <p:sldLayoutId id="2147483870" r:id="rId50"/>
    <p:sldLayoutId id="2147483871" r:id="rId51"/>
    <p:sldLayoutId id="2147483872" r:id="rId52"/>
    <p:sldLayoutId id="2147483873" r:id="rId53"/>
    <p:sldLayoutId id="2147483874" r:id="rId54"/>
    <p:sldLayoutId id="2147483875" r:id="rId55"/>
    <p:sldLayoutId id="2147483876" r:id="rId56"/>
    <p:sldLayoutId id="2147483877" r:id="rId57"/>
    <p:sldLayoutId id="2147483878" r:id="rId58"/>
    <p:sldLayoutId id="2147483879" r:id="rId59"/>
    <p:sldLayoutId id="2147483880" r:id="rId60"/>
    <p:sldLayoutId id="2147483881" r:id="rId61"/>
    <p:sldLayoutId id="2147483882" r:id="rId62"/>
    <p:sldLayoutId id="2147483883" r:id="rId63"/>
    <p:sldLayoutId id="2147483884" r:id="rId64"/>
    <p:sldLayoutId id="2147483885" r:id="rId65"/>
    <p:sldLayoutId id="2147483886" r:id="rId66"/>
    <p:sldLayoutId id="2147483897" r:id="rId67"/>
  </p:sldLayoutIdLst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725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  <p:sldLayoutId id="2147484313" r:id="rId2"/>
    <p:sldLayoutId id="2147484314" r:id="rId3"/>
    <p:sldLayoutId id="2147484315" r:id="rId4"/>
    <p:sldLayoutId id="2147484316" r:id="rId5"/>
    <p:sldLayoutId id="2147484317" r:id="rId6"/>
    <p:sldLayoutId id="2147484318" r:id="rId7"/>
    <p:sldLayoutId id="2147484319" r:id="rId8"/>
    <p:sldLayoutId id="2147484320" r:id="rId9"/>
    <p:sldLayoutId id="2147484321" r:id="rId10"/>
    <p:sldLayoutId id="2147484322" r:id="rId11"/>
    <p:sldLayoutId id="2147484323" r:id="rId12"/>
    <p:sldLayoutId id="2147484324" r:id="rId13"/>
    <p:sldLayoutId id="2147484325" r:id="rId14"/>
    <p:sldLayoutId id="2147484326" r:id="rId15"/>
    <p:sldLayoutId id="2147484327" r:id="rId16"/>
    <p:sldLayoutId id="2147484328" r:id="rId17"/>
    <p:sldLayoutId id="2147484329" r:id="rId18"/>
    <p:sldLayoutId id="2147484330" r:id="rId19"/>
    <p:sldLayoutId id="2147484331" r:id="rId20"/>
    <p:sldLayoutId id="2147484332" r:id="rId21"/>
    <p:sldLayoutId id="2147484333" r:id="rId22"/>
    <p:sldLayoutId id="2147484334" r:id="rId23"/>
    <p:sldLayoutId id="2147484335" r:id="rId24"/>
    <p:sldLayoutId id="2147484336" r:id="rId25"/>
    <p:sldLayoutId id="2147484337" r:id="rId26"/>
    <p:sldLayoutId id="2147484338" r:id="rId27"/>
    <p:sldLayoutId id="2147484339" r:id="rId28"/>
    <p:sldLayoutId id="2147484340" r:id="rId29"/>
    <p:sldLayoutId id="2147484341" r:id="rId30"/>
    <p:sldLayoutId id="2147484342" r:id="rId31"/>
    <p:sldLayoutId id="2147484343" r:id="rId32"/>
    <p:sldLayoutId id="2147484344" r:id="rId33"/>
    <p:sldLayoutId id="2147484345" r:id="rId34"/>
    <p:sldLayoutId id="2147484346" r:id="rId35"/>
    <p:sldLayoutId id="2147484347" r:id="rId36"/>
    <p:sldLayoutId id="2147484348" r:id="rId37"/>
    <p:sldLayoutId id="2147484349" r:id="rId38"/>
    <p:sldLayoutId id="2147484350" r:id="rId39"/>
    <p:sldLayoutId id="2147484351" r:id="rId40"/>
    <p:sldLayoutId id="2147484352" r:id="rId41"/>
    <p:sldLayoutId id="2147484353" r:id="rId42"/>
    <p:sldLayoutId id="2147484354" r:id="rId43"/>
    <p:sldLayoutId id="2147484355" r:id="rId44"/>
    <p:sldLayoutId id="2147484356" r:id="rId45"/>
    <p:sldLayoutId id="2147484357" r:id="rId46"/>
    <p:sldLayoutId id="2147484358" r:id="rId47"/>
    <p:sldLayoutId id="2147484359" r:id="rId48"/>
    <p:sldLayoutId id="2147484360" r:id="rId49"/>
    <p:sldLayoutId id="2147484361" r:id="rId50"/>
    <p:sldLayoutId id="2147484362" r:id="rId51"/>
    <p:sldLayoutId id="2147484363" r:id="rId52"/>
    <p:sldLayoutId id="2147484364" r:id="rId53"/>
    <p:sldLayoutId id="2147484365" r:id="rId54"/>
    <p:sldLayoutId id="2147484366" r:id="rId55"/>
    <p:sldLayoutId id="2147484367" r:id="rId56"/>
    <p:sldLayoutId id="2147484368" r:id="rId57"/>
    <p:sldLayoutId id="2147484369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6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/>
              <a:pPr algn="ctr"/>
              <a:t>‹#›</a:t>
            </a:fld>
            <a:endParaRPr lang="en-US" sz="567" dirty="0"/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7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5035235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5240258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5449973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5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752" r:id="rId13"/>
    <p:sldLayoutId id="2147483753" r:id="rId14"/>
    <p:sldLayoutId id="2147483754" r:id="rId15"/>
    <p:sldLayoutId id="2147483755" r:id="rId16"/>
    <p:sldLayoutId id="2147483774" r:id="rId17"/>
    <p:sldLayoutId id="2147483756" r:id="rId18"/>
    <p:sldLayoutId id="2147483775" r:id="rId19"/>
    <p:sldLayoutId id="2147483757" r:id="rId20"/>
    <p:sldLayoutId id="2147483776" r:id="rId21"/>
    <p:sldLayoutId id="2147483758" r:id="rId22"/>
    <p:sldLayoutId id="2147483777" r:id="rId23"/>
    <p:sldLayoutId id="2147483759" r:id="rId24"/>
    <p:sldLayoutId id="2147483778" r:id="rId25"/>
    <p:sldLayoutId id="2147483760" r:id="rId26"/>
    <p:sldLayoutId id="2147483779" r:id="rId27"/>
    <p:sldLayoutId id="2147483761" r:id="rId28"/>
    <p:sldLayoutId id="2147483780" r:id="rId29"/>
    <p:sldLayoutId id="2147483762" r:id="rId30"/>
    <p:sldLayoutId id="2147483781" r:id="rId31"/>
    <p:sldLayoutId id="2147483763" r:id="rId32"/>
    <p:sldLayoutId id="2147483782" r:id="rId33"/>
    <p:sldLayoutId id="2147483764" r:id="rId34"/>
    <p:sldLayoutId id="2147483783" r:id="rId35"/>
    <p:sldLayoutId id="2147483765" r:id="rId36"/>
    <p:sldLayoutId id="2147483784" r:id="rId37"/>
    <p:sldLayoutId id="2147483785" r:id="rId38"/>
    <p:sldLayoutId id="2147483766" r:id="rId39"/>
    <p:sldLayoutId id="2147483768" r:id="rId40"/>
    <p:sldLayoutId id="2147483786" r:id="rId41"/>
    <p:sldLayoutId id="2147483788" r:id="rId42"/>
    <p:sldLayoutId id="2147483769" r:id="rId43"/>
    <p:sldLayoutId id="2147483767" r:id="rId44"/>
    <p:sldLayoutId id="2147483787" r:id="rId45"/>
    <p:sldLayoutId id="2147483771" r:id="rId46"/>
    <p:sldLayoutId id="2147483773" r:id="rId47"/>
    <p:sldLayoutId id="2147483792" r:id="rId48"/>
    <p:sldLayoutId id="2147483793" r:id="rId49"/>
    <p:sldLayoutId id="2147483794" r:id="rId50"/>
    <p:sldLayoutId id="2147483795" r:id="rId51"/>
    <p:sldLayoutId id="2147483796" r:id="rId52"/>
    <p:sldLayoutId id="2147483797" r:id="rId53"/>
    <p:sldLayoutId id="2147483798" r:id="rId54"/>
    <p:sldLayoutId id="2147483842" r:id="rId55"/>
    <p:sldLayoutId id="2147483841" r:id="rId56"/>
    <p:sldLayoutId id="2147483843" r:id="rId57"/>
  </p:sldLayoutIdLst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61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  <p:sldLayoutId id="2147483914" r:id="rId16"/>
    <p:sldLayoutId id="2147483915" r:id="rId17"/>
    <p:sldLayoutId id="2147483916" r:id="rId18"/>
    <p:sldLayoutId id="2147483917" r:id="rId19"/>
    <p:sldLayoutId id="2147483918" r:id="rId20"/>
    <p:sldLayoutId id="2147483919" r:id="rId21"/>
    <p:sldLayoutId id="2147483920" r:id="rId22"/>
    <p:sldLayoutId id="2147483921" r:id="rId23"/>
    <p:sldLayoutId id="2147483922" r:id="rId24"/>
    <p:sldLayoutId id="2147483923" r:id="rId25"/>
    <p:sldLayoutId id="2147483924" r:id="rId26"/>
    <p:sldLayoutId id="2147483925" r:id="rId27"/>
    <p:sldLayoutId id="2147483926" r:id="rId28"/>
    <p:sldLayoutId id="2147483927" r:id="rId29"/>
    <p:sldLayoutId id="2147483928" r:id="rId30"/>
    <p:sldLayoutId id="2147483929" r:id="rId31"/>
    <p:sldLayoutId id="2147483930" r:id="rId32"/>
    <p:sldLayoutId id="2147483931" r:id="rId33"/>
    <p:sldLayoutId id="2147483932" r:id="rId34"/>
    <p:sldLayoutId id="2147483933" r:id="rId35"/>
    <p:sldLayoutId id="2147483934" r:id="rId36"/>
    <p:sldLayoutId id="2147483935" r:id="rId37"/>
    <p:sldLayoutId id="2147483936" r:id="rId38"/>
    <p:sldLayoutId id="2147483937" r:id="rId39"/>
    <p:sldLayoutId id="2147483938" r:id="rId40"/>
    <p:sldLayoutId id="2147483939" r:id="rId41"/>
    <p:sldLayoutId id="2147483940" r:id="rId42"/>
    <p:sldLayoutId id="2147483941" r:id="rId43"/>
    <p:sldLayoutId id="2147483942" r:id="rId44"/>
    <p:sldLayoutId id="2147483943" r:id="rId45"/>
    <p:sldLayoutId id="2147483944" r:id="rId46"/>
    <p:sldLayoutId id="2147483945" r:id="rId47"/>
    <p:sldLayoutId id="2147483946" r:id="rId48"/>
    <p:sldLayoutId id="2147483947" r:id="rId49"/>
    <p:sldLayoutId id="2147483948" r:id="rId50"/>
    <p:sldLayoutId id="2147483949" r:id="rId51"/>
    <p:sldLayoutId id="2147483950" r:id="rId52"/>
    <p:sldLayoutId id="2147483951" r:id="rId53"/>
    <p:sldLayoutId id="2147483952" r:id="rId54"/>
    <p:sldLayoutId id="2147483953" r:id="rId55"/>
    <p:sldLayoutId id="2147483954" r:id="rId56"/>
    <p:sldLayoutId id="2147483955" r:id="rId57"/>
    <p:sldLayoutId id="2147483956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074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  <p:sldLayoutId id="2147483970" r:id="rId13"/>
    <p:sldLayoutId id="2147483971" r:id="rId14"/>
    <p:sldLayoutId id="2147483972" r:id="rId15"/>
    <p:sldLayoutId id="2147483973" r:id="rId16"/>
    <p:sldLayoutId id="2147483974" r:id="rId17"/>
    <p:sldLayoutId id="2147483975" r:id="rId18"/>
    <p:sldLayoutId id="2147483976" r:id="rId19"/>
    <p:sldLayoutId id="2147483977" r:id="rId20"/>
    <p:sldLayoutId id="2147483978" r:id="rId21"/>
    <p:sldLayoutId id="2147483979" r:id="rId22"/>
    <p:sldLayoutId id="2147483980" r:id="rId23"/>
    <p:sldLayoutId id="2147483981" r:id="rId24"/>
    <p:sldLayoutId id="2147483982" r:id="rId25"/>
    <p:sldLayoutId id="2147483983" r:id="rId26"/>
    <p:sldLayoutId id="2147483984" r:id="rId27"/>
    <p:sldLayoutId id="2147483985" r:id="rId28"/>
    <p:sldLayoutId id="2147483986" r:id="rId29"/>
    <p:sldLayoutId id="2147483987" r:id="rId30"/>
    <p:sldLayoutId id="2147483988" r:id="rId31"/>
    <p:sldLayoutId id="2147483989" r:id="rId32"/>
    <p:sldLayoutId id="2147483990" r:id="rId33"/>
    <p:sldLayoutId id="2147483991" r:id="rId34"/>
    <p:sldLayoutId id="2147483992" r:id="rId35"/>
    <p:sldLayoutId id="2147483993" r:id="rId36"/>
    <p:sldLayoutId id="2147483994" r:id="rId37"/>
    <p:sldLayoutId id="2147483995" r:id="rId38"/>
    <p:sldLayoutId id="2147483996" r:id="rId39"/>
    <p:sldLayoutId id="2147483997" r:id="rId40"/>
    <p:sldLayoutId id="2147483998" r:id="rId41"/>
    <p:sldLayoutId id="2147483999" r:id="rId42"/>
    <p:sldLayoutId id="2147484000" r:id="rId43"/>
    <p:sldLayoutId id="2147484001" r:id="rId44"/>
    <p:sldLayoutId id="2147484002" r:id="rId45"/>
    <p:sldLayoutId id="2147484003" r:id="rId46"/>
    <p:sldLayoutId id="2147484004" r:id="rId47"/>
    <p:sldLayoutId id="2147484005" r:id="rId48"/>
    <p:sldLayoutId id="2147484006" r:id="rId49"/>
    <p:sldLayoutId id="2147484007" r:id="rId50"/>
    <p:sldLayoutId id="2147484008" r:id="rId51"/>
    <p:sldLayoutId id="2147484009" r:id="rId52"/>
    <p:sldLayoutId id="2147484010" r:id="rId53"/>
    <p:sldLayoutId id="2147484011" r:id="rId54"/>
    <p:sldLayoutId id="2147484012" r:id="rId55"/>
    <p:sldLayoutId id="2147484013" r:id="rId56"/>
    <p:sldLayoutId id="2147484014" r:id="rId57"/>
    <p:sldLayoutId id="2147484015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494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  <p:sldLayoutId id="2147484028" r:id="rId12"/>
    <p:sldLayoutId id="2147484029" r:id="rId13"/>
    <p:sldLayoutId id="2147484030" r:id="rId14"/>
    <p:sldLayoutId id="2147484031" r:id="rId15"/>
    <p:sldLayoutId id="2147484032" r:id="rId16"/>
    <p:sldLayoutId id="2147484033" r:id="rId17"/>
    <p:sldLayoutId id="2147484034" r:id="rId18"/>
    <p:sldLayoutId id="2147484035" r:id="rId19"/>
    <p:sldLayoutId id="2147484036" r:id="rId20"/>
    <p:sldLayoutId id="2147484037" r:id="rId21"/>
    <p:sldLayoutId id="2147484038" r:id="rId22"/>
    <p:sldLayoutId id="2147484039" r:id="rId23"/>
    <p:sldLayoutId id="2147484040" r:id="rId24"/>
    <p:sldLayoutId id="2147484041" r:id="rId25"/>
    <p:sldLayoutId id="2147484042" r:id="rId26"/>
    <p:sldLayoutId id="2147484043" r:id="rId27"/>
    <p:sldLayoutId id="2147484044" r:id="rId28"/>
    <p:sldLayoutId id="2147484045" r:id="rId29"/>
    <p:sldLayoutId id="2147484046" r:id="rId30"/>
    <p:sldLayoutId id="2147484047" r:id="rId31"/>
    <p:sldLayoutId id="2147484048" r:id="rId32"/>
    <p:sldLayoutId id="2147484049" r:id="rId33"/>
    <p:sldLayoutId id="2147484050" r:id="rId34"/>
    <p:sldLayoutId id="2147484051" r:id="rId35"/>
    <p:sldLayoutId id="2147484052" r:id="rId36"/>
    <p:sldLayoutId id="2147484053" r:id="rId37"/>
    <p:sldLayoutId id="2147484054" r:id="rId38"/>
    <p:sldLayoutId id="2147484055" r:id="rId39"/>
    <p:sldLayoutId id="2147484056" r:id="rId40"/>
    <p:sldLayoutId id="2147484057" r:id="rId41"/>
    <p:sldLayoutId id="2147484058" r:id="rId42"/>
    <p:sldLayoutId id="2147484059" r:id="rId43"/>
    <p:sldLayoutId id="2147484060" r:id="rId44"/>
    <p:sldLayoutId id="2147484061" r:id="rId45"/>
    <p:sldLayoutId id="2147484062" r:id="rId46"/>
    <p:sldLayoutId id="2147484063" r:id="rId47"/>
    <p:sldLayoutId id="2147484064" r:id="rId48"/>
    <p:sldLayoutId id="2147484065" r:id="rId49"/>
    <p:sldLayoutId id="2147484066" r:id="rId50"/>
    <p:sldLayoutId id="2147484067" r:id="rId51"/>
    <p:sldLayoutId id="2147484068" r:id="rId52"/>
    <p:sldLayoutId id="2147484069" r:id="rId53"/>
    <p:sldLayoutId id="2147484070" r:id="rId54"/>
    <p:sldLayoutId id="2147484071" r:id="rId55"/>
    <p:sldLayoutId id="2147484072" r:id="rId56"/>
    <p:sldLayoutId id="2147484073" r:id="rId57"/>
    <p:sldLayoutId id="2147484074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44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  <p:sldLayoutId id="2147484087" r:id="rId12"/>
    <p:sldLayoutId id="2147484088" r:id="rId13"/>
    <p:sldLayoutId id="2147484089" r:id="rId14"/>
    <p:sldLayoutId id="2147484090" r:id="rId15"/>
    <p:sldLayoutId id="2147484091" r:id="rId16"/>
    <p:sldLayoutId id="2147484092" r:id="rId17"/>
    <p:sldLayoutId id="2147484093" r:id="rId18"/>
    <p:sldLayoutId id="2147484094" r:id="rId19"/>
    <p:sldLayoutId id="2147484095" r:id="rId20"/>
    <p:sldLayoutId id="2147484096" r:id="rId21"/>
    <p:sldLayoutId id="2147484097" r:id="rId22"/>
    <p:sldLayoutId id="2147484098" r:id="rId23"/>
    <p:sldLayoutId id="2147484099" r:id="rId24"/>
    <p:sldLayoutId id="2147484100" r:id="rId25"/>
    <p:sldLayoutId id="2147484101" r:id="rId26"/>
    <p:sldLayoutId id="2147484102" r:id="rId27"/>
    <p:sldLayoutId id="2147484103" r:id="rId28"/>
    <p:sldLayoutId id="2147484104" r:id="rId29"/>
    <p:sldLayoutId id="2147484105" r:id="rId30"/>
    <p:sldLayoutId id="2147484106" r:id="rId31"/>
    <p:sldLayoutId id="2147484107" r:id="rId32"/>
    <p:sldLayoutId id="2147484108" r:id="rId33"/>
    <p:sldLayoutId id="2147484109" r:id="rId34"/>
    <p:sldLayoutId id="2147484110" r:id="rId35"/>
    <p:sldLayoutId id="2147484111" r:id="rId36"/>
    <p:sldLayoutId id="2147484112" r:id="rId37"/>
    <p:sldLayoutId id="2147484113" r:id="rId38"/>
    <p:sldLayoutId id="2147484114" r:id="rId39"/>
    <p:sldLayoutId id="2147484115" r:id="rId40"/>
    <p:sldLayoutId id="2147484116" r:id="rId41"/>
    <p:sldLayoutId id="2147484117" r:id="rId42"/>
    <p:sldLayoutId id="2147484118" r:id="rId43"/>
    <p:sldLayoutId id="2147484119" r:id="rId44"/>
    <p:sldLayoutId id="2147484120" r:id="rId45"/>
    <p:sldLayoutId id="2147484121" r:id="rId46"/>
    <p:sldLayoutId id="2147484122" r:id="rId47"/>
    <p:sldLayoutId id="2147484123" r:id="rId48"/>
    <p:sldLayoutId id="2147484124" r:id="rId49"/>
    <p:sldLayoutId id="2147484125" r:id="rId50"/>
    <p:sldLayoutId id="2147484126" r:id="rId51"/>
    <p:sldLayoutId id="2147484127" r:id="rId52"/>
    <p:sldLayoutId id="2147484128" r:id="rId53"/>
    <p:sldLayoutId id="2147484129" r:id="rId54"/>
    <p:sldLayoutId id="2147484130" r:id="rId55"/>
    <p:sldLayoutId id="2147484131" r:id="rId56"/>
    <p:sldLayoutId id="2147484132" r:id="rId57"/>
    <p:sldLayoutId id="2147484133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406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5" r:id="rId1"/>
    <p:sldLayoutId id="2147484136" r:id="rId2"/>
    <p:sldLayoutId id="2147484137" r:id="rId3"/>
    <p:sldLayoutId id="2147484138" r:id="rId4"/>
    <p:sldLayoutId id="2147484139" r:id="rId5"/>
    <p:sldLayoutId id="2147484140" r:id="rId6"/>
    <p:sldLayoutId id="2147484141" r:id="rId7"/>
    <p:sldLayoutId id="2147484142" r:id="rId8"/>
    <p:sldLayoutId id="2147484143" r:id="rId9"/>
    <p:sldLayoutId id="2147484144" r:id="rId10"/>
    <p:sldLayoutId id="2147484145" r:id="rId11"/>
    <p:sldLayoutId id="2147484146" r:id="rId12"/>
    <p:sldLayoutId id="2147484147" r:id="rId13"/>
    <p:sldLayoutId id="2147484148" r:id="rId14"/>
    <p:sldLayoutId id="2147484149" r:id="rId15"/>
    <p:sldLayoutId id="2147484150" r:id="rId16"/>
    <p:sldLayoutId id="2147484151" r:id="rId17"/>
    <p:sldLayoutId id="2147484152" r:id="rId18"/>
    <p:sldLayoutId id="2147484153" r:id="rId19"/>
    <p:sldLayoutId id="2147484154" r:id="rId20"/>
    <p:sldLayoutId id="2147484155" r:id="rId21"/>
    <p:sldLayoutId id="2147484156" r:id="rId22"/>
    <p:sldLayoutId id="2147484157" r:id="rId23"/>
    <p:sldLayoutId id="2147484158" r:id="rId24"/>
    <p:sldLayoutId id="2147484159" r:id="rId25"/>
    <p:sldLayoutId id="2147484160" r:id="rId26"/>
    <p:sldLayoutId id="2147484161" r:id="rId27"/>
    <p:sldLayoutId id="2147484162" r:id="rId28"/>
    <p:sldLayoutId id="2147484163" r:id="rId29"/>
    <p:sldLayoutId id="2147484164" r:id="rId30"/>
    <p:sldLayoutId id="2147484165" r:id="rId31"/>
    <p:sldLayoutId id="2147484166" r:id="rId32"/>
    <p:sldLayoutId id="2147484167" r:id="rId33"/>
    <p:sldLayoutId id="2147484168" r:id="rId34"/>
    <p:sldLayoutId id="2147484169" r:id="rId35"/>
    <p:sldLayoutId id="2147484170" r:id="rId36"/>
    <p:sldLayoutId id="2147484171" r:id="rId37"/>
    <p:sldLayoutId id="2147484172" r:id="rId38"/>
    <p:sldLayoutId id="2147484173" r:id="rId39"/>
    <p:sldLayoutId id="2147484174" r:id="rId40"/>
    <p:sldLayoutId id="2147484175" r:id="rId41"/>
    <p:sldLayoutId id="2147484176" r:id="rId42"/>
    <p:sldLayoutId id="2147484177" r:id="rId43"/>
    <p:sldLayoutId id="2147484178" r:id="rId44"/>
    <p:sldLayoutId id="2147484179" r:id="rId45"/>
    <p:sldLayoutId id="2147484180" r:id="rId46"/>
    <p:sldLayoutId id="2147484181" r:id="rId47"/>
    <p:sldLayoutId id="2147484182" r:id="rId48"/>
    <p:sldLayoutId id="2147484183" r:id="rId49"/>
    <p:sldLayoutId id="2147484184" r:id="rId50"/>
    <p:sldLayoutId id="2147484185" r:id="rId51"/>
    <p:sldLayoutId id="2147484186" r:id="rId52"/>
    <p:sldLayoutId id="2147484187" r:id="rId53"/>
    <p:sldLayoutId id="2147484188" r:id="rId54"/>
    <p:sldLayoutId id="2147484189" r:id="rId55"/>
    <p:sldLayoutId id="2147484190" r:id="rId56"/>
    <p:sldLayoutId id="2147484191" r:id="rId57"/>
    <p:sldLayoutId id="2147484192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891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4" r:id="rId1"/>
    <p:sldLayoutId id="2147484195" r:id="rId2"/>
    <p:sldLayoutId id="2147484196" r:id="rId3"/>
    <p:sldLayoutId id="2147484197" r:id="rId4"/>
    <p:sldLayoutId id="2147484198" r:id="rId5"/>
    <p:sldLayoutId id="2147484199" r:id="rId6"/>
    <p:sldLayoutId id="2147484200" r:id="rId7"/>
    <p:sldLayoutId id="2147484201" r:id="rId8"/>
    <p:sldLayoutId id="2147484202" r:id="rId9"/>
    <p:sldLayoutId id="2147484203" r:id="rId10"/>
    <p:sldLayoutId id="2147484204" r:id="rId11"/>
    <p:sldLayoutId id="2147484205" r:id="rId12"/>
    <p:sldLayoutId id="2147484206" r:id="rId13"/>
    <p:sldLayoutId id="2147484207" r:id="rId14"/>
    <p:sldLayoutId id="2147484208" r:id="rId15"/>
    <p:sldLayoutId id="2147484209" r:id="rId16"/>
    <p:sldLayoutId id="2147484210" r:id="rId17"/>
    <p:sldLayoutId id="2147484211" r:id="rId18"/>
    <p:sldLayoutId id="2147484212" r:id="rId19"/>
    <p:sldLayoutId id="2147484213" r:id="rId20"/>
    <p:sldLayoutId id="2147484214" r:id="rId21"/>
    <p:sldLayoutId id="2147484215" r:id="rId22"/>
    <p:sldLayoutId id="2147484216" r:id="rId23"/>
    <p:sldLayoutId id="2147484217" r:id="rId24"/>
    <p:sldLayoutId id="2147484218" r:id="rId25"/>
    <p:sldLayoutId id="2147484219" r:id="rId26"/>
    <p:sldLayoutId id="2147484220" r:id="rId27"/>
    <p:sldLayoutId id="2147484221" r:id="rId28"/>
    <p:sldLayoutId id="2147484222" r:id="rId29"/>
    <p:sldLayoutId id="2147484223" r:id="rId30"/>
    <p:sldLayoutId id="2147484224" r:id="rId31"/>
    <p:sldLayoutId id="2147484225" r:id="rId32"/>
    <p:sldLayoutId id="2147484226" r:id="rId33"/>
    <p:sldLayoutId id="2147484227" r:id="rId34"/>
    <p:sldLayoutId id="2147484228" r:id="rId35"/>
    <p:sldLayoutId id="2147484229" r:id="rId36"/>
    <p:sldLayoutId id="2147484230" r:id="rId37"/>
    <p:sldLayoutId id="2147484231" r:id="rId38"/>
    <p:sldLayoutId id="2147484232" r:id="rId39"/>
    <p:sldLayoutId id="2147484233" r:id="rId40"/>
    <p:sldLayoutId id="2147484234" r:id="rId41"/>
    <p:sldLayoutId id="2147484235" r:id="rId42"/>
    <p:sldLayoutId id="2147484236" r:id="rId43"/>
    <p:sldLayoutId id="2147484237" r:id="rId44"/>
    <p:sldLayoutId id="2147484238" r:id="rId45"/>
    <p:sldLayoutId id="2147484239" r:id="rId46"/>
    <p:sldLayoutId id="2147484240" r:id="rId47"/>
    <p:sldLayoutId id="2147484241" r:id="rId48"/>
    <p:sldLayoutId id="2147484242" r:id="rId49"/>
    <p:sldLayoutId id="2147484243" r:id="rId50"/>
    <p:sldLayoutId id="2147484244" r:id="rId51"/>
    <p:sldLayoutId id="2147484245" r:id="rId52"/>
    <p:sldLayoutId id="2147484246" r:id="rId53"/>
    <p:sldLayoutId id="2147484247" r:id="rId54"/>
    <p:sldLayoutId id="2147484248" r:id="rId55"/>
    <p:sldLayoutId id="2147484249" r:id="rId56"/>
    <p:sldLayoutId id="2147484250" r:id="rId57"/>
    <p:sldLayoutId id="2147484251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386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3" r:id="rId1"/>
    <p:sldLayoutId id="2147484254" r:id="rId2"/>
    <p:sldLayoutId id="2147484255" r:id="rId3"/>
    <p:sldLayoutId id="2147484256" r:id="rId4"/>
    <p:sldLayoutId id="2147484257" r:id="rId5"/>
    <p:sldLayoutId id="2147484258" r:id="rId6"/>
    <p:sldLayoutId id="2147484259" r:id="rId7"/>
    <p:sldLayoutId id="2147484260" r:id="rId8"/>
    <p:sldLayoutId id="2147484261" r:id="rId9"/>
    <p:sldLayoutId id="2147484262" r:id="rId10"/>
    <p:sldLayoutId id="2147484263" r:id="rId11"/>
    <p:sldLayoutId id="2147484264" r:id="rId12"/>
    <p:sldLayoutId id="2147484265" r:id="rId13"/>
    <p:sldLayoutId id="2147484266" r:id="rId14"/>
    <p:sldLayoutId id="2147484267" r:id="rId15"/>
    <p:sldLayoutId id="2147484268" r:id="rId16"/>
    <p:sldLayoutId id="2147484269" r:id="rId17"/>
    <p:sldLayoutId id="2147484270" r:id="rId18"/>
    <p:sldLayoutId id="2147484271" r:id="rId19"/>
    <p:sldLayoutId id="2147484272" r:id="rId20"/>
    <p:sldLayoutId id="2147484273" r:id="rId21"/>
    <p:sldLayoutId id="2147484274" r:id="rId22"/>
    <p:sldLayoutId id="2147484275" r:id="rId23"/>
    <p:sldLayoutId id="2147484276" r:id="rId24"/>
    <p:sldLayoutId id="2147484277" r:id="rId25"/>
    <p:sldLayoutId id="2147484278" r:id="rId26"/>
    <p:sldLayoutId id="2147484279" r:id="rId27"/>
    <p:sldLayoutId id="2147484280" r:id="rId28"/>
    <p:sldLayoutId id="2147484281" r:id="rId29"/>
    <p:sldLayoutId id="2147484282" r:id="rId30"/>
    <p:sldLayoutId id="2147484283" r:id="rId31"/>
    <p:sldLayoutId id="2147484284" r:id="rId32"/>
    <p:sldLayoutId id="2147484285" r:id="rId33"/>
    <p:sldLayoutId id="2147484286" r:id="rId34"/>
    <p:sldLayoutId id="2147484287" r:id="rId35"/>
    <p:sldLayoutId id="2147484288" r:id="rId36"/>
    <p:sldLayoutId id="2147484289" r:id="rId37"/>
    <p:sldLayoutId id="2147484290" r:id="rId38"/>
    <p:sldLayoutId id="2147484291" r:id="rId39"/>
    <p:sldLayoutId id="2147484292" r:id="rId40"/>
    <p:sldLayoutId id="2147484293" r:id="rId41"/>
    <p:sldLayoutId id="2147484294" r:id="rId42"/>
    <p:sldLayoutId id="2147484295" r:id="rId43"/>
    <p:sldLayoutId id="2147484296" r:id="rId44"/>
    <p:sldLayoutId id="2147484297" r:id="rId45"/>
    <p:sldLayoutId id="2147484298" r:id="rId46"/>
    <p:sldLayoutId id="2147484299" r:id="rId47"/>
    <p:sldLayoutId id="2147484300" r:id="rId48"/>
    <p:sldLayoutId id="2147484301" r:id="rId49"/>
    <p:sldLayoutId id="2147484302" r:id="rId50"/>
    <p:sldLayoutId id="2147484303" r:id="rId51"/>
    <p:sldLayoutId id="2147484304" r:id="rId52"/>
    <p:sldLayoutId id="2147484305" r:id="rId53"/>
    <p:sldLayoutId id="2147484306" r:id="rId54"/>
    <p:sldLayoutId id="2147484307" r:id="rId55"/>
    <p:sldLayoutId id="2147484308" r:id="rId56"/>
    <p:sldLayoutId id="2147484309" r:id="rId57"/>
    <p:sldLayoutId id="2147484310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6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6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14000" t="67000" r="30000" b="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6116" y="79872"/>
            <a:ext cx="5751631" cy="101958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648E54F6-8C15-4BB3-94E3-7B81F0C680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57413" y="275685"/>
            <a:ext cx="3154459" cy="507168"/>
          </a:xfrm>
          <a:prstGeom prst="rect">
            <a:avLst/>
          </a:prstGeom>
        </p:spPr>
        <p:txBody>
          <a:bodyPr vert="horz" wrap="square" lIns="0" tIns="14583" rIns="0" bIns="0" rtlCol="0" anchor="ctr">
            <a:spAutoFit/>
          </a:bodyPr>
          <a:lstStyle/>
          <a:p>
            <a:pPr marL="12681" algn="l">
              <a:lnSpc>
                <a:spcPct val="100000"/>
              </a:lnSpc>
              <a:spcBef>
                <a:spcPts val="114"/>
              </a:spcBef>
            </a:pPr>
            <a:r>
              <a:rPr lang="ru-RU" sz="3200" b="1" spc="5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b="1" spc="5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BIOLOGIYA</a:t>
            </a:r>
            <a:endParaRPr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863500" y="1183309"/>
            <a:ext cx="4572509" cy="383417"/>
          </a:xfrm>
          <a:prstGeom prst="rect">
            <a:avLst/>
          </a:prstGeom>
        </p:spPr>
        <p:txBody>
          <a:bodyPr vert="horz" wrap="square" lIns="0" tIns="13949" rIns="0" bIns="0" rtlCol="0">
            <a:spAutoFit/>
          </a:bodyPr>
          <a:lstStyle/>
          <a:p>
            <a:pPr marL="18387"/>
            <a:r>
              <a:rPr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Mavzu</a:t>
            </a:r>
            <a:r>
              <a:rPr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Urug‘lanish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ru-RU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438203" y="1249367"/>
            <a:ext cx="343665" cy="67972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8" name="object 8">
            <a:extLst>
              <a:ext uri="{FF2B5EF4-FFF2-40B4-BE49-F238E27FC236}">
                <a16:creationId xmlns:a16="http://schemas.microsoft.com/office/drawing/2014/main" id="{AC307203-EAD9-4135-A343-1ED05DD6491A}"/>
              </a:ext>
            </a:extLst>
          </p:cNvPr>
          <p:cNvSpPr/>
          <p:nvPr/>
        </p:nvSpPr>
        <p:spPr>
          <a:xfrm>
            <a:off x="439869" y="322335"/>
            <a:ext cx="395658" cy="394391"/>
          </a:xfrm>
          <a:custGeom>
            <a:avLst/>
            <a:gdLst/>
            <a:ahLst/>
            <a:cxnLst/>
            <a:rect l="l" t="t" r="r" b="b"/>
            <a:pathLst>
              <a:path w="396240" h="394970">
                <a:moveTo>
                  <a:pt x="65938" y="0"/>
                </a:moveTo>
                <a:lnTo>
                  <a:pt x="0" y="0"/>
                </a:lnTo>
                <a:lnTo>
                  <a:pt x="0" y="33020"/>
                </a:lnTo>
                <a:lnTo>
                  <a:pt x="0" y="361950"/>
                </a:lnTo>
                <a:lnTo>
                  <a:pt x="0" y="394970"/>
                </a:lnTo>
                <a:lnTo>
                  <a:pt x="65938" y="394970"/>
                </a:lnTo>
                <a:lnTo>
                  <a:pt x="65938" y="361950"/>
                </a:lnTo>
                <a:lnTo>
                  <a:pt x="32969" y="361950"/>
                </a:lnTo>
                <a:lnTo>
                  <a:pt x="32969" y="33020"/>
                </a:lnTo>
                <a:lnTo>
                  <a:pt x="65938" y="33020"/>
                </a:lnTo>
                <a:lnTo>
                  <a:pt x="65938" y="0"/>
                </a:lnTo>
                <a:close/>
              </a:path>
              <a:path w="396240" h="394970">
                <a:moveTo>
                  <a:pt x="296710" y="65366"/>
                </a:moveTo>
                <a:lnTo>
                  <a:pt x="98907" y="65366"/>
                </a:lnTo>
                <a:lnTo>
                  <a:pt x="98907" y="96126"/>
                </a:lnTo>
                <a:lnTo>
                  <a:pt x="184454" y="197243"/>
                </a:lnTo>
                <a:lnTo>
                  <a:pt x="98907" y="298361"/>
                </a:lnTo>
                <a:lnTo>
                  <a:pt x="98907" y="329120"/>
                </a:lnTo>
                <a:lnTo>
                  <a:pt x="296710" y="329120"/>
                </a:lnTo>
                <a:lnTo>
                  <a:pt x="296710" y="263182"/>
                </a:lnTo>
                <a:lnTo>
                  <a:pt x="263740" y="263182"/>
                </a:lnTo>
                <a:lnTo>
                  <a:pt x="263740" y="296151"/>
                </a:lnTo>
                <a:lnTo>
                  <a:pt x="143954" y="296151"/>
                </a:lnTo>
                <a:lnTo>
                  <a:pt x="227647" y="197243"/>
                </a:lnTo>
                <a:lnTo>
                  <a:pt x="143954" y="98336"/>
                </a:lnTo>
                <a:lnTo>
                  <a:pt x="263740" y="98336"/>
                </a:lnTo>
                <a:lnTo>
                  <a:pt x="263740" y="131305"/>
                </a:lnTo>
                <a:lnTo>
                  <a:pt x="296710" y="131305"/>
                </a:lnTo>
                <a:lnTo>
                  <a:pt x="296710" y="65366"/>
                </a:lnTo>
                <a:close/>
              </a:path>
              <a:path w="396240" h="394970">
                <a:moveTo>
                  <a:pt x="395617" y="0"/>
                </a:moveTo>
                <a:lnTo>
                  <a:pt x="329679" y="0"/>
                </a:lnTo>
                <a:lnTo>
                  <a:pt x="329679" y="33020"/>
                </a:lnTo>
                <a:lnTo>
                  <a:pt x="362648" y="33020"/>
                </a:lnTo>
                <a:lnTo>
                  <a:pt x="362648" y="361950"/>
                </a:lnTo>
                <a:lnTo>
                  <a:pt x="329679" y="361950"/>
                </a:lnTo>
                <a:lnTo>
                  <a:pt x="329679" y="394970"/>
                </a:lnTo>
                <a:lnTo>
                  <a:pt x="395617" y="394970"/>
                </a:lnTo>
                <a:lnTo>
                  <a:pt x="395617" y="361950"/>
                </a:lnTo>
                <a:lnTo>
                  <a:pt x="395617" y="33020"/>
                </a:lnTo>
                <a:lnTo>
                  <a:pt x="395617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 sz="1132" dirty="0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4696151" y="227770"/>
            <a:ext cx="602999" cy="60299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4696151" y="227770"/>
            <a:ext cx="602999" cy="60299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4918038" y="248656"/>
            <a:ext cx="173101" cy="361807"/>
          </a:xfrm>
          <a:prstGeom prst="rect">
            <a:avLst/>
          </a:prstGeom>
        </p:spPr>
        <p:txBody>
          <a:bodyPr vert="horz" wrap="square" lIns="0" tIns="15852" rIns="0" bIns="0" rtlCol="0">
            <a:spAutoFit/>
          </a:bodyPr>
          <a:lstStyle/>
          <a:p>
            <a:pPr>
              <a:spcBef>
                <a:spcPts val="125"/>
              </a:spcBef>
            </a:pPr>
            <a:r>
              <a:rPr lang="en-US" sz="2247" b="1" spc="10" dirty="0">
                <a:solidFill>
                  <a:srgbClr val="FEFEFE"/>
                </a:solidFill>
                <a:latin typeface="Arial"/>
                <a:cs typeface="Arial"/>
              </a:rPr>
              <a:t>9</a:t>
            </a:r>
            <a:endParaRPr sz="2247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4864205" y="541152"/>
            <a:ext cx="268845" cy="211606"/>
          </a:xfrm>
          <a:prstGeom prst="rect">
            <a:avLst/>
          </a:prstGeom>
        </p:spPr>
        <p:txBody>
          <a:bodyPr vert="horz" wrap="square" lIns="0" tIns="12047" rIns="0" bIns="0" rtlCol="0">
            <a:spAutoFit/>
          </a:bodyPr>
          <a:lstStyle/>
          <a:p>
            <a:pPr>
              <a:spcBef>
                <a:spcPts val="95"/>
              </a:spcBef>
            </a:pPr>
            <a:r>
              <a:rPr sz="1298" spc="-5" dirty="0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1298" dirty="0">
              <a:latin typeface="Arial"/>
              <a:cs typeface="Arial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278743" y="176838"/>
            <a:ext cx="685384" cy="685384"/>
            <a:chOff x="608994" y="708185"/>
            <a:chExt cx="518351" cy="518351"/>
          </a:xfrm>
        </p:grpSpPr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608994" y="708185"/>
              <a:ext cx="518351" cy="518351"/>
            </a:xfrm>
            <a:prstGeom prst="ellips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575936"/>
              <a:endParaRPr lang="en-US">
                <a:solidFill>
                  <a:srgbClr val="FFFFFF"/>
                </a:solidFill>
                <a:latin typeface="Open Sans Light"/>
              </a:endParaRPr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auto">
            <a:xfrm>
              <a:off x="733002" y="824246"/>
              <a:ext cx="270336" cy="286848"/>
            </a:xfrm>
            <a:custGeom>
              <a:avLst/>
              <a:gdLst>
                <a:gd name="T0" fmla="*/ 368 w 554"/>
                <a:gd name="T1" fmla="*/ 128 h 588"/>
                <a:gd name="T2" fmla="*/ 390 w 554"/>
                <a:gd name="T3" fmla="*/ 69 h 588"/>
                <a:gd name="T4" fmla="*/ 397 w 554"/>
                <a:gd name="T5" fmla="*/ 7 h 588"/>
                <a:gd name="T6" fmla="*/ 157 w 554"/>
                <a:gd name="T7" fmla="*/ 0 h 588"/>
                <a:gd name="T8" fmla="*/ 150 w 554"/>
                <a:gd name="T9" fmla="*/ 62 h 588"/>
                <a:gd name="T10" fmla="*/ 186 w 554"/>
                <a:gd name="T11" fmla="*/ 69 h 588"/>
                <a:gd name="T12" fmla="*/ 24 w 554"/>
                <a:gd name="T13" fmla="*/ 459 h 588"/>
                <a:gd name="T14" fmla="*/ 70 w 554"/>
                <a:gd name="T15" fmla="*/ 588 h 588"/>
                <a:gd name="T16" fmla="*/ 540 w 554"/>
                <a:gd name="T17" fmla="*/ 564 h 588"/>
                <a:gd name="T18" fmla="*/ 164 w 554"/>
                <a:gd name="T19" fmla="*/ 14 h 588"/>
                <a:gd name="T20" fmla="*/ 383 w 554"/>
                <a:gd name="T21" fmla="*/ 55 h 588"/>
                <a:gd name="T22" fmla="*/ 193 w 554"/>
                <a:gd name="T23" fmla="*/ 55 h 588"/>
                <a:gd name="T24" fmla="*/ 164 w 554"/>
                <a:gd name="T25" fmla="*/ 14 h 588"/>
                <a:gd name="T26" fmla="*/ 484 w 554"/>
                <a:gd name="T27" fmla="*/ 574 h 588"/>
                <a:gd name="T28" fmla="*/ 26 w 554"/>
                <a:gd name="T29" fmla="*/ 557 h 588"/>
                <a:gd name="T30" fmla="*/ 199 w 554"/>
                <a:gd name="T31" fmla="*/ 133 h 588"/>
                <a:gd name="T32" fmla="*/ 200 w 554"/>
                <a:gd name="T33" fmla="*/ 69 h 588"/>
                <a:gd name="T34" fmla="*/ 354 w 554"/>
                <a:gd name="T35" fmla="*/ 129 h 588"/>
                <a:gd name="T36" fmla="*/ 517 w 554"/>
                <a:gd name="T37" fmla="*/ 464 h 588"/>
                <a:gd name="T38" fmla="*/ 421 w 554"/>
                <a:gd name="T39" fmla="*/ 332 h 588"/>
                <a:gd name="T40" fmla="*/ 421 w 554"/>
                <a:gd name="T41" fmla="*/ 331 h 588"/>
                <a:gd name="T42" fmla="*/ 420 w 554"/>
                <a:gd name="T43" fmla="*/ 330 h 588"/>
                <a:gd name="T44" fmla="*/ 419 w 554"/>
                <a:gd name="T45" fmla="*/ 329 h 588"/>
                <a:gd name="T46" fmla="*/ 418 w 554"/>
                <a:gd name="T47" fmla="*/ 328 h 588"/>
                <a:gd name="T48" fmla="*/ 417 w 554"/>
                <a:gd name="T49" fmla="*/ 327 h 588"/>
                <a:gd name="T50" fmla="*/ 413 w 554"/>
                <a:gd name="T51" fmla="*/ 327 h 588"/>
                <a:gd name="T52" fmla="*/ 277 w 554"/>
                <a:gd name="T53" fmla="*/ 226 h 588"/>
                <a:gd name="T54" fmla="*/ 144 w 554"/>
                <a:gd name="T55" fmla="*/ 327 h 588"/>
                <a:gd name="T56" fmla="*/ 133 w 554"/>
                <a:gd name="T57" fmla="*/ 330 h 588"/>
                <a:gd name="T58" fmla="*/ 133 w 554"/>
                <a:gd name="T59" fmla="*/ 332 h 588"/>
                <a:gd name="T60" fmla="*/ 277 w 554"/>
                <a:gd name="T61" fmla="*/ 527 h 588"/>
                <a:gd name="T62" fmla="*/ 421 w 554"/>
                <a:gd name="T63" fmla="*/ 332 h 588"/>
                <a:gd name="T64" fmla="*/ 277 w 554"/>
                <a:gd name="T65" fmla="*/ 240 h 588"/>
                <a:gd name="T66" fmla="*/ 280 w 554"/>
                <a:gd name="T67" fmla="*/ 404 h 588"/>
                <a:gd name="T68" fmla="*/ 277 w 554"/>
                <a:gd name="T69" fmla="*/ 240 h 588"/>
                <a:gd name="T70" fmla="*/ 145 w 554"/>
                <a:gd name="T71" fmla="*/ 341 h 588"/>
                <a:gd name="T72" fmla="*/ 249 w 554"/>
                <a:gd name="T73" fmla="*/ 506 h 588"/>
                <a:gd name="T74" fmla="*/ 140 w 554"/>
                <a:gd name="T75" fmla="*/ 376 h 588"/>
                <a:gd name="T76" fmla="*/ 263 w 554"/>
                <a:gd name="T77" fmla="*/ 513 h 588"/>
                <a:gd name="T78" fmla="*/ 409 w 554"/>
                <a:gd name="T79" fmla="*/ 341 h 588"/>
                <a:gd name="T80" fmla="*/ 277 w 554"/>
                <a:gd name="T81" fmla="*/ 513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54" h="588">
                  <a:moveTo>
                    <a:pt x="530" y="458"/>
                  </a:moveTo>
                  <a:cubicBezTo>
                    <a:pt x="368" y="128"/>
                    <a:pt x="368" y="128"/>
                    <a:pt x="368" y="128"/>
                  </a:cubicBezTo>
                  <a:cubicBezTo>
                    <a:pt x="368" y="69"/>
                    <a:pt x="368" y="69"/>
                    <a:pt x="368" y="69"/>
                  </a:cubicBezTo>
                  <a:cubicBezTo>
                    <a:pt x="390" y="69"/>
                    <a:pt x="390" y="69"/>
                    <a:pt x="390" y="69"/>
                  </a:cubicBezTo>
                  <a:cubicBezTo>
                    <a:pt x="393" y="69"/>
                    <a:pt x="397" y="66"/>
                    <a:pt x="397" y="62"/>
                  </a:cubicBezTo>
                  <a:cubicBezTo>
                    <a:pt x="397" y="7"/>
                    <a:pt x="397" y="7"/>
                    <a:pt x="397" y="7"/>
                  </a:cubicBezTo>
                  <a:cubicBezTo>
                    <a:pt x="397" y="3"/>
                    <a:pt x="393" y="0"/>
                    <a:pt x="390" y="0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54" y="0"/>
                    <a:pt x="150" y="3"/>
                    <a:pt x="150" y="7"/>
                  </a:cubicBezTo>
                  <a:cubicBezTo>
                    <a:pt x="150" y="62"/>
                    <a:pt x="150" y="62"/>
                    <a:pt x="150" y="62"/>
                  </a:cubicBezTo>
                  <a:cubicBezTo>
                    <a:pt x="150" y="66"/>
                    <a:pt x="154" y="69"/>
                    <a:pt x="157" y="69"/>
                  </a:cubicBezTo>
                  <a:cubicBezTo>
                    <a:pt x="186" y="69"/>
                    <a:pt x="186" y="69"/>
                    <a:pt x="186" y="69"/>
                  </a:cubicBezTo>
                  <a:cubicBezTo>
                    <a:pt x="186" y="128"/>
                    <a:pt x="186" y="128"/>
                    <a:pt x="186" y="128"/>
                  </a:cubicBezTo>
                  <a:cubicBezTo>
                    <a:pt x="24" y="459"/>
                    <a:pt x="24" y="459"/>
                    <a:pt x="24" y="459"/>
                  </a:cubicBezTo>
                  <a:cubicBezTo>
                    <a:pt x="3" y="507"/>
                    <a:pt x="0" y="543"/>
                    <a:pt x="14" y="564"/>
                  </a:cubicBezTo>
                  <a:cubicBezTo>
                    <a:pt x="25" y="580"/>
                    <a:pt x="43" y="588"/>
                    <a:pt x="70" y="588"/>
                  </a:cubicBezTo>
                  <a:cubicBezTo>
                    <a:pt x="484" y="588"/>
                    <a:pt x="484" y="588"/>
                    <a:pt x="484" y="588"/>
                  </a:cubicBezTo>
                  <a:cubicBezTo>
                    <a:pt x="511" y="588"/>
                    <a:pt x="529" y="580"/>
                    <a:pt x="540" y="564"/>
                  </a:cubicBezTo>
                  <a:cubicBezTo>
                    <a:pt x="554" y="543"/>
                    <a:pt x="551" y="507"/>
                    <a:pt x="530" y="458"/>
                  </a:cubicBezTo>
                  <a:close/>
                  <a:moveTo>
                    <a:pt x="164" y="14"/>
                  </a:moveTo>
                  <a:cubicBezTo>
                    <a:pt x="383" y="14"/>
                    <a:pt x="383" y="14"/>
                    <a:pt x="383" y="14"/>
                  </a:cubicBezTo>
                  <a:cubicBezTo>
                    <a:pt x="383" y="55"/>
                    <a:pt x="383" y="55"/>
                    <a:pt x="383" y="55"/>
                  </a:cubicBezTo>
                  <a:cubicBezTo>
                    <a:pt x="361" y="55"/>
                    <a:pt x="361" y="55"/>
                    <a:pt x="361" y="55"/>
                  </a:cubicBezTo>
                  <a:cubicBezTo>
                    <a:pt x="193" y="55"/>
                    <a:pt x="193" y="55"/>
                    <a:pt x="193" y="55"/>
                  </a:cubicBezTo>
                  <a:cubicBezTo>
                    <a:pt x="164" y="55"/>
                    <a:pt x="164" y="55"/>
                    <a:pt x="164" y="55"/>
                  </a:cubicBezTo>
                  <a:lnTo>
                    <a:pt x="164" y="14"/>
                  </a:lnTo>
                  <a:close/>
                  <a:moveTo>
                    <a:pt x="528" y="557"/>
                  </a:moveTo>
                  <a:cubicBezTo>
                    <a:pt x="520" y="568"/>
                    <a:pt x="506" y="574"/>
                    <a:pt x="484" y="574"/>
                  </a:cubicBezTo>
                  <a:cubicBezTo>
                    <a:pt x="70" y="574"/>
                    <a:pt x="70" y="574"/>
                    <a:pt x="70" y="574"/>
                  </a:cubicBezTo>
                  <a:cubicBezTo>
                    <a:pt x="48" y="574"/>
                    <a:pt x="33" y="568"/>
                    <a:pt x="26" y="557"/>
                  </a:cubicBezTo>
                  <a:cubicBezTo>
                    <a:pt x="15" y="539"/>
                    <a:pt x="18" y="507"/>
                    <a:pt x="37" y="465"/>
                  </a:cubicBezTo>
                  <a:cubicBezTo>
                    <a:pt x="199" y="133"/>
                    <a:pt x="199" y="133"/>
                    <a:pt x="199" y="133"/>
                  </a:cubicBezTo>
                  <a:cubicBezTo>
                    <a:pt x="200" y="132"/>
                    <a:pt x="200" y="131"/>
                    <a:pt x="200" y="129"/>
                  </a:cubicBezTo>
                  <a:cubicBezTo>
                    <a:pt x="200" y="69"/>
                    <a:pt x="200" y="69"/>
                    <a:pt x="200" y="69"/>
                  </a:cubicBezTo>
                  <a:cubicBezTo>
                    <a:pt x="354" y="69"/>
                    <a:pt x="354" y="69"/>
                    <a:pt x="354" y="69"/>
                  </a:cubicBezTo>
                  <a:cubicBezTo>
                    <a:pt x="354" y="129"/>
                    <a:pt x="354" y="129"/>
                    <a:pt x="354" y="129"/>
                  </a:cubicBezTo>
                  <a:cubicBezTo>
                    <a:pt x="354" y="131"/>
                    <a:pt x="354" y="132"/>
                    <a:pt x="354" y="133"/>
                  </a:cubicBezTo>
                  <a:cubicBezTo>
                    <a:pt x="517" y="464"/>
                    <a:pt x="517" y="464"/>
                    <a:pt x="517" y="464"/>
                  </a:cubicBezTo>
                  <a:cubicBezTo>
                    <a:pt x="536" y="507"/>
                    <a:pt x="539" y="539"/>
                    <a:pt x="528" y="557"/>
                  </a:cubicBezTo>
                  <a:close/>
                  <a:moveTo>
                    <a:pt x="421" y="332"/>
                  </a:moveTo>
                  <a:cubicBezTo>
                    <a:pt x="421" y="332"/>
                    <a:pt x="421" y="332"/>
                    <a:pt x="421" y="332"/>
                  </a:cubicBezTo>
                  <a:cubicBezTo>
                    <a:pt x="421" y="331"/>
                    <a:pt x="421" y="331"/>
                    <a:pt x="421" y="331"/>
                  </a:cubicBezTo>
                  <a:cubicBezTo>
                    <a:pt x="421" y="331"/>
                    <a:pt x="420" y="331"/>
                    <a:pt x="420" y="330"/>
                  </a:cubicBezTo>
                  <a:cubicBezTo>
                    <a:pt x="420" y="330"/>
                    <a:pt x="420" y="330"/>
                    <a:pt x="420" y="330"/>
                  </a:cubicBezTo>
                  <a:cubicBezTo>
                    <a:pt x="420" y="330"/>
                    <a:pt x="420" y="329"/>
                    <a:pt x="420" y="329"/>
                  </a:cubicBezTo>
                  <a:cubicBezTo>
                    <a:pt x="419" y="329"/>
                    <a:pt x="419" y="329"/>
                    <a:pt x="419" y="329"/>
                  </a:cubicBezTo>
                  <a:cubicBezTo>
                    <a:pt x="419" y="329"/>
                    <a:pt x="419" y="328"/>
                    <a:pt x="419" y="328"/>
                  </a:cubicBezTo>
                  <a:cubicBezTo>
                    <a:pt x="418" y="328"/>
                    <a:pt x="418" y="328"/>
                    <a:pt x="418" y="328"/>
                  </a:cubicBezTo>
                  <a:cubicBezTo>
                    <a:pt x="418" y="328"/>
                    <a:pt x="418" y="328"/>
                    <a:pt x="418" y="328"/>
                  </a:cubicBezTo>
                  <a:cubicBezTo>
                    <a:pt x="417" y="327"/>
                    <a:pt x="417" y="327"/>
                    <a:pt x="417" y="327"/>
                  </a:cubicBezTo>
                  <a:cubicBezTo>
                    <a:pt x="417" y="327"/>
                    <a:pt x="416" y="327"/>
                    <a:pt x="416" y="327"/>
                  </a:cubicBezTo>
                  <a:cubicBezTo>
                    <a:pt x="415" y="327"/>
                    <a:pt x="414" y="327"/>
                    <a:pt x="413" y="327"/>
                  </a:cubicBezTo>
                  <a:cubicBezTo>
                    <a:pt x="390" y="329"/>
                    <a:pt x="368" y="335"/>
                    <a:pt x="348" y="345"/>
                  </a:cubicBezTo>
                  <a:cubicBezTo>
                    <a:pt x="333" y="277"/>
                    <a:pt x="293" y="226"/>
                    <a:pt x="277" y="226"/>
                  </a:cubicBezTo>
                  <a:cubicBezTo>
                    <a:pt x="262" y="226"/>
                    <a:pt x="215" y="271"/>
                    <a:pt x="204" y="341"/>
                  </a:cubicBezTo>
                  <a:cubicBezTo>
                    <a:pt x="185" y="333"/>
                    <a:pt x="165" y="328"/>
                    <a:pt x="144" y="327"/>
                  </a:cubicBezTo>
                  <a:cubicBezTo>
                    <a:pt x="144" y="326"/>
                    <a:pt x="143" y="326"/>
                    <a:pt x="142" y="325"/>
                  </a:cubicBezTo>
                  <a:cubicBezTo>
                    <a:pt x="138" y="324"/>
                    <a:pt x="134" y="326"/>
                    <a:pt x="133" y="330"/>
                  </a:cubicBezTo>
                  <a:cubicBezTo>
                    <a:pt x="133" y="330"/>
                    <a:pt x="133" y="331"/>
                    <a:pt x="133" y="331"/>
                  </a:cubicBezTo>
                  <a:cubicBezTo>
                    <a:pt x="133" y="332"/>
                    <a:pt x="133" y="332"/>
                    <a:pt x="133" y="332"/>
                  </a:cubicBezTo>
                  <a:cubicBezTo>
                    <a:pt x="128" y="346"/>
                    <a:pt x="126" y="361"/>
                    <a:pt x="126" y="376"/>
                  </a:cubicBezTo>
                  <a:cubicBezTo>
                    <a:pt x="126" y="460"/>
                    <a:pt x="194" y="527"/>
                    <a:pt x="277" y="527"/>
                  </a:cubicBezTo>
                  <a:cubicBezTo>
                    <a:pt x="360" y="527"/>
                    <a:pt x="428" y="460"/>
                    <a:pt x="428" y="376"/>
                  </a:cubicBezTo>
                  <a:cubicBezTo>
                    <a:pt x="428" y="361"/>
                    <a:pt x="425" y="346"/>
                    <a:pt x="421" y="332"/>
                  </a:cubicBezTo>
                  <a:cubicBezTo>
                    <a:pt x="421" y="332"/>
                    <a:pt x="421" y="332"/>
                    <a:pt x="421" y="332"/>
                  </a:cubicBezTo>
                  <a:close/>
                  <a:moveTo>
                    <a:pt x="277" y="240"/>
                  </a:moveTo>
                  <a:cubicBezTo>
                    <a:pt x="285" y="243"/>
                    <a:pt x="322" y="285"/>
                    <a:pt x="335" y="352"/>
                  </a:cubicBezTo>
                  <a:cubicBezTo>
                    <a:pt x="314" y="365"/>
                    <a:pt x="295" y="383"/>
                    <a:pt x="280" y="404"/>
                  </a:cubicBezTo>
                  <a:cubicBezTo>
                    <a:pt x="264" y="380"/>
                    <a:pt x="242" y="361"/>
                    <a:pt x="217" y="348"/>
                  </a:cubicBezTo>
                  <a:cubicBezTo>
                    <a:pt x="226" y="282"/>
                    <a:pt x="268" y="242"/>
                    <a:pt x="277" y="240"/>
                  </a:cubicBezTo>
                  <a:close/>
                  <a:moveTo>
                    <a:pt x="140" y="376"/>
                  </a:moveTo>
                  <a:cubicBezTo>
                    <a:pt x="140" y="364"/>
                    <a:pt x="142" y="352"/>
                    <a:pt x="145" y="341"/>
                  </a:cubicBezTo>
                  <a:cubicBezTo>
                    <a:pt x="197" y="345"/>
                    <a:pt x="244" y="373"/>
                    <a:pt x="272" y="417"/>
                  </a:cubicBezTo>
                  <a:cubicBezTo>
                    <a:pt x="257" y="444"/>
                    <a:pt x="249" y="474"/>
                    <a:pt x="249" y="506"/>
                  </a:cubicBezTo>
                  <a:cubicBezTo>
                    <a:pt x="249" y="507"/>
                    <a:pt x="249" y="509"/>
                    <a:pt x="249" y="510"/>
                  </a:cubicBezTo>
                  <a:cubicBezTo>
                    <a:pt x="187" y="497"/>
                    <a:pt x="140" y="442"/>
                    <a:pt x="140" y="376"/>
                  </a:cubicBezTo>
                  <a:close/>
                  <a:moveTo>
                    <a:pt x="277" y="513"/>
                  </a:moveTo>
                  <a:cubicBezTo>
                    <a:pt x="272" y="513"/>
                    <a:pt x="267" y="513"/>
                    <a:pt x="263" y="513"/>
                  </a:cubicBezTo>
                  <a:cubicBezTo>
                    <a:pt x="263" y="510"/>
                    <a:pt x="263" y="508"/>
                    <a:pt x="263" y="506"/>
                  </a:cubicBezTo>
                  <a:cubicBezTo>
                    <a:pt x="263" y="422"/>
                    <a:pt x="326" y="351"/>
                    <a:pt x="409" y="341"/>
                  </a:cubicBezTo>
                  <a:cubicBezTo>
                    <a:pt x="412" y="353"/>
                    <a:pt x="414" y="365"/>
                    <a:pt x="414" y="376"/>
                  </a:cubicBezTo>
                  <a:cubicBezTo>
                    <a:pt x="414" y="452"/>
                    <a:pt x="352" y="513"/>
                    <a:pt x="277" y="513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575936"/>
              <a:endParaRPr lang="en-US">
                <a:solidFill>
                  <a:srgbClr val="FFFFFF"/>
                </a:solidFill>
                <a:latin typeface="Open Sans Light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4449083" y="2171517"/>
            <a:ext cx="1097133" cy="913277"/>
            <a:chOff x="3398838" y="1714879"/>
            <a:chExt cx="1736097" cy="1445164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0661" y="1714879"/>
              <a:ext cx="954274" cy="1008112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8838" y="1980084"/>
              <a:ext cx="764002" cy="1179959"/>
            </a:xfrm>
            <a:prstGeom prst="rect">
              <a:avLst/>
            </a:prstGeom>
          </p:spPr>
        </p:pic>
      </p:grp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439869" y="2268116"/>
            <a:ext cx="343665" cy="67972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575895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7948" algn="l" defTabSz="575895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5895" algn="l" defTabSz="575895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3842" algn="l" defTabSz="575895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1789" algn="l" defTabSz="575895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39737" algn="l" defTabSz="575895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7684" algn="l" defTabSz="575895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5632" algn="l" defTabSz="575895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3580" algn="l" defTabSz="575895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1132"/>
          </a:p>
        </p:txBody>
      </p:sp>
    </p:spTree>
    <p:extLst>
      <p:ext uri="{BB962C8B-B14F-4D97-AF65-F5344CB8AC3E}">
        <p14:creationId xmlns:p14="http://schemas.microsoft.com/office/powerpoint/2010/main" val="84033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91693" y="827956"/>
            <a:ext cx="3042041" cy="18158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Ko‘pchilik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holatlarda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bitta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tuxum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hujayrani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faqat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bitta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spermatozoid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urug‘lantiradi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Ba’zi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tuxum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nechta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spermatozoid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kirishi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Lekin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urug‘lantirishda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faqat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bittasi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qatnashadi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boshqalari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nobud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2"/>
          <p:cNvSpPr txBox="1">
            <a:spLocks noGrp="1"/>
          </p:cNvSpPr>
          <p:nvPr>
            <p:ph type="title"/>
          </p:nvPr>
        </p:nvSpPr>
        <p:spPr>
          <a:xfrm>
            <a:off x="1259545" y="107876"/>
            <a:ext cx="3564396" cy="38597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en-US" sz="2400" dirty="0" err="1" smtClean="0"/>
              <a:t>Hayvonlarda</a:t>
            </a:r>
            <a:r>
              <a:rPr lang="en-US" sz="2400" dirty="0" smtClean="0"/>
              <a:t> </a:t>
            </a:r>
            <a:r>
              <a:rPr lang="en-US" sz="2400" dirty="0" err="1" smtClean="0"/>
              <a:t>urug‘lanish</a:t>
            </a:r>
            <a:endParaRPr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91" y="791952"/>
            <a:ext cx="2337093" cy="1851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 txBox="1">
            <a:spLocks noGrp="1"/>
          </p:cNvSpPr>
          <p:nvPr>
            <p:ph type="title"/>
          </p:nvPr>
        </p:nvSpPr>
        <p:spPr>
          <a:xfrm>
            <a:off x="1079525" y="99124"/>
            <a:ext cx="3672408" cy="38597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en-US" sz="2400" dirty="0" err="1" smtClean="0"/>
              <a:t>O‘simliklarda</a:t>
            </a:r>
            <a:r>
              <a:rPr lang="en-US" sz="2400" dirty="0" smtClean="0"/>
              <a:t> </a:t>
            </a:r>
            <a:r>
              <a:rPr lang="en-US" sz="2400" dirty="0" err="1" smtClean="0"/>
              <a:t>urug‘lanish</a:t>
            </a:r>
            <a:r>
              <a:rPr lang="en-US" sz="2400" dirty="0" smtClean="0"/>
              <a:t> </a:t>
            </a:r>
            <a:endParaRPr sz="2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879725" y="647936"/>
            <a:ext cx="2700300" cy="1600438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Yopiq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urug‘li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erkak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gametalari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donachasida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yetiladi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Chang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donachasi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ikkita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hujayradan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tuzilgan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Ana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hujayralarning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yirigi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vegetativ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maydasi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generativ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57" y="683940"/>
            <a:ext cx="2232112" cy="223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81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425" y="1921198"/>
            <a:ext cx="2952327" cy="1169551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naychalari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tezlikda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Lekin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shulardan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faqat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bittasi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boshqalaridan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o‘zib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ketib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tuguncha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ichidagi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urug‘kurtakka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yetib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ichiga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2"/>
          <p:cNvSpPr txBox="1">
            <a:spLocks noGrp="1"/>
          </p:cNvSpPr>
          <p:nvPr>
            <p:ph type="title"/>
          </p:nvPr>
        </p:nvSpPr>
        <p:spPr>
          <a:xfrm>
            <a:off x="1079525" y="99124"/>
            <a:ext cx="3672408" cy="38597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en-US" sz="2400" dirty="0" err="1" smtClean="0"/>
              <a:t>O‘simliklarda</a:t>
            </a:r>
            <a:r>
              <a:rPr lang="en-US" sz="2400" dirty="0" smtClean="0"/>
              <a:t> </a:t>
            </a:r>
            <a:r>
              <a:rPr lang="en-US" sz="2400" dirty="0" err="1" smtClean="0"/>
              <a:t>urug‘lanish</a:t>
            </a:r>
            <a:r>
              <a:rPr lang="en-US" sz="2400" dirty="0" smtClean="0"/>
              <a:t> </a:t>
            </a:r>
            <a:endParaRPr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4766" y="647936"/>
            <a:ext cx="2988332" cy="116955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Vegetativ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o‘sib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ingichka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naychani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vujudga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keltiradi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Generativ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vegetativ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naycha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ichida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bo‘linib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ikkita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spermiy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765" y="647936"/>
            <a:ext cx="2240293" cy="2432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583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3421" y="714671"/>
            <a:ext cx="2844315" cy="2246769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Spermiyning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tuxum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qo‘shilib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zigota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murtak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Ikkinchi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spermiy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(diploid)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qo‘shiladi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yadrosi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triploid,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ya’ni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uchta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gaploid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xromosoma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to‘plamiga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yadroli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endosperm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2"/>
          <p:cNvSpPr txBox="1">
            <a:spLocks noGrp="1"/>
          </p:cNvSpPr>
          <p:nvPr>
            <p:ph type="title"/>
          </p:nvPr>
        </p:nvSpPr>
        <p:spPr>
          <a:xfrm>
            <a:off x="1079525" y="99124"/>
            <a:ext cx="3672408" cy="38597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en-US" sz="2400" dirty="0" err="1" smtClean="0"/>
              <a:t>O‘simliklarda</a:t>
            </a:r>
            <a:r>
              <a:rPr lang="en-US" sz="2400" dirty="0" smtClean="0"/>
              <a:t> </a:t>
            </a:r>
            <a:r>
              <a:rPr lang="en-US" sz="2400" dirty="0" err="1" smtClean="0"/>
              <a:t>urug‘lanish</a:t>
            </a:r>
            <a:r>
              <a:rPr lang="en-US" sz="2400" dirty="0" smtClean="0"/>
              <a:t> </a:t>
            </a:r>
            <a:endParaRPr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781" y="647936"/>
            <a:ext cx="2633039" cy="2484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255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07717" y="719944"/>
            <a:ext cx="2808312" cy="2246769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Yopiq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urug‘lilarda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triploid endosperm,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rivojlanib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borayotgan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murtak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zaxira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oziq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materialidir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Gulli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urug‘lanishning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mohiyati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shundan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iboratki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spermiy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tuxum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qo‘shilib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murtakni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ikkinchisi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qo‘shilib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endospermni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2"/>
          <p:cNvSpPr txBox="1">
            <a:spLocks noGrp="1"/>
          </p:cNvSpPr>
          <p:nvPr>
            <p:ph type="title"/>
          </p:nvPr>
        </p:nvSpPr>
        <p:spPr>
          <a:xfrm>
            <a:off x="1079525" y="99124"/>
            <a:ext cx="3672408" cy="38597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en-US" sz="2400" dirty="0" err="1" smtClean="0"/>
              <a:t>O‘simliklarda</a:t>
            </a:r>
            <a:r>
              <a:rPr lang="en-US" sz="2400" dirty="0" smtClean="0"/>
              <a:t> </a:t>
            </a:r>
            <a:r>
              <a:rPr lang="en-US" sz="2400" dirty="0" err="1" smtClean="0"/>
              <a:t>urug‘lanish</a:t>
            </a:r>
            <a:r>
              <a:rPr lang="en-US" sz="2400" dirty="0" smtClean="0"/>
              <a:t> </a:t>
            </a:r>
            <a:endParaRPr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4" y="611932"/>
            <a:ext cx="2682301" cy="2237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2889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59745" y="2301132"/>
            <a:ext cx="2490435" cy="83099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Endospermning</a:t>
            </a:r>
            <a:r>
              <a:rPr 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triploid </a:t>
            </a:r>
            <a:r>
              <a:rPr lang="en-US" sz="1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tabiatini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o‘g‘li</a:t>
            </a:r>
            <a:r>
              <a:rPr 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M.S.Navashin</a:t>
            </a:r>
            <a:r>
              <a:rPr 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1915- </a:t>
            </a:r>
            <a:r>
              <a:rPr lang="en-US" sz="1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yilda</a:t>
            </a:r>
            <a:r>
              <a:rPr 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ochgan</a:t>
            </a:r>
            <a:r>
              <a:rPr 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2"/>
          <p:cNvSpPr txBox="1">
            <a:spLocks noGrp="1"/>
          </p:cNvSpPr>
          <p:nvPr>
            <p:ph type="title"/>
          </p:nvPr>
        </p:nvSpPr>
        <p:spPr>
          <a:xfrm>
            <a:off x="1079525" y="99124"/>
            <a:ext cx="3672408" cy="38597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en-US" sz="2400" dirty="0" err="1" smtClean="0"/>
              <a:t>O‘simliklarda</a:t>
            </a:r>
            <a:r>
              <a:rPr lang="en-US" sz="2400" dirty="0" smtClean="0"/>
              <a:t> </a:t>
            </a:r>
            <a:r>
              <a:rPr lang="en-US" sz="2400" dirty="0" err="1" smtClean="0"/>
              <a:t>urug‘lanish</a:t>
            </a:r>
            <a:r>
              <a:rPr lang="en-US" sz="2400" dirty="0" smtClean="0"/>
              <a:t> </a:t>
            </a:r>
            <a:endParaRPr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3421" y="2301133"/>
            <a:ext cx="2628292" cy="83099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Gulli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o‘simliklardagi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urug‘lanish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hodisasini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1898- </a:t>
            </a:r>
            <a:r>
              <a:rPr lang="en-US" sz="1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yilda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akademik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S.G.Navashin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kashf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etgan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2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15" y="668342"/>
            <a:ext cx="1426138" cy="15592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797" y="668342"/>
            <a:ext cx="1419538" cy="15592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6948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82886" y="683940"/>
            <a:ext cx="720675" cy="1080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957485" y="1368016"/>
            <a:ext cx="1102259" cy="25569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619585" y="112293"/>
            <a:ext cx="2726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PARTENOGENEZ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97994" y="716413"/>
            <a:ext cx="3870580" cy="523220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Urug‘lanmagan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tuxum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hujayradan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murtakning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rivojlanishiga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partenogenez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01033" y="1411336"/>
            <a:ext cx="175738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Partenogenez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59545" y="2031220"/>
            <a:ext cx="1121911" cy="461665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endParaRPr lang="en-US" sz="2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06064" y="2031221"/>
            <a:ext cx="1176925" cy="461665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Sun’iy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98171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47677" y="719944"/>
            <a:ext cx="2988332" cy="116955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Tabiatda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partenogenez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ayrim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qisqichbaqasimonlar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dafniya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pardaqanotlilar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erkak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asalari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shira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bitlarida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qushlar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tustovuq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)da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kuzatiladi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67557" y="104362"/>
            <a:ext cx="31956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TABIIY PARTENOGENEZ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545" y="1915232"/>
            <a:ext cx="1599036" cy="1204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633" y="1952018"/>
            <a:ext cx="1930912" cy="1193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7" y="586923"/>
            <a:ext cx="2124236" cy="1861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625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2771713" y="603510"/>
            <a:ext cx="2844316" cy="1384995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Misol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baqaning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urug‘lanmagan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tuxum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hujayrasiga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ettirilsa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yetuk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rivojlanishi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faqat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barchasi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urg‘ochi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115529" y="75275"/>
            <a:ext cx="32291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SUN’IY PARTENOGENEZ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3421" y="2160104"/>
            <a:ext cx="3762418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Tajriba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yo‘li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sun’iy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partenogenez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tut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ipak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qurtida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baliqlar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quyonlar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zamburug‘larda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o‘simliklardan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suvo‘tlarida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bug‘doydoshlar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dukkakdoshlarda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qilingan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41" y="575928"/>
            <a:ext cx="2196243" cy="1570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853" y="2122057"/>
            <a:ext cx="1493736" cy="101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52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5208" y="73800"/>
            <a:ext cx="5544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noProof="0" dirty="0" err="1" smtClean="0">
                <a:latin typeface="Arial" pitchFamily="34" charset="0"/>
                <a:cs typeface="Arial" pitchFamily="34" charset="0"/>
              </a:rPr>
              <a:t>Mavzuni</a:t>
            </a:r>
            <a:r>
              <a:rPr lang="en-US" sz="2400" b="1" kern="0" noProof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noProof="0" dirty="0" err="1" smtClean="0">
                <a:latin typeface="Arial" pitchFamily="34" charset="0"/>
                <a:cs typeface="Arial" pitchFamily="34" charset="0"/>
              </a:rPr>
              <a:t>mustahkamlash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244768" y="911795"/>
            <a:ext cx="643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260399" y="598846"/>
            <a:ext cx="129614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SAVOL</a:t>
            </a:r>
            <a:endPara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87537" y="1031559"/>
            <a:ext cx="3744416" cy="58477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Urug‘lanish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jarayoni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hayvonlarda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turlarga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bo‘linadi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339256" y="1688235"/>
            <a:ext cx="129614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endPara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87537" y="2232112"/>
            <a:ext cx="3744416" cy="58477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Hayvonlarda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urug‘lanish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ichki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turlarga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bo‘linadi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84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2" grpId="0" animBg="1"/>
      <p:bldP spid="10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437823" y="967748"/>
            <a:ext cx="3294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ctr" defTabSz="575936">
              <a:spcAft>
                <a:spcPts val="94"/>
              </a:spcAft>
              <a:buFont typeface="Wingdings" panose="05000000000000000000" pitchFamily="2" charset="2"/>
              <a:buChar char="q"/>
              <a:defRPr/>
            </a:pPr>
            <a:r>
              <a:rPr lang="en-US" sz="1800" b="1" kern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Hayvonlarda</a:t>
            </a:r>
            <a:r>
              <a:rPr lang="en-US" sz="18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kern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urug‘lanish</a:t>
            </a:r>
            <a:r>
              <a:rPr lang="en-US" sz="18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7417" y="-11532"/>
            <a:ext cx="5544616" cy="570645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en-US" sz="3600" dirty="0" err="1" smtClean="0"/>
              <a:t>Dars</a:t>
            </a:r>
            <a:r>
              <a:rPr lang="en-US" sz="3600" dirty="0" smtClean="0"/>
              <a:t> </a:t>
            </a:r>
            <a:r>
              <a:rPr lang="en-US" sz="3600" dirty="0" err="1" smtClean="0"/>
              <a:t>rejasi</a:t>
            </a:r>
            <a:endParaRPr sz="3600" dirty="0"/>
          </a:p>
        </p:txBody>
      </p:sp>
      <p:sp>
        <p:nvSpPr>
          <p:cNvPr id="15" name="TextBox 14"/>
          <p:cNvSpPr txBox="1"/>
          <p:nvPr/>
        </p:nvSpPr>
        <p:spPr>
          <a:xfrm>
            <a:off x="179425" y="1185685"/>
            <a:ext cx="23762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cap="all" spc="-47" dirty="0" smtClean="0">
                <a:solidFill>
                  <a:srgbClr val="0070C0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BUGUNGI DARSIMIZDA</a:t>
            </a:r>
            <a:r>
              <a:rPr kumimoji="0" lang="en-US" sz="2800" b="1" i="0" u="none" strike="noStrike" kern="0" cap="all" spc="-47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 </a:t>
            </a:r>
            <a:endParaRPr kumimoji="0" lang="uz-Cyrl-UZ" sz="2800" b="1" i="0" u="none" strike="noStrike" kern="0" cap="all" spc="-47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</p:txBody>
      </p:sp>
      <p:cxnSp>
        <p:nvCxnSpPr>
          <p:cNvPr id="20" name="Straight Connector 9"/>
          <p:cNvCxnSpPr/>
          <p:nvPr/>
        </p:nvCxnSpPr>
        <p:spPr>
          <a:xfrm>
            <a:off x="2487888" y="779948"/>
            <a:ext cx="0" cy="2079623"/>
          </a:xfrm>
          <a:prstGeom prst="line">
            <a:avLst/>
          </a:prstGeom>
          <a:noFill/>
          <a:ln w="9525" cap="flat" cmpd="sng" algn="ctr">
            <a:solidFill>
              <a:srgbClr val="7F7F7F">
                <a:alpha val="50000"/>
              </a:srgbClr>
            </a:solidFill>
            <a:prstDash val="soli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2508195" y="1473135"/>
            <a:ext cx="31361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ctr" defTabSz="575936">
              <a:spcAft>
                <a:spcPts val="94"/>
              </a:spcAft>
              <a:buFont typeface="Wingdings" panose="05000000000000000000" pitchFamily="2" charset="2"/>
              <a:buChar char="q"/>
              <a:defRPr/>
            </a:pPr>
            <a:r>
              <a:rPr lang="en-US" sz="1800" b="1" kern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O‘simliklada</a:t>
            </a:r>
            <a:r>
              <a:rPr lang="en-US" sz="18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kern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urug‘lanish</a:t>
            </a:r>
            <a:r>
              <a:rPr lang="en-US" sz="20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655589" y="2139791"/>
            <a:ext cx="113863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575936">
              <a:spcAft>
                <a:spcPts val="94"/>
              </a:spcAft>
              <a:defRPr/>
            </a:pPr>
            <a:r>
              <a:rPr lang="en-US" sz="13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kumimoji="0" lang="en-US" sz="13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87888" y="1960950"/>
            <a:ext cx="2104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ctr" defTabSz="575936">
              <a:spcAft>
                <a:spcPts val="94"/>
              </a:spcAft>
              <a:buFont typeface="Wingdings" panose="05000000000000000000" pitchFamily="2" charset="2"/>
              <a:buChar char="q"/>
              <a:defRPr/>
            </a:pPr>
            <a:r>
              <a:rPr lang="en-US" sz="1800" b="1" kern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Partenogenez</a:t>
            </a:r>
            <a:r>
              <a:rPr lang="en-US" sz="20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01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" grpId="0"/>
      <p:bldP spid="12" grpId="0"/>
      <p:bldP spid="31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5208" y="73800"/>
            <a:ext cx="5544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noProof="0" dirty="0" err="1" smtClean="0">
                <a:latin typeface="Arial" pitchFamily="34" charset="0"/>
                <a:cs typeface="Arial" pitchFamily="34" charset="0"/>
              </a:rPr>
              <a:t>Mavzuni</a:t>
            </a:r>
            <a:r>
              <a:rPr lang="en-US" sz="2400" b="1" kern="0" noProof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noProof="0" dirty="0" err="1" smtClean="0">
                <a:latin typeface="Arial" pitchFamily="34" charset="0"/>
                <a:cs typeface="Arial" pitchFamily="34" charset="0"/>
              </a:rPr>
              <a:t>mustahkamlash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244768" y="911795"/>
            <a:ext cx="643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260399" y="598846"/>
            <a:ext cx="129614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SAVOL</a:t>
            </a:r>
            <a:endPara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30229" y="1031559"/>
            <a:ext cx="4356484" cy="338554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urug‘lanishning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mohiyati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nimada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 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60399" y="1422269"/>
            <a:ext cx="129614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endPara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4205" y="1944080"/>
            <a:ext cx="4788532" cy="10772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Gulli o‘simliklarda qo‘sh urug‘lanishning mohiyati shundan iboratki, bir spermiy tuxum hujayra bilan qo‘shilib murtakni, ikkinchisi markaziy hujayra bilan qo‘shilib endospermni hosil qiladi.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74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2" grpId="0" animBg="1"/>
      <p:bldP spid="10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3244768" y="911795"/>
            <a:ext cx="643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242120" y="78259"/>
            <a:ext cx="5544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noProof="0" dirty="0" err="1" smtClean="0">
                <a:latin typeface="Arial" pitchFamily="34" charset="0"/>
                <a:cs typeface="Arial" pitchFamily="34" charset="0"/>
              </a:rPr>
              <a:t>Mavzuni</a:t>
            </a:r>
            <a:r>
              <a:rPr lang="en-US" sz="2400" b="1" kern="0" noProof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noProof="0" dirty="0" err="1" smtClean="0">
                <a:latin typeface="Arial" pitchFamily="34" charset="0"/>
                <a:cs typeface="Arial" pitchFamily="34" charset="0"/>
              </a:rPr>
              <a:t>mustahkamlash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871613" y="581160"/>
            <a:ext cx="1438214" cy="307777"/>
          </a:xfrm>
          <a:prstGeom prst="rect">
            <a:avLst/>
          </a:prstGeom>
          <a:solidFill>
            <a:srgbClr val="66FF99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ettiring</a:t>
            </a:r>
            <a:endParaRPr lang="ru-RU" sz="1400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59181" y="955023"/>
            <a:ext cx="4824536" cy="30777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1.Gulli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o‘simliklardagi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urug‘lanish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hodisasini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endParaRPr lang="en-US" sz="14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72944" y="1290318"/>
            <a:ext cx="43195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1898-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yilda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akademik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S.G.Navashin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kashf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etgan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4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57882" y="1662135"/>
            <a:ext cx="4825836" cy="30777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2.Endospermning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triploid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tabiatini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75469" y="2025347"/>
            <a:ext cx="30957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M.S.Navashin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1915-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yilda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ochgan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50858" y="2313819"/>
            <a:ext cx="4832860" cy="52322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3.Urug‘lanmagan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tuxum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hujayradan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murtakning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rivojlanishiga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sz="1400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497144" y="2794929"/>
            <a:ext cx="21611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partenogenez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5979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9879" y="160623"/>
            <a:ext cx="5512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noProof="0" dirty="0" err="1" smtClean="0">
                <a:latin typeface="Arial" pitchFamily="34" charset="0"/>
                <a:cs typeface="Arial" pitchFamily="34" charset="0"/>
              </a:rPr>
              <a:t>Mustaqil</a:t>
            </a:r>
            <a:r>
              <a:rPr lang="en-US" sz="2000" b="1" kern="0" noProof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kern="0" noProof="0" dirty="0" err="1" smtClean="0">
                <a:latin typeface="Arial" pitchFamily="34" charset="0"/>
                <a:cs typeface="Arial" pitchFamily="34" charset="0"/>
              </a:rPr>
              <a:t>bajarish</a:t>
            </a:r>
            <a:r>
              <a:rPr lang="en-US" sz="2000" b="1" kern="0" noProof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kern="0" noProof="0" dirty="0" err="1" smtClean="0">
                <a:latin typeface="Arial" pitchFamily="34" charset="0"/>
                <a:cs typeface="Arial" pitchFamily="34" charset="0"/>
              </a:rPr>
              <a:t>uchun</a:t>
            </a:r>
            <a:r>
              <a:rPr lang="en-US" sz="2000" b="1" kern="0" noProof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kern="0" noProof="0" dirty="0" err="1" smtClean="0">
                <a:latin typeface="Arial" pitchFamily="34" charset="0"/>
                <a:cs typeface="Arial" pitchFamily="34" charset="0"/>
              </a:rPr>
              <a:t>topshiriq</a:t>
            </a:r>
            <a:r>
              <a:rPr lang="en-US" sz="2000" b="1" kern="0" noProof="0" dirty="0" smtClean="0">
                <a:latin typeface="Arial" pitchFamily="34" charset="0"/>
                <a:cs typeface="Arial" pitchFamily="34" charset="0"/>
              </a:rPr>
              <a:t>: 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9879" y="791038"/>
            <a:ext cx="2743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42 - §.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Mavzuni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o‘qing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4712" y="1618357"/>
            <a:ext cx="53733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112-sahifadagi 40-rasmni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chizing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izohlang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4167" y="1203386"/>
            <a:ext cx="4859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yakunidagi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savollarga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yozing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924" y="1908076"/>
            <a:ext cx="719974" cy="1100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691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413" y="139432"/>
            <a:ext cx="5580620" cy="262868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en-US" sz="1600" dirty="0" smtClean="0"/>
              <a:t>O‘TILGAN MAVZUNI MUSTAHKAMLASH: </a:t>
            </a:r>
            <a:endParaRPr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871613" y="611932"/>
            <a:ext cx="1863011" cy="338554"/>
          </a:xfrm>
          <a:prstGeom prst="rect">
            <a:avLst/>
          </a:prstGeom>
          <a:solidFill>
            <a:srgbClr val="66FF99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Jinsiy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hujayralar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03461" y="1035644"/>
            <a:ext cx="1929916" cy="73866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Erkaklik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jinsiy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hujayralar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spermatozoid</a:t>
            </a:r>
            <a:endParaRPr lang="en-US" sz="1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39765" y="1050947"/>
            <a:ext cx="1872208" cy="73866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Urg‘ochilik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jinsiy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hujayralar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tuxum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52512" y="2052092"/>
            <a:ext cx="1931169" cy="7386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Ancha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kichik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biroq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harakatchan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endParaRPr lang="en-US" sz="1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095749" y="2159814"/>
            <a:ext cx="1872208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Ancha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    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harakatsiz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09407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413" y="139432"/>
            <a:ext cx="5580620" cy="262868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en-US" sz="1600" dirty="0" smtClean="0"/>
              <a:t>O‘TILGAN MAVZUNI MUSTAHKAMLASH: </a:t>
            </a:r>
            <a:endParaRPr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943621" y="611932"/>
            <a:ext cx="2010487" cy="338554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Atamalarni</a:t>
            </a:r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izolang</a:t>
            </a:r>
            <a:endParaRPr lang="en-US" sz="1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3872" y="1197529"/>
            <a:ext cx="1646541" cy="307777"/>
          </a:xfrm>
          <a:prstGeom prst="rect">
            <a:avLst/>
          </a:prstGeom>
          <a:solidFill>
            <a:srgbClr val="66FF99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GAMETOGENEZ-</a:t>
            </a:r>
            <a:endParaRPr lang="en-US" sz="1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8129" y="1683614"/>
            <a:ext cx="1261884" cy="307777"/>
          </a:xfrm>
          <a:prstGeom prst="rect">
            <a:avLst/>
          </a:prstGeom>
          <a:solidFill>
            <a:srgbClr val="66FF99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OVOGENEZ-</a:t>
            </a:r>
            <a:endParaRPr lang="en-US" sz="1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18129" y="2133925"/>
            <a:ext cx="1864036" cy="307777"/>
          </a:xfrm>
          <a:prstGeom prst="rect">
            <a:avLst/>
          </a:prstGeom>
          <a:solidFill>
            <a:srgbClr val="66FF99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SPERMATOGENEZ-</a:t>
            </a:r>
            <a:endParaRPr lang="en-US" sz="1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30140" y="2563954"/>
            <a:ext cx="1008096" cy="307777"/>
          </a:xfrm>
          <a:prstGeom prst="rect">
            <a:avLst/>
          </a:prstGeom>
          <a:solidFill>
            <a:srgbClr val="66FF99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GAMETA-</a:t>
            </a:r>
            <a:endParaRPr lang="en-US" sz="1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943621" y="1197528"/>
            <a:ext cx="26933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jinsiy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hujayralarning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rivojlanishi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694144" y="1619250"/>
            <a:ext cx="14686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jinsiy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082165" y="2096507"/>
            <a:ext cx="27318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spermatozoidlarning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rivojlanishi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583581" y="2584236"/>
            <a:ext cx="25330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tuxum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rivojlanishi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8574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27597" y="149106"/>
            <a:ext cx="2196244" cy="324424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en-US" sz="2000" dirty="0" smtClean="0"/>
              <a:t>URUG‘LANISH</a:t>
            </a:r>
            <a:r>
              <a:rPr lang="en-US" sz="1600" dirty="0" smtClean="0"/>
              <a:t> </a:t>
            </a:r>
            <a:endParaRPr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840282" y="935968"/>
            <a:ext cx="2627995" cy="116955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Xromosomalarning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gaploid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to‘plamiga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urg‘ochi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erkak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jinsiy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hujayralarning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bir-biriga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qo‘shilishiga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urug‘lanish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55" y="495373"/>
            <a:ext cx="1886734" cy="1458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562" y="1692052"/>
            <a:ext cx="1656184" cy="150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85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05">
            <a:extLst>
              <a:ext uri="{FF2B5EF4-FFF2-40B4-BE49-F238E27FC236}">
                <a16:creationId xmlns:a16="http://schemas.microsoft.com/office/drawing/2014/main" id="{958BDEDB-0A0D-4F5A-A9B9-99ACA3199C62}"/>
              </a:ext>
            </a:extLst>
          </p:cNvPr>
          <p:cNvSpPr>
            <a:spLocks noEditPoints="1"/>
          </p:cNvSpPr>
          <p:nvPr/>
        </p:nvSpPr>
        <p:spPr bwMode="auto">
          <a:xfrm>
            <a:off x="553765" y="1062365"/>
            <a:ext cx="239784" cy="342611"/>
          </a:xfrm>
          <a:custGeom>
            <a:avLst/>
            <a:gdLst>
              <a:gd name="T0" fmla="*/ 473 w 478"/>
              <a:gd name="T1" fmla="*/ 39 h 633"/>
              <a:gd name="T2" fmla="*/ 239 w 478"/>
              <a:gd name="T3" fmla="*/ 0 h 633"/>
              <a:gd name="T4" fmla="*/ 239 w 478"/>
              <a:gd name="T5" fmla="*/ 0 h 633"/>
              <a:gd name="T6" fmla="*/ 239 w 478"/>
              <a:gd name="T7" fmla="*/ 0 h 633"/>
              <a:gd name="T8" fmla="*/ 239 w 478"/>
              <a:gd name="T9" fmla="*/ 0 h 633"/>
              <a:gd name="T10" fmla="*/ 193 w 478"/>
              <a:gd name="T11" fmla="*/ 2 h 633"/>
              <a:gd name="T12" fmla="*/ 192 w 478"/>
              <a:gd name="T13" fmla="*/ 2 h 633"/>
              <a:gd name="T14" fmla="*/ 192 w 478"/>
              <a:gd name="T15" fmla="*/ 2 h 633"/>
              <a:gd name="T16" fmla="*/ 191 w 478"/>
              <a:gd name="T17" fmla="*/ 2 h 633"/>
              <a:gd name="T18" fmla="*/ 145 w 478"/>
              <a:gd name="T19" fmla="*/ 7 h 633"/>
              <a:gd name="T20" fmla="*/ 144 w 478"/>
              <a:gd name="T21" fmla="*/ 7 h 633"/>
              <a:gd name="T22" fmla="*/ 98 w 478"/>
              <a:gd name="T23" fmla="*/ 15 h 633"/>
              <a:gd name="T24" fmla="*/ 98 w 478"/>
              <a:gd name="T25" fmla="*/ 15 h 633"/>
              <a:gd name="T26" fmla="*/ 52 w 478"/>
              <a:gd name="T27" fmla="*/ 26 h 633"/>
              <a:gd name="T28" fmla="*/ 51 w 478"/>
              <a:gd name="T29" fmla="*/ 26 h 633"/>
              <a:gd name="T30" fmla="*/ 4 w 478"/>
              <a:gd name="T31" fmla="*/ 39 h 633"/>
              <a:gd name="T32" fmla="*/ 0 w 478"/>
              <a:gd name="T33" fmla="*/ 46 h 633"/>
              <a:gd name="T34" fmla="*/ 0 w 478"/>
              <a:gd name="T35" fmla="*/ 435 h 633"/>
              <a:gd name="T36" fmla="*/ 102 w 478"/>
              <a:gd name="T37" fmla="*/ 553 h 633"/>
              <a:gd name="T38" fmla="*/ 142 w 478"/>
              <a:gd name="T39" fmla="*/ 582 h 633"/>
              <a:gd name="T40" fmla="*/ 142 w 478"/>
              <a:gd name="T41" fmla="*/ 582 h 633"/>
              <a:gd name="T42" fmla="*/ 238 w 478"/>
              <a:gd name="T43" fmla="*/ 633 h 633"/>
              <a:gd name="T44" fmla="*/ 238 w 478"/>
              <a:gd name="T45" fmla="*/ 633 h 633"/>
              <a:gd name="T46" fmla="*/ 239 w 478"/>
              <a:gd name="T47" fmla="*/ 633 h 633"/>
              <a:gd name="T48" fmla="*/ 239 w 478"/>
              <a:gd name="T49" fmla="*/ 633 h 633"/>
              <a:gd name="T50" fmla="*/ 239 w 478"/>
              <a:gd name="T51" fmla="*/ 633 h 633"/>
              <a:gd name="T52" fmla="*/ 239 w 478"/>
              <a:gd name="T53" fmla="*/ 633 h 633"/>
              <a:gd name="T54" fmla="*/ 241 w 478"/>
              <a:gd name="T55" fmla="*/ 633 h 633"/>
              <a:gd name="T56" fmla="*/ 373 w 478"/>
              <a:gd name="T57" fmla="*/ 560 h 633"/>
              <a:gd name="T58" fmla="*/ 478 w 478"/>
              <a:gd name="T59" fmla="*/ 435 h 633"/>
              <a:gd name="T60" fmla="*/ 478 w 478"/>
              <a:gd name="T61" fmla="*/ 46 h 633"/>
              <a:gd name="T62" fmla="*/ 473 w 478"/>
              <a:gd name="T63" fmla="*/ 39 h 633"/>
              <a:gd name="T64" fmla="*/ 199 w 478"/>
              <a:gd name="T65" fmla="*/ 15 h 633"/>
              <a:gd name="T66" fmla="*/ 232 w 478"/>
              <a:gd name="T67" fmla="*/ 14 h 633"/>
              <a:gd name="T68" fmla="*/ 232 w 478"/>
              <a:gd name="T69" fmla="*/ 617 h 633"/>
              <a:gd name="T70" fmla="*/ 200 w 478"/>
              <a:gd name="T71" fmla="*/ 601 h 633"/>
              <a:gd name="T72" fmla="*/ 199 w 478"/>
              <a:gd name="T73" fmla="*/ 15 h 633"/>
              <a:gd name="T74" fmla="*/ 186 w 478"/>
              <a:gd name="T75" fmla="*/ 593 h 633"/>
              <a:gd name="T76" fmla="*/ 153 w 478"/>
              <a:gd name="T77" fmla="*/ 572 h 633"/>
              <a:gd name="T78" fmla="*/ 153 w 478"/>
              <a:gd name="T79" fmla="*/ 20 h 633"/>
              <a:gd name="T80" fmla="*/ 185 w 478"/>
              <a:gd name="T81" fmla="*/ 17 h 633"/>
              <a:gd name="T82" fmla="*/ 186 w 478"/>
              <a:gd name="T83" fmla="*/ 593 h 633"/>
              <a:gd name="T84" fmla="*/ 60 w 478"/>
              <a:gd name="T85" fmla="*/ 38 h 633"/>
              <a:gd name="T86" fmla="*/ 92 w 478"/>
              <a:gd name="T87" fmla="*/ 31 h 633"/>
              <a:gd name="T88" fmla="*/ 93 w 478"/>
              <a:gd name="T89" fmla="*/ 528 h 633"/>
              <a:gd name="T90" fmla="*/ 60 w 478"/>
              <a:gd name="T91" fmla="*/ 500 h 633"/>
              <a:gd name="T92" fmla="*/ 60 w 478"/>
              <a:gd name="T93" fmla="*/ 38 h 633"/>
              <a:gd name="T94" fmla="*/ 14 w 478"/>
              <a:gd name="T95" fmla="*/ 435 h 633"/>
              <a:gd name="T96" fmla="*/ 14 w 478"/>
              <a:gd name="T97" fmla="*/ 51 h 633"/>
              <a:gd name="T98" fmla="*/ 46 w 478"/>
              <a:gd name="T99" fmla="*/ 42 h 633"/>
              <a:gd name="T100" fmla="*/ 46 w 478"/>
              <a:gd name="T101" fmla="*/ 487 h 633"/>
              <a:gd name="T102" fmla="*/ 14 w 478"/>
              <a:gd name="T103" fmla="*/ 435 h 633"/>
              <a:gd name="T104" fmla="*/ 107 w 478"/>
              <a:gd name="T105" fmla="*/ 539 h 633"/>
              <a:gd name="T106" fmla="*/ 106 w 478"/>
              <a:gd name="T107" fmla="*/ 28 h 633"/>
              <a:gd name="T108" fmla="*/ 139 w 478"/>
              <a:gd name="T109" fmla="*/ 22 h 633"/>
              <a:gd name="T110" fmla="*/ 139 w 478"/>
              <a:gd name="T111" fmla="*/ 563 h 633"/>
              <a:gd name="T112" fmla="*/ 111 w 478"/>
              <a:gd name="T113" fmla="*/ 542 h 633"/>
              <a:gd name="T114" fmla="*/ 107 w 478"/>
              <a:gd name="T115" fmla="*/ 539 h 633"/>
              <a:gd name="T116" fmla="*/ 464 w 478"/>
              <a:gd name="T117" fmla="*/ 435 h 633"/>
              <a:gd name="T118" fmla="*/ 246 w 478"/>
              <a:gd name="T119" fmla="*/ 617 h 633"/>
              <a:gd name="T120" fmla="*/ 246 w 478"/>
              <a:gd name="T121" fmla="*/ 14 h 633"/>
              <a:gd name="T122" fmla="*/ 464 w 478"/>
              <a:gd name="T123" fmla="*/ 51 h 633"/>
              <a:gd name="T124" fmla="*/ 464 w 478"/>
              <a:gd name="T125" fmla="*/ 435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78" h="633">
                <a:moveTo>
                  <a:pt x="473" y="39"/>
                </a:moveTo>
                <a:cubicBezTo>
                  <a:pt x="414" y="21"/>
                  <a:pt x="326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24" y="0"/>
                  <a:pt x="208" y="1"/>
                  <a:pt x="193" y="2"/>
                </a:cubicBezTo>
                <a:cubicBezTo>
                  <a:pt x="193" y="2"/>
                  <a:pt x="192" y="2"/>
                  <a:pt x="192" y="2"/>
                </a:cubicBezTo>
                <a:cubicBezTo>
                  <a:pt x="192" y="2"/>
                  <a:pt x="192" y="2"/>
                  <a:pt x="192" y="2"/>
                </a:cubicBezTo>
                <a:cubicBezTo>
                  <a:pt x="192" y="2"/>
                  <a:pt x="192" y="2"/>
                  <a:pt x="191" y="2"/>
                </a:cubicBezTo>
                <a:cubicBezTo>
                  <a:pt x="176" y="3"/>
                  <a:pt x="160" y="5"/>
                  <a:pt x="145" y="7"/>
                </a:cubicBezTo>
                <a:cubicBezTo>
                  <a:pt x="145" y="7"/>
                  <a:pt x="145" y="7"/>
                  <a:pt x="144" y="7"/>
                </a:cubicBezTo>
                <a:cubicBezTo>
                  <a:pt x="129" y="9"/>
                  <a:pt x="114" y="12"/>
                  <a:pt x="98" y="15"/>
                </a:cubicBezTo>
                <a:cubicBezTo>
                  <a:pt x="98" y="15"/>
                  <a:pt x="98" y="15"/>
                  <a:pt x="98" y="15"/>
                </a:cubicBezTo>
                <a:cubicBezTo>
                  <a:pt x="83" y="18"/>
                  <a:pt x="67" y="22"/>
                  <a:pt x="52" y="26"/>
                </a:cubicBezTo>
                <a:cubicBezTo>
                  <a:pt x="51" y="26"/>
                  <a:pt x="51" y="26"/>
                  <a:pt x="51" y="26"/>
                </a:cubicBezTo>
                <a:cubicBezTo>
                  <a:pt x="36" y="30"/>
                  <a:pt x="20" y="34"/>
                  <a:pt x="4" y="39"/>
                </a:cubicBezTo>
                <a:cubicBezTo>
                  <a:pt x="2" y="40"/>
                  <a:pt x="0" y="43"/>
                  <a:pt x="0" y="46"/>
                </a:cubicBezTo>
                <a:cubicBezTo>
                  <a:pt x="0" y="435"/>
                  <a:pt x="0" y="435"/>
                  <a:pt x="0" y="435"/>
                </a:cubicBezTo>
                <a:cubicBezTo>
                  <a:pt x="0" y="450"/>
                  <a:pt x="13" y="486"/>
                  <a:pt x="102" y="553"/>
                </a:cubicBezTo>
                <a:cubicBezTo>
                  <a:pt x="115" y="563"/>
                  <a:pt x="129" y="573"/>
                  <a:pt x="142" y="582"/>
                </a:cubicBezTo>
                <a:cubicBezTo>
                  <a:pt x="142" y="582"/>
                  <a:pt x="142" y="582"/>
                  <a:pt x="142" y="582"/>
                </a:cubicBezTo>
                <a:cubicBezTo>
                  <a:pt x="182" y="609"/>
                  <a:pt x="220" y="629"/>
                  <a:pt x="238" y="633"/>
                </a:cubicBezTo>
                <a:cubicBezTo>
                  <a:pt x="238" y="633"/>
                  <a:pt x="238" y="633"/>
                  <a:pt x="238" y="633"/>
                </a:cubicBezTo>
                <a:cubicBezTo>
                  <a:pt x="238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40" y="633"/>
                  <a:pt x="240" y="633"/>
                  <a:pt x="241" y="633"/>
                </a:cubicBezTo>
                <a:cubicBezTo>
                  <a:pt x="261" y="629"/>
                  <a:pt x="320" y="598"/>
                  <a:pt x="373" y="560"/>
                </a:cubicBezTo>
                <a:cubicBezTo>
                  <a:pt x="421" y="526"/>
                  <a:pt x="478" y="477"/>
                  <a:pt x="478" y="435"/>
                </a:cubicBezTo>
                <a:cubicBezTo>
                  <a:pt x="478" y="46"/>
                  <a:pt x="478" y="46"/>
                  <a:pt x="478" y="46"/>
                </a:cubicBezTo>
                <a:cubicBezTo>
                  <a:pt x="478" y="43"/>
                  <a:pt x="476" y="40"/>
                  <a:pt x="473" y="39"/>
                </a:cubicBezTo>
                <a:close/>
                <a:moveTo>
                  <a:pt x="199" y="15"/>
                </a:moveTo>
                <a:cubicBezTo>
                  <a:pt x="210" y="15"/>
                  <a:pt x="221" y="14"/>
                  <a:pt x="232" y="14"/>
                </a:cubicBezTo>
                <a:cubicBezTo>
                  <a:pt x="232" y="617"/>
                  <a:pt x="232" y="617"/>
                  <a:pt x="232" y="617"/>
                </a:cubicBezTo>
                <a:cubicBezTo>
                  <a:pt x="224" y="614"/>
                  <a:pt x="213" y="608"/>
                  <a:pt x="200" y="601"/>
                </a:cubicBezTo>
                <a:lnTo>
                  <a:pt x="199" y="15"/>
                </a:lnTo>
                <a:close/>
                <a:moveTo>
                  <a:pt x="186" y="593"/>
                </a:moveTo>
                <a:cubicBezTo>
                  <a:pt x="175" y="587"/>
                  <a:pt x="165" y="580"/>
                  <a:pt x="153" y="572"/>
                </a:cubicBezTo>
                <a:cubicBezTo>
                  <a:pt x="153" y="20"/>
                  <a:pt x="153" y="20"/>
                  <a:pt x="153" y="20"/>
                </a:cubicBezTo>
                <a:cubicBezTo>
                  <a:pt x="164" y="19"/>
                  <a:pt x="175" y="17"/>
                  <a:pt x="185" y="17"/>
                </a:cubicBezTo>
                <a:lnTo>
                  <a:pt x="186" y="593"/>
                </a:lnTo>
                <a:close/>
                <a:moveTo>
                  <a:pt x="60" y="38"/>
                </a:moveTo>
                <a:cubicBezTo>
                  <a:pt x="71" y="35"/>
                  <a:pt x="82" y="33"/>
                  <a:pt x="92" y="31"/>
                </a:cubicBezTo>
                <a:cubicBezTo>
                  <a:pt x="93" y="528"/>
                  <a:pt x="93" y="528"/>
                  <a:pt x="93" y="528"/>
                </a:cubicBezTo>
                <a:cubicBezTo>
                  <a:pt x="81" y="518"/>
                  <a:pt x="70" y="509"/>
                  <a:pt x="60" y="500"/>
                </a:cubicBezTo>
                <a:lnTo>
                  <a:pt x="60" y="38"/>
                </a:lnTo>
                <a:close/>
                <a:moveTo>
                  <a:pt x="14" y="435"/>
                </a:moveTo>
                <a:cubicBezTo>
                  <a:pt x="14" y="51"/>
                  <a:pt x="14" y="51"/>
                  <a:pt x="14" y="51"/>
                </a:cubicBezTo>
                <a:cubicBezTo>
                  <a:pt x="24" y="48"/>
                  <a:pt x="35" y="45"/>
                  <a:pt x="46" y="42"/>
                </a:cubicBezTo>
                <a:cubicBezTo>
                  <a:pt x="46" y="487"/>
                  <a:pt x="46" y="487"/>
                  <a:pt x="46" y="487"/>
                </a:cubicBezTo>
                <a:cubicBezTo>
                  <a:pt x="25" y="465"/>
                  <a:pt x="14" y="447"/>
                  <a:pt x="14" y="435"/>
                </a:cubicBezTo>
                <a:close/>
                <a:moveTo>
                  <a:pt x="107" y="539"/>
                </a:moveTo>
                <a:cubicBezTo>
                  <a:pt x="106" y="28"/>
                  <a:pt x="106" y="28"/>
                  <a:pt x="106" y="28"/>
                </a:cubicBezTo>
                <a:cubicBezTo>
                  <a:pt x="117" y="26"/>
                  <a:pt x="128" y="24"/>
                  <a:pt x="139" y="22"/>
                </a:cubicBezTo>
                <a:cubicBezTo>
                  <a:pt x="139" y="563"/>
                  <a:pt x="139" y="563"/>
                  <a:pt x="139" y="563"/>
                </a:cubicBezTo>
                <a:cubicBezTo>
                  <a:pt x="130" y="556"/>
                  <a:pt x="120" y="549"/>
                  <a:pt x="111" y="542"/>
                </a:cubicBezTo>
                <a:cubicBezTo>
                  <a:pt x="109" y="541"/>
                  <a:pt x="108" y="540"/>
                  <a:pt x="107" y="539"/>
                </a:cubicBezTo>
                <a:close/>
                <a:moveTo>
                  <a:pt x="464" y="435"/>
                </a:moveTo>
                <a:cubicBezTo>
                  <a:pt x="464" y="496"/>
                  <a:pt x="297" y="598"/>
                  <a:pt x="246" y="617"/>
                </a:cubicBezTo>
                <a:cubicBezTo>
                  <a:pt x="246" y="14"/>
                  <a:pt x="246" y="14"/>
                  <a:pt x="246" y="14"/>
                </a:cubicBezTo>
                <a:cubicBezTo>
                  <a:pt x="327" y="15"/>
                  <a:pt x="408" y="34"/>
                  <a:pt x="464" y="51"/>
                </a:cubicBezTo>
                <a:lnTo>
                  <a:pt x="464" y="4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endParaRPr lang="en-US" sz="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75669" y="755948"/>
            <a:ext cx="3276364" cy="2031325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Zigota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yadrosida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xromosomalar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juft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juft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gomologik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xromosomaning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bittasi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otadan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o‘tgan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ikkinchisi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onadan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o‘tgan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xromosoma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Demak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urug‘lanish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vaqtida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turning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somatik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hujayralari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xarakterli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xromosomalarning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diploid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to‘plami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tiklanadi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2"/>
          <p:cNvSpPr txBox="1">
            <a:spLocks noGrp="1"/>
          </p:cNvSpPr>
          <p:nvPr>
            <p:ph type="title"/>
          </p:nvPr>
        </p:nvSpPr>
        <p:spPr>
          <a:xfrm>
            <a:off x="1727597" y="149106"/>
            <a:ext cx="2196244" cy="324424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en-US" sz="2000" dirty="0" smtClean="0"/>
              <a:t>URUG‘LANISH </a:t>
            </a:r>
            <a:endParaRPr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49" y="611932"/>
            <a:ext cx="972107" cy="10200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49" y="1622627"/>
            <a:ext cx="2175707" cy="1446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2918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59545" y="107876"/>
            <a:ext cx="3564396" cy="38597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en-US" sz="2400" dirty="0" err="1" smtClean="0"/>
              <a:t>Hayvonlarda</a:t>
            </a:r>
            <a:r>
              <a:rPr lang="en-US" sz="2400" dirty="0" smtClean="0"/>
              <a:t> </a:t>
            </a:r>
            <a:r>
              <a:rPr lang="en-US" sz="2400" dirty="0" err="1" smtClean="0"/>
              <a:t>urug‘lanish</a:t>
            </a:r>
            <a:endParaRPr sz="2400" dirty="0"/>
          </a:p>
        </p:txBody>
      </p:sp>
      <p:sp>
        <p:nvSpPr>
          <p:cNvPr id="24" name="Freeform 105">
            <a:extLst>
              <a:ext uri="{FF2B5EF4-FFF2-40B4-BE49-F238E27FC236}">
                <a16:creationId xmlns:a16="http://schemas.microsoft.com/office/drawing/2014/main" id="{958BDEDB-0A0D-4F5A-A9B9-99ACA3199C62}"/>
              </a:ext>
            </a:extLst>
          </p:cNvPr>
          <p:cNvSpPr>
            <a:spLocks noEditPoints="1"/>
          </p:cNvSpPr>
          <p:nvPr/>
        </p:nvSpPr>
        <p:spPr bwMode="auto">
          <a:xfrm>
            <a:off x="553765" y="1062365"/>
            <a:ext cx="239784" cy="342611"/>
          </a:xfrm>
          <a:custGeom>
            <a:avLst/>
            <a:gdLst>
              <a:gd name="T0" fmla="*/ 473 w 478"/>
              <a:gd name="T1" fmla="*/ 39 h 633"/>
              <a:gd name="T2" fmla="*/ 239 w 478"/>
              <a:gd name="T3" fmla="*/ 0 h 633"/>
              <a:gd name="T4" fmla="*/ 239 w 478"/>
              <a:gd name="T5" fmla="*/ 0 h 633"/>
              <a:gd name="T6" fmla="*/ 239 w 478"/>
              <a:gd name="T7" fmla="*/ 0 h 633"/>
              <a:gd name="T8" fmla="*/ 239 w 478"/>
              <a:gd name="T9" fmla="*/ 0 h 633"/>
              <a:gd name="T10" fmla="*/ 193 w 478"/>
              <a:gd name="T11" fmla="*/ 2 h 633"/>
              <a:gd name="T12" fmla="*/ 192 w 478"/>
              <a:gd name="T13" fmla="*/ 2 h 633"/>
              <a:gd name="T14" fmla="*/ 192 w 478"/>
              <a:gd name="T15" fmla="*/ 2 h 633"/>
              <a:gd name="T16" fmla="*/ 191 w 478"/>
              <a:gd name="T17" fmla="*/ 2 h 633"/>
              <a:gd name="T18" fmla="*/ 145 w 478"/>
              <a:gd name="T19" fmla="*/ 7 h 633"/>
              <a:gd name="T20" fmla="*/ 144 w 478"/>
              <a:gd name="T21" fmla="*/ 7 h 633"/>
              <a:gd name="T22" fmla="*/ 98 w 478"/>
              <a:gd name="T23" fmla="*/ 15 h 633"/>
              <a:gd name="T24" fmla="*/ 98 w 478"/>
              <a:gd name="T25" fmla="*/ 15 h 633"/>
              <a:gd name="T26" fmla="*/ 52 w 478"/>
              <a:gd name="T27" fmla="*/ 26 h 633"/>
              <a:gd name="T28" fmla="*/ 51 w 478"/>
              <a:gd name="T29" fmla="*/ 26 h 633"/>
              <a:gd name="T30" fmla="*/ 4 w 478"/>
              <a:gd name="T31" fmla="*/ 39 h 633"/>
              <a:gd name="T32" fmla="*/ 0 w 478"/>
              <a:gd name="T33" fmla="*/ 46 h 633"/>
              <a:gd name="T34" fmla="*/ 0 w 478"/>
              <a:gd name="T35" fmla="*/ 435 h 633"/>
              <a:gd name="T36" fmla="*/ 102 w 478"/>
              <a:gd name="T37" fmla="*/ 553 h 633"/>
              <a:gd name="T38" fmla="*/ 142 w 478"/>
              <a:gd name="T39" fmla="*/ 582 h 633"/>
              <a:gd name="T40" fmla="*/ 142 w 478"/>
              <a:gd name="T41" fmla="*/ 582 h 633"/>
              <a:gd name="T42" fmla="*/ 238 w 478"/>
              <a:gd name="T43" fmla="*/ 633 h 633"/>
              <a:gd name="T44" fmla="*/ 238 w 478"/>
              <a:gd name="T45" fmla="*/ 633 h 633"/>
              <a:gd name="T46" fmla="*/ 239 w 478"/>
              <a:gd name="T47" fmla="*/ 633 h 633"/>
              <a:gd name="T48" fmla="*/ 239 w 478"/>
              <a:gd name="T49" fmla="*/ 633 h 633"/>
              <a:gd name="T50" fmla="*/ 239 w 478"/>
              <a:gd name="T51" fmla="*/ 633 h 633"/>
              <a:gd name="T52" fmla="*/ 239 w 478"/>
              <a:gd name="T53" fmla="*/ 633 h 633"/>
              <a:gd name="T54" fmla="*/ 241 w 478"/>
              <a:gd name="T55" fmla="*/ 633 h 633"/>
              <a:gd name="T56" fmla="*/ 373 w 478"/>
              <a:gd name="T57" fmla="*/ 560 h 633"/>
              <a:gd name="T58" fmla="*/ 478 w 478"/>
              <a:gd name="T59" fmla="*/ 435 h 633"/>
              <a:gd name="T60" fmla="*/ 478 w 478"/>
              <a:gd name="T61" fmla="*/ 46 h 633"/>
              <a:gd name="T62" fmla="*/ 473 w 478"/>
              <a:gd name="T63" fmla="*/ 39 h 633"/>
              <a:gd name="T64" fmla="*/ 199 w 478"/>
              <a:gd name="T65" fmla="*/ 15 h 633"/>
              <a:gd name="T66" fmla="*/ 232 w 478"/>
              <a:gd name="T67" fmla="*/ 14 h 633"/>
              <a:gd name="T68" fmla="*/ 232 w 478"/>
              <a:gd name="T69" fmla="*/ 617 h 633"/>
              <a:gd name="T70" fmla="*/ 200 w 478"/>
              <a:gd name="T71" fmla="*/ 601 h 633"/>
              <a:gd name="T72" fmla="*/ 199 w 478"/>
              <a:gd name="T73" fmla="*/ 15 h 633"/>
              <a:gd name="T74" fmla="*/ 186 w 478"/>
              <a:gd name="T75" fmla="*/ 593 h 633"/>
              <a:gd name="T76" fmla="*/ 153 w 478"/>
              <a:gd name="T77" fmla="*/ 572 h 633"/>
              <a:gd name="T78" fmla="*/ 153 w 478"/>
              <a:gd name="T79" fmla="*/ 20 h 633"/>
              <a:gd name="T80" fmla="*/ 185 w 478"/>
              <a:gd name="T81" fmla="*/ 17 h 633"/>
              <a:gd name="T82" fmla="*/ 186 w 478"/>
              <a:gd name="T83" fmla="*/ 593 h 633"/>
              <a:gd name="T84" fmla="*/ 60 w 478"/>
              <a:gd name="T85" fmla="*/ 38 h 633"/>
              <a:gd name="T86" fmla="*/ 92 w 478"/>
              <a:gd name="T87" fmla="*/ 31 h 633"/>
              <a:gd name="T88" fmla="*/ 93 w 478"/>
              <a:gd name="T89" fmla="*/ 528 h 633"/>
              <a:gd name="T90" fmla="*/ 60 w 478"/>
              <a:gd name="T91" fmla="*/ 500 h 633"/>
              <a:gd name="T92" fmla="*/ 60 w 478"/>
              <a:gd name="T93" fmla="*/ 38 h 633"/>
              <a:gd name="T94" fmla="*/ 14 w 478"/>
              <a:gd name="T95" fmla="*/ 435 h 633"/>
              <a:gd name="T96" fmla="*/ 14 w 478"/>
              <a:gd name="T97" fmla="*/ 51 h 633"/>
              <a:gd name="T98" fmla="*/ 46 w 478"/>
              <a:gd name="T99" fmla="*/ 42 h 633"/>
              <a:gd name="T100" fmla="*/ 46 w 478"/>
              <a:gd name="T101" fmla="*/ 487 h 633"/>
              <a:gd name="T102" fmla="*/ 14 w 478"/>
              <a:gd name="T103" fmla="*/ 435 h 633"/>
              <a:gd name="T104" fmla="*/ 107 w 478"/>
              <a:gd name="T105" fmla="*/ 539 h 633"/>
              <a:gd name="T106" fmla="*/ 106 w 478"/>
              <a:gd name="T107" fmla="*/ 28 h 633"/>
              <a:gd name="T108" fmla="*/ 139 w 478"/>
              <a:gd name="T109" fmla="*/ 22 h 633"/>
              <a:gd name="T110" fmla="*/ 139 w 478"/>
              <a:gd name="T111" fmla="*/ 563 h 633"/>
              <a:gd name="T112" fmla="*/ 111 w 478"/>
              <a:gd name="T113" fmla="*/ 542 h 633"/>
              <a:gd name="T114" fmla="*/ 107 w 478"/>
              <a:gd name="T115" fmla="*/ 539 h 633"/>
              <a:gd name="T116" fmla="*/ 464 w 478"/>
              <a:gd name="T117" fmla="*/ 435 h 633"/>
              <a:gd name="T118" fmla="*/ 246 w 478"/>
              <a:gd name="T119" fmla="*/ 617 h 633"/>
              <a:gd name="T120" fmla="*/ 246 w 478"/>
              <a:gd name="T121" fmla="*/ 14 h 633"/>
              <a:gd name="T122" fmla="*/ 464 w 478"/>
              <a:gd name="T123" fmla="*/ 51 h 633"/>
              <a:gd name="T124" fmla="*/ 464 w 478"/>
              <a:gd name="T125" fmla="*/ 435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78" h="633">
                <a:moveTo>
                  <a:pt x="473" y="39"/>
                </a:moveTo>
                <a:cubicBezTo>
                  <a:pt x="414" y="21"/>
                  <a:pt x="326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24" y="0"/>
                  <a:pt x="208" y="1"/>
                  <a:pt x="193" y="2"/>
                </a:cubicBezTo>
                <a:cubicBezTo>
                  <a:pt x="193" y="2"/>
                  <a:pt x="192" y="2"/>
                  <a:pt x="192" y="2"/>
                </a:cubicBezTo>
                <a:cubicBezTo>
                  <a:pt x="192" y="2"/>
                  <a:pt x="192" y="2"/>
                  <a:pt x="192" y="2"/>
                </a:cubicBezTo>
                <a:cubicBezTo>
                  <a:pt x="192" y="2"/>
                  <a:pt x="192" y="2"/>
                  <a:pt x="191" y="2"/>
                </a:cubicBezTo>
                <a:cubicBezTo>
                  <a:pt x="176" y="3"/>
                  <a:pt x="160" y="5"/>
                  <a:pt x="145" y="7"/>
                </a:cubicBezTo>
                <a:cubicBezTo>
                  <a:pt x="145" y="7"/>
                  <a:pt x="145" y="7"/>
                  <a:pt x="144" y="7"/>
                </a:cubicBezTo>
                <a:cubicBezTo>
                  <a:pt x="129" y="9"/>
                  <a:pt x="114" y="12"/>
                  <a:pt x="98" y="15"/>
                </a:cubicBezTo>
                <a:cubicBezTo>
                  <a:pt x="98" y="15"/>
                  <a:pt x="98" y="15"/>
                  <a:pt x="98" y="15"/>
                </a:cubicBezTo>
                <a:cubicBezTo>
                  <a:pt x="83" y="18"/>
                  <a:pt x="67" y="22"/>
                  <a:pt x="52" y="26"/>
                </a:cubicBezTo>
                <a:cubicBezTo>
                  <a:pt x="51" y="26"/>
                  <a:pt x="51" y="26"/>
                  <a:pt x="51" y="26"/>
                </a:cubicBezTo>
                <a:cubicBezTo>
                  <a:pt x="36" y="30"/>
                  <a:pt x="20" y="34"/>
                  <a:pt x="4" y="39"/>
                </a:cubicBezTo>
                <a:cubicBezTo>
                  <a:pt x="2" y="40"/>
                  <a:pt x="0" y="43"/>
                  <a:pt x="0" y="46"/>
                </a:cubicBezTo>
                <a:cubicBezTo>
                  <a:pt x="0" y="435"/>
                  <a:pt x="0" y="435"/>
                  <a:pt x="0" y="435"/>
                </a:cubicBezTo>
                <a:cubicBezTo>
                  <a:pt x="0" y="450"/>
                  <a:pt x="13" y="486"/>
                  <a:pt x="102" y="553"/>
                </a:cubicBezTo>
                <a:cubicBezTo>
                  <a:pt x="115" y="563"/>
                  <a:pt x="129" y="573"/>
                  <a:pt x="142" y="582"/>
                </a:cubicBezTo>
                <a:cubicBezTo>
                  <a:pt x="142" y="582"/>
                  <a:pt x="142" y="582"/>
                  <a:pt x="142" y="582"/>
                </a:cubicBezTo>
                <a:cubicBezTo>
                  <a:pt x="182" y="609"/>
                  <a:pt x="220" y="629"/>
                  <a:pt x="238" y="633"/>
                </a:cubicBezTo>
                <a:cubicBezTo>
                  <a:pt x="238" y="633"/>
                  <a:pt x="238" y="633"/>
                  <a:pt x="238" y="633"/>
                </a:cubicBezTo>
                <a:cubicBezTo>
                  <a:pt x="238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40" y="633"/>
                  <a:pt x="240" y="633"/>
                  <a:pt x="241" y="633"/>
                </a:cubicBezTo>
                <a:cubicBezTo>
                  <a:pt x="261" y="629"/>
                  <a:pt x="320" y="598"/>
                  <a:pt x="373" y="560"/>
                </a:cubicBezTo>
                <a:cubicBezTo>
                  <a:pt x="421" y="526"/>
                  <a:pt x="478" y="477"/>
                  <a:pt x="478" y="435"/>
                </a:cubicBezTo>
                <a:cubicBezTo>
                  <a:pt x="478" y="46"/>
                  <a:pt x="478" y="46"/>
                  <a:pt x="478" y="46"/>
                </a:cubicBezTo>
                <a:cubicBezTo>
                  <a:pt x="478" y="43"/>
                  <a:pt x="476" y="40"/>
                  <a:pt x="473" y="39"/>
                </a:cubicBezTo>
                <a:close/>
                <a:moveTo>
                  <a:pt x="199" y="15"/>
                </a:moveTo>
                <a:cubicBezTo>
                  <a:pt x="210" y="15"/>
                  <a:pt x="221" y="14"/>
                  <a:pt x="232" y="14"/>
                </a:cubicBezTo>
                <a:cubicBezTo>
                  <a:pt x="232" y="617"/>
                  <a:pt x="232" y="617"/>
                  <a:pt x="232" y="617"/>
                </a:cubicBezTo>
                <a:cubicBezTo>
                  <a:pt x="224" y="614"/>
                  <a:pt x="213" y="608"/>
                  <a:pt x="200" y="601"/>
                </a:cubicBezTo>
                <a:lnTo>
                  <a:pt x="199" y="15"/>
                </a:lnTo>
                <a:close/>
                <a:moveTo>
                  <a:pt x="186" y="593"/>
                </a:moveTo>
                <a:cubicBezTo>
                  <a:pt x="175" y="587"/>
                  <a:pt x="165" y="580"/>
                  <a:pt x="153" y="572"/>
                </a:cubicBezTo>
                <a:cubicBezTo>
                  <a:pt x="153" y="20"/>
                  <a:pt x="153" y="20"/>
                  <a:pt x="153" y="20"/>
                </a:cubicBezTo>
                <a:cubicBezTo>
                  <a:pt x="164" y="19"/>
                  <a:pt x="175" y="17"/>
                  <a:pt x="185" y="17"/>
                </a:cubicBezTo>
                <a:lnTo>
                  <a:pt x="186" y="593"/>
                </a:lnTo>
                <a:close/>
                <a:moveTo>
                  <a:pt x="60" y="38"/>
                </a:moveTo>
                <a:cubicBezTo>
                  <a:pt x="71" y="35"/>
                  <a:pt x="82" y="33"/>
                  <a:pt x="92" y="31"/>
                </a:cubicBezTo>
                <a:cubicBezTo>
                  <a:pt x="93" y="528"/>
                  <a:pt x="93" y="528"/>
                  <a:pt x="93" y="528"/>
                </a:cubicBezTo>
                <a:cubicBezTo>
                  <a:pt x="81" y="518"/>
                  <a:pt x="70" y="509"/>
                  <a:pt x="60" y="500"/>
                </a:cubicBezTo>
                <a:lnTo>
                  <a:pt x="60" y="38"/>
                </a:lnTo>
                <a:close/>
                <a:moveTo>
                  <a:pt x="14" y="435"/>
                </a:moveTo>
                <a:cubicBezTo>
                  <a:pt x="14" y="51"/>
                  <a:pt x="14" y="51"/>
                  <a:pt x="14" y="51"/>
                </a:cubicBezTo>
                <a:cubicBezTo>
                  <a:pt x="24" y="48"/>
                  <a:pt x="35" y="45"/>
                  <a:pt x="46" y="42"/>
                </a:cubicBezTo>
                <a:cubicBezTo>
                  <a:pt x="46" y="487"/>
                  <a:pt x="46" y="487"/>
                  <a:pt x="46" y="487"/>
                </a:cubicBezTo>
                <a:cubicBezTo>
                  <a:pt x="25" y="465"/>
                  <a:pt x="14" y="447"/>
                  <a:pt x="14" y="435"/>
                </a:cubicBezTo>
                <a:close/>
                <a:moveTo>
                  <a:pt x="107" y="539"/>
                </a:moveTo>
                <a:cubicBezTo>
                  <a:pt x="106" y="28"/>
                  <a:pt x="106" y="28"/>
                  <a:pt x="106" y="28"/>
                </a:cubicBezTo>
                <a:cubicBezTo>
                  <a:pt x="117" y="26"/>
                  <a:pt x="128" y="24"/>
                  <a:pt x="139" y="22"/>
                </a:cubicBezTo>
                <a:cubicBezTo>
                  <a:pt x="139" y="563"/>
                  <a:pt x="139" y="563"/>
                  <a:pt x="139" y="563"/>
                </a:cubicBezTo>
                <a:cubicBezTo>
                  <a:pt x="130" y="556"/>
                  <a:pt x="120" y="549"/>
                  <a:pt x="111" y="542"/>
                </a:cubicBezTo>
                <a:cubicBezTo>
                  <a:pt x="109" y="541"/>
                  <a:pt x="108" y="540"/>
                  <a:pt x="107" y="539"/>
                </a:cubicBezTo>
                <a:close/>
                <a:moveTo>
                  <a:pt x="464" y="435"/>
                </a:moveTo>
                <a:cubicBezTo>
                  <a:pt x="464" y="496"/>
                  <a:pt x="297" y="598"/>
                  <a:pt x="246" y="617"/>
                </a:cubicBezTo>
                <a:cubicBezTo>
                  <a:pt x="246" y="14"/>
                  <a:pt x="246" y="14"/>
                  <a:pt x="246" y="14"/>
                </a:cubicBezTo>
                <a:cubicBezTo>
                  <a:pt x="327" y="15"/>
                  <a:pt x="408" y="34"/>
                  <a:pt x="464" y="51"/>
                </a:cubicBezTo>
                <a:lnTo>
                  <a:pt x="464" y="4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endParaRPr lang="en-US" sz="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43721" y="647936"/>
            <a:ext cx="2736304" cy="18158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ko‘payish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davrida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tuxum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spermatozoidini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spermatozoid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tuxum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ichiga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kirib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urug‘lantiradi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urug‘lanish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19" y="1692052"/>
            <a:ext cx="1920032" cy="1440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7" y="601436"/>
            <a:ext cx="1836204" cy="1228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5000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05">
            <a:extLst>
              <a:ext uri="{FF2B5EF4-FFF2-40B4-BE49-F238E27FC236}">
                <a16:creationId xmlns:a16="http://schemas.microsoft.com/office/drawing/2014/main" id="{958BDEDB-0A0D-4F5A-A9B9-99ACA3199C62}"/>
              </a:ext>
            </a:extLst>
          </p:cNvPr>
          <p:cNvSpPr>
            <a:spLocks noEditPoints="1"/>
          </p:cNvSpPr>
          <p:nvPr/>
        </p:nvSpPr>
        <p:spPr bwMode="auto">
          <a:xfrm>
            <a:off x="553765" y="1062365"/>
            <a:ext cx="239784" cy="342611"/>
          </a:xfrm>
          <a:custGeom>
            <a:avLst/>
            <a:gdLst>
              <a:gd name="T0" fmla="*/ 473 w 478"/>
              <a:gd name="T1" fmla="*/ 39 h 633"/>
              <a:gd name="T2" fmla="*/ 239 w 478"/>
              <a:gd name="T3" fmla="*/ 0 h 633"/>
              <a:gd name="T4" fmla="*/ 239 w 478"/>
              <a:gd name="T5" fmla="*/ 0 h 633"/>
              <a:gd name="T6" fmla="*/ 239 w 478"/>
              <a:gd name="T7" fmla="*/ 0 h 633"/>
              <a:gd name="T8" fmla="*/ 239 w 478"/>
              <a:gd name="T9" fmla="*/ 0 h 633"/>
              <a:gd name="T10" fmla="*/ 193 w 478"/>
              <a:gd name="T11" fmla="*/ 2 h 633"/>
              <a:gd name="T12" fmla="*/ 192 w 478"/>
              <a:gd name="T13" fmla="*/ 2 h 633"/>
              <a:gd name="T14" fmla="*/ 192 w 478"/>
              <a:gd name="T15" fmla="*/ 2 h 633"/>
              <a:gd name="T16" fmla="*/ 191 w 478"/>
              <a:gd name="T17" fmla="*/ 2 h 633"/>
              <a:gd name="T18" fmla="*/ 145 w 478"/>
              <a:gd name="T19" fmla="*/ 7 h 633"/>
              <a:gd name="T20" fmla="*/ 144 w 478"/>
              <a:gd name="T21" fmla="*/ 7 h 633"/>
              <a:gd name="T22" fmla="*/ 98 w 478"/>
              <a:gd name="T23" fmla="*/ 15 h 633"/>
              <a:gd name="T24" fmla="*/ 98 w 478"/>
              <a:gd name="T25" fmla="*/ 15 h 633"/>
              <a:gd name="T26" fmla="*/ 52 w 478"/>
              <a:gd name="T27" fmla="*/ 26 h 633"/>
              <a:gd name="T28" fmla="*/ 51 w 478"/>
              <a:gd name="T29" fmla="*/ 26 h 633"/>
              <a:gd name="T30" fmla="*/ 4 w 478"/>
              <a:gd name="T31" fmla="*/ 39 h 633"/>
              <a:gd name="T32" fmla="*/ 0 w 478"/>
              <a:gd name="T33" fmla="*/ 46 h 633"/>
              <a:gd name="T34" fmla="*/ 0 w 478"/>
              <a:gd name="T35" fmla="*/ 435 h 633"/>
              <a:gd name="T36" fmla="*/ 102 w 478"/>
              <a:gd name="T37" fmla="*/ 553 h 633"/>
              <a:gd name="T38" fmla="*/ 142 w 478"/>
              <a:gd name="T39" fmla="*/ 582 h 633"/>
              <a:gd name="T40" fmla="*/ 142 w 478"/>
              <a:gd name="T41" fmla="*/ 582 h 633"/>
              <a:gd name="T42" fmla="*/ 238 w 478"/>
              <a:gd name="T43" fmla="*/ 633 h 633"/>
              <a:gd name="T44" fmla="*/ 238 w 478"/>
              <a:gd name="T45" fmla="*/ 633 h 633"/>
              <a:gd name="T46" fmla="*/ 239 w 478"/>
              <a:gd name="T47" fmla="*/ 633 h 633"/>
              <a:gd name="T48" fmla="*/ 239 w 478"/>
              <a:gd name="T49" fmla="*/ 633 h 633"/>
              <a:gd name="T50" fmla="*/ 239 w 478"/>
              <a:gd name="T51" fmla="*/ 633 h 633"/>
              <a:gd name="T52" fmla="*/ 239 w 478"/>
              <a:gd name="T53" fmla="*/ 633 h 633"/>
              <a:gd name="T54" fmla="*/ 241 w 478"/>
              <a:gd name="T55" fmla="*/ 633 h 633"/>
              <a:gd name="T56" fmla="*/ 373 w 478"/>
              <a:gd name="T57" fmla="*/ 560 h 633"/>
              <a:gd name="T58" fmla="*/ 478 w 478"/>
              <a:gd name="T59" fmla="*/ 435 h 633"/>
              <a:gd name="T60" fmla="*/ 478 w 478"/>
              <a:gd name="T61" fmla="*/ 46 h 633"/>
              <a:gd name="T62" fmla="*/ 473 w 478"/>
              <a:gd name="T63" fmla="*/ 39 h 633"/>
              <a:gd name="T64" fmla="*/ 199 w 478"/>
              <a:gd name="T65" fmla="*/ 15 h 633"/>
              <a:gd name="T66" fmla="*/ 232 w 478"/>
              <a:gd name="T67" fmla="*/ 14 h 633"/>
              <a:gd name="T68" fmla="*/ 232 w 478"/>
              <a:gd name="T69" fmla="*/ 617 h 633"/>
              <a:gd name="T70" fmla="*/ 200 w 478"/>
              <a:gd name="T71" fmla="*/ 601 h 633"/>
              <a:gd name="T72" fmla="*/ 199 w 478"/>
              <a:gd name="T73" fmla="*/ 15 h 633"/>
              <a:gd name="T74" fmla="*/ 186 w 478"/>
              <a:gd name="T75" fmla="*/ 593 h 633"/>
              <a:gd name="T76" fmla="*/ 153 w 478"/>
              <a:gd name="T77" fmla="*/ 572 h 633"/>
              <a:gd name="T78" fmla="*/ 153 w 478"/>
              <a:gd name="T79" fmla="*/ 20 h 633"/>
              <a:gd name="T80" fmla="*/ 185 w 478"/>
              <a:gd name="T81" fmla="*/ 17 h 633"/>
              <a:gd name="T82" fmla="*/ 186 w 478"/>
              <a:gd name="T83" fmla="*/ 593 h 633"/>
              <a:gd name="T84" fmla="*/ 60 w 478"/>
              <a:gd name="T85" fmla="*/ 38 h 633"/>
              <a:gd name="T86" fmla="*/ 92 w 478"/>
              <a:gd name="T87" fmla="*/ 31 h 633"/>
              <a:gd name="T88" fmla="*/ 93 w 478"/>
              <a:gd name="T89" fmla="*/ 528 h 633"/>
              <a:gd name="T90" fmla="*/ 60 w 478"/>
              <a:gd name="T91" fmla="*/ 500 h 633"/>
              <a:gd name="T92" fmla="*/ 60 w 478"/>
              <a:gd name="T93" fmla="*/ 38 h 633"/>
              <a:gd name="T94" fmla="*/ 14 w 478"/>
              <a:gd name="T95" fmla="*/ 435 h 633"/>
              <a:gd name="T96" fmla="*/ 14 w 478"/>
              <a:gd name="T97" fmla="*/ 51 h 633"/>
              <a:gd name="T98" fmla="*/ 46 w 478"/>
              <a:gd name="T99" fmla="*/ 42 h 633"/>
              <a:gd name="T100" fmla="*/ 46 w 478"/>
              <a:gd name="T101" fmla="*/ 487 h 633"/>
              <a:gd name="T102" fmla="*/ 14 w 478"/>
              <a:gd name="T103" fmla="*/ 435 h 633"/>
              <a:gd name="T104" fmla="*/ 107 w 478"/>
              <a:gd name="T105" fmla="*/ 539 h 633"/>
              <a:gd name="T106" fmla="*/ 106 w 478"/>
              <a:gd name="T107" fmla="*/ 28 h 633"/>
              <a:gd name="T108" fmla="*/ 139 w 478"/>
              <a:gd name="T109" fmla="*/ 22 h 633"/>
              <a:gd name="T110" fmla="*/ 139 w 478"/>
              <a:gd name="T111" fmla="*/ 563 h 633"/>
              <a:gd name="T112" fmla="*/ 111 w 478"/>
              <a:gd name="T113" fmla="*/ 542 h 633"/>
              <a:gd name="T114" fmla="*/ 107 w 478"/>
              <a:gd name="T115" fmla="*/ 539 h 633"/>
              <a:gd name="T116" fmla="*/ 464 w 478"/>
              <a:gd name="T117" fmla="*/ 435 h 633"/>
              <a:gd name="T118" fmla="*/ 246 w 478"/>
              <a:gd name="T119" fmla="*/ 617 h 633"/>
              <a:gd name="T120" fmla="*/ 246 w 478"/>
              <a:gd name="T121" fmla="*/ 14 h 633"/>
              <a:gd name="T122" fmla="*/ 464 w 478"/>
              <a:gd name="T123" fmla="*/ 51 h 633"/>
              <a:gd name="T124" fmla="*/ 464 w 478"/>
              <a:gd name="T125" fmla="*/ 435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78" h="633">
                <a:moveTo>
                  <a:pt x="473" y="39"/>
                </a:moveTo>
                <a:cubicBezTo>
                  <a:pt x="414" y="21"/>
                  <a:pt x="326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24" y="0"/>
                  <a:pt x="208" y="1"/>
                  <a:pt x="193" y="2"/>
                </a:cubicBezTo>
                <a:cubicBezTo>
                  <a:pt x="193" y="2"/>
                  <a:pt x="192" y="2"/>
                  <a:pt x="192" y="2"/>
                </a:cubicBezTo>
                <a:cubicBezTo>
                  <a:pt x="192" y="2"/>
                  <a:pt x="192" y="2"/>
                  <a:pt x="192" y="2"/>
                </a:cubicBezTo>
                <a:cubicBezTo>
                  <a:pt x="192" y="2"/>
                  <a:pt x="192" y="2"/>
                  <a:pt x="191" y="2"/>
                </a:cubicBezTo>
                <a:cubicBezTo>
                  <a:pt x="176" y="3"/>
                  <a:pt x="160" y="5"/>
                  <a:pt x="145" y="7"/>
                </a:cubicBezTo>
                <a:cubicBezTo>
                  <a:pt x="145" y="7"/>
                  <a:pt x="145" y="7"/>
                  <a:pt x="144" y="7"/>
                </a:cubicBezTo>
                <a:cubicBezTo>
                  <a:pt x="129" y="9"/>
                  <a:pt x="114" y="12"/>
                  <a:pt x="98" y="15"/>
                </a:cubicBezTo>
                <a:cubicBezTo>
                  <a:pt x="98" y="15"/>
                  <a:pt x="98" y="15"/>
                  <a:pt x="98" y="15"/>
                </a:cubicBezTo>
                <a:cubicBezTo>
                  <a:pt x="83" y="18"/>
                  <a:pt x="67" y="22"/>
                  <a:pt x="52" y="26"/>
                </a:cubicBezTo>
                <a:cubicBezTo>
                  <a:pt x="51" y="26"/>
                  <a:pt x="51" y="26"/>
                  <a:pt x="51" y="26"/>
                </a:cubicBezTo>
                <a:cubicBezTo>
                  <a:pt x="36" y="30"/>
                  <a:pt x="20" y="34"/>
                  <a:pt x="4" y="39"/>
                </a:cubicBezTo>
                <a:cubicBezTo>
                  <a:pt x="2" y="40"/>
                  <a:pt x="0" y="43"/>
                  <a:pt x="0" y="46"/>
                </a:cubicBezTo>
                <a:cubicBezTo>
                  <a:pt x="0" y="435"/>
                  <a:pt x="0" y="435"/>
                  <a:pt x="0" y="435"/>
                </a:cubicBezTo>
                <a:cubicBezTo>
                  <a:pt x="0" y="450"/>
                  <a:pt x="13" y="486"/>
                  <a:pt x="102" y="553"/>
                </a:cubicBezTo>
                <a:cubicBezTo>
                  <a:pt x="115" y="563"/>
                  <a:pt x="129" y="573"/>
                  <a:pt x="142" y="582"/>
                </a:cubicBezTo>
                <a:cubicBezTo>
                  <a:pt x="142" y="582"/>
                  <a:pt x="142" y="582"/>
                  <a:pt x="142" y="582"/>
                </a:cubicBezTo>
                <a:cubicBezTo>
                  <a:pt x="182" y="609"/>
                  <a:pt x="220" y="629"/>
                  <a:pt x="238" y="633"/>
                </a:cubicBezTo>
                <a:cubicBezTo>
                  <a:pt x="238" y="633"/>
                  <a:pt x="238" y="633"/>
                  <a:pt x="238" y="633"/>
                </a:cubicBezTo>
                <a:cubicBezTo>
                  <a:pt x="238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40" y="633"/>
                  <a:pt x="240" y="633"/>
                  <a:pt x="241" y="633"/>
                </a:cubicBezTo>
                <a:cubicBezTo>
                  <a:pt x="261" y="629"/>
                  <a:pt x="320" y="598"/>
                  <a:pt x="373" y="560"/>
                </a:cubicBezTo>
                <a:cubicBezTo>
                  <a:pt x="421" y="526"/>
                  <a:pt x="478" y="477"/>
                  <a:pt x="478" y="435"/>
                </a:cubicBezTo>
                <a:cubicBezTo>
                  <a:pt x="478" y="46"/>
                  <a:pt x="478" y="46"/>
                  <a:pt x="478" y="46"/>
                </a:cubicBezTo>
                <a:cubicBezTo>
                  <a:pt x="478" y="43"/>
                  <a:pt x="476" y="40"/>
                  <a:pt x="473" y="39"/>
                </a:cubicBezTo>
                <a:close/>
                <a:moveTo>
                  <a:pt x="199" y="15"/>
                </a:moveTo>
                <a:cubicBezTo>
                  <a:pt x="210" y="15"/>
                  <a:pt x="221" y="14"/>
                  <a:pt x="232" y="14"/>
                </a:cubicBezTo>
                <a:cubicBezTo>
                  <a:pt x="232" y="617"/>
                  <a:pt x="232" y="617"/>
                  <a:pt x="232" y="617"/>
                </a:cubicBezTo>
                <a:cubicBezTo>
                  <a:pt x="224" y="614"/>
                  <a:pt x="213" y="608"/>
                  <a:pt x="200" y="601"/>
                </a:cubicBezTo>
                <a:lnTo>
                  <a:pt x="199" y="15"/>
                </a:lnTo>
                <a:close/>
                <a:moveTo>
                  <a:pt x="186" y="593"/>
                </a:moveTo>
                <a:cubicBezTo>
                  <a:pt x="175" y="587"/>
                  <a:pt x="165" y="580"/>
                  <a:pt x="153" y="572"/>
                </a:cubicBezTo>
                <a:cubicBezTo>
                  <a:pt x="153" y="20"/>
                  <a:pt x="153" y="20"/>
                  <a:pt x="153" y="20"/>
                </a:cubicBezTo>
                <a:cubicBezTo>
                  <a:pt x="164" y="19"/>
                  <a:pt x="175" y="17"/>
                  <a:pt x="185" y="17"/>
                </a:cubicBezTo>
                <a:lnTo>
                  <a:pt x="186" y="593"/>
                </a:lnTo>
                <a:close/>
                <a:moveTo>
                  <a:pt x="60" y="38"/>
                </a:moveTo>
                <a:cubicBezTo>
                  <a:pt x="71" y="35"/>
                  <a:pt x="82" y="33"/>
                  <a:pt x="92" y="31"/>
                </a:cubicBezTo>
                <a:cubicBezTo>
                  <a:pt x="93" y="528"/>
                  <a:pt x="93" y="528"/>
                  <a:pt x="93" y="528"/>
                </a:cubicBezTo>
                <a:cubicBezTo>
                  <a:pt x="81" y="518"/>
                  <a:pt x="70" y="509"/>
                  <a:pt x="60" y="500"/>
                </a:cubicBezTo>
                <a:lnTo>
                  <a:pt x="60" y="38"/>
                </a:lnTo>
                <a:close/>
                <a:moveTo>
                  <a:pt x="14" y="435"/>
                </a:moveTo>
                <a:cubicBezTo>
                  <a:pt x="14" y="51"/>
                  <a:pt x="14" y="51"/>
                  <a:pt x="14" y="51"/>
                </a:cubicBezTo>
                <a:cubicBezTo>
                  <a:pt x="24" y="48"/>
                  <a:pt x="35" y="45"/>
                  <a:pt x="46" y="42"/>
                </a:cubicBezTo>
                <a:cubicBezTo>
                  <a:pt x="46" y="487"/>
                  <a:pt x="46" y="487"/>
                  <a:pt x="46" y="487"/>
                </a:cubicBezTo>
                <a:cubicBezTo>
                  <a:pt x="25" y="465"/>
                  <a:pt x="14" y="447"/>
                  <a:pt x="14" y="435"/>
                </a:cubicBezTo>
                <a:close/>
                <a:moveTo>
                  <a:pt x="107" y="539"/>
                </a:moveTo>
                <a:cubicBezTo>
                  <a:pt x="106" y="28"/>
                  <a:pt x="106" y="28"/>
                  <a:pt x="106" y="28"/>
                </a:cubicBezTo>
                <a:cubicBezTo>
                  <a:pt x="117" y="26"/>
                  <a:pt x="128" y="24"/>
                  <a:pt x="139" y="22"/>
                </a:cubicBezTo>
                <a:cubicBezTo>
                  <a:pt x="139" y="563"/>
                  <a:pt x="139" y="563"/>
                  <a:pt x="139" y="563"/>
                </a:cubicBezTo>
                <a:cubicBezTo>
                  <a:pt x="130" y="556"/>
                  <a:pt x="120" y="549"/>
                  <a:pt x="111" y="542"/>
                </a:cubicBezTo>
                <a:cubicBezTo>
                  <a:pt x="109" y="541"/>
                  <a:pt x="108" y="540"/>
                  <a:pt x="107" y="539"/>
                </a:cubicBezTo>
                <a:close/>
                <a:moveTo>
                  <a:pt x="464" y="435"/>
                </a:moveTo>
                <a:cubicBezTo>
                  <a:pt x="464" y="496"/>
                  <a:pt x="297" y="598"/>
                  <a:pt x="246" y="617"/>
                </a:cubicBezTo>
                <a:cubicBezTo>
                  <a:pt x="246" y="14"/>
                  <a:pt x="246" y="14"/>
                  <a:pt x="246" y="14"/>
                </a:cubicBezTo>
                <a:cubicBezTo>
                  <a:pt x="327" y="15"/>
                  <a:pt x="408" y="34"/>
                  <a:pt x="464" y="51"/>
                </a:cubicBezTo>
                <a:lnTo>
                  <a:pt x="464" y="4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endParaRPr lang="en-US" sz="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771713" y="618167"/>
            <a:ext cx="2844317" cy="738664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Ko‘pgina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quruqlikda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yashaydigan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hayvonlarda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ichki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urug‘lanish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kuzatiladi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2"/>
          <p:cNvSpPr txBox="1">
            <a:spLocks noGrp="1"/>
          </p:cNvSpPr>
          <p:nvPr>
            <p:ph type="title"/>
          </p:nvPr>
        </p:nvSpPr>
        <p:spPr>
          <a:xfrm>
            <a:off x="1259545" y="107876"/>
            <a:ext cx="3564396" cy="38597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en-US" sz="2400" dirty="0" err="1" smtClean="0"/>
              <a:t>Hayvonlarda</a:t>
            </a:r>
            <a:r>
              <a:rPr lang="en-US" sz="2400" dirty="0" smtClean="0"/>
              <a:t> </a:t>
            </a:r>
            <a:r>
              <a:rPr lang="en-US" sz="2400" dirty="0" err="1" smtClean="0"/>
              <a:t>urug‘lanish</a:t>
            </a:r>
            <a:endParaRPr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13" y="1494323"/>
            <a:ext cx="2000038" cy="1476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569" y="1872072"/>
            <a:ext cx="2335349" cy="1312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86" y="560338"/>
            <a:ext cx="2250517" cy="1491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560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05">
            <a:extLst>
              <a:ext uri="{FF2B5EF4-FFF2-40B4-BE49-F238E27FC236}">
                <a16:creationId xmlns:a16="http://schemas.microsoft.com/office/drawing/2014/main" id="{958BDEDB-0A0D-4F5A-A9B9-99ACA3199C62}"/>
              </a:ext>
            </a:extLst>
          </p:cNvPr>
          <p:cNvSpPr>
            <a:spLocks noEditPoints="1"/>
          </p:cNvSpPr>
          <p:nvPr/>
        </p:nvSpPr>
        <p:spPr bwMode="auto">
          <a:xfrm>
            <a:off x="553765" y="1062365"/>
            <a:ext cx="239784" cy="342611"/>
          </a:xfrm>
          <a:custGeom>
            <a:avLst/>
            <a:gdLst>
              <a:gd name="T0" fmla="*/ 473 w 478"/>
              <a:gd name="T1" fmla="*/ 39 h 633"/>
              <a:gd name="T2" fmla="*/ 239 w 478"/>
              <a:gd name="T3" fmla="*/ 0 h 633"/>
              <a:gd name="T4" fmla="*/ 239 w 478"/>
              <a:gd name="T5" fmla="*/ 0 h 633"/>
              <a:gd name="T6" fmla="*/ 239 w 478"/>
              <a:gd name="T7" fmla="*/ 0 h 633"/>
              <a:gd name="T8" fmla="*/ 239 w 478"/>
              <a:gd name="T9" fmla="*/ 0 h 633"/>
              <a:gd name="T10" fmla="*/ 193 w 478"/>
              <a:gd name="T11" fmla="*/ 2 h 633"/>
              <a:gd name="T12" fmla="*/ 192 w 478"/>
              <a:gd name="T13" fmla="*/ 2 h 633"/>
              <a:gd name="T14" fmla="*/ 192 w 478"/>
              <a:gd name="T15" fmla="*/ 2 h 633"/>
              <a:gd name="T16" fmla="*/ 191 w 478"/>
              <a:gd name="T17" fmla="*/ 2 h 633"/>
              <a:gd name="T18" fmla="*/ 145 w 478"/>
              <a:gd name="T19" fmla="*/ 7 h 633"/>
              <a:gd name="T20" fmla="*/ 144 w 478"/>
              <a:gd name="T21" fmla="*/ 7 h 633"/>
              <a:gd name="T22" fmla="*/ 98 w 478"/>
              <a:gd name="T23" fmla="*/ 15 h 633"/>
              <a:gd name="T24" fmla="*/ 98 w 478"/>
              <a:gd name="T25" fmla="*/ 15 h 633"/>
              <a:gd name="T26" fmla="*/ 52 w 478"/>
              <a:gd name="T27" fmla="*/ 26 h 633"/>
              <a:gd name="T28" fmla="*/ 51 w 478"/>
              <a:gd name="T29" fmla="*/ 26 h 633"/>
              <a:gd name="T30" fmla="*/ 4 w 478"/>
              <a:gd name="T31" fmla="*/ 39 h 633"/>
              <a:gd name="T32" fmla="*/ 0 w 478"/>
              <a:gd name="T33" fmla="*/ 46 h 633"/>
              <a:gd name="T34" fmla="*/ 0 w 478"/>
              <a:gd name="T35" fmla="*/ 435 h 633"/>
              <a:gd name="T36" fmla="*/ 102 w 478"/>
              <a:gd name="T37" fmla="*/ 553 h 633"/>
              <a:gd name="T38" fmla="*/ 142 w 478"/>
              <a:gd name="T39" fmla="*/ 582 h 633"/>
              <a:gd name="T40" fmla="*/ 142 w 478"/>
              <a:gd name="T41" fmla="*/ 582 h 633"/>
              <a:gd name="T42" fmla="*/ 238 w 478"/>
              <a:gd name="T43" fmla="*/ 633 h 633"/>
              <a:gd name="T44" fmla="*/ 238 w 478"/>
              <a:gd name="T45" fmla="*/ 633 h 633"/>
              <a:gd name="T46" fmla="*/ 239 w 478"/>
              <a:gd name="T47" fmla="*/ 633 h 633"/>
              <a:gd name="T48" fmla="*/ 239 w 478"/>
              <a:gd name="T49" fmla="*/ 633 h 633"/>
              <a:gd name="T50" fmla="*/ 239 w 478"/>
              <a:gd name="T51" fmla="*/ 633 h 633"/>
              <a:gd name="T52" fmla="*/ 239 w 478"/>
              <a:gd name="T53" fmla="*/ 633 h 633"/>
              <a:gd name="T54" fmla="*/ 241 w 478"/>
              <a:gd name="T55" fmla="*/ 633 h 633"/>
              <a:gd name="T56" fmla="*/ 373 w 478"/>
              <a:gd name="T57" fmla="*/ 560 h 633"/>
              <a:gd name="T58" fmla="*/ 478 w 478"/>
              <a:gd name="T59" fmla="*/ 435 h 633"/>
              <a:gd name="T60" fmla="*/ 478 w 478"/>
              <a:gd name="T61" fmla="*/ 46 h 633"/>
              <a:gd name="T62" fmla="*/ 473 w 478"/>
              <a:gd name="T63" fmla="*/ 39 h 633"/>
              <a:gd name="T64" fmla="*/ 199 w 478"/>
              <a:gd name="T65" fmla="*/ 15 h 633"/>
              <a:gd name="T66" fmla="*/ 232 w 478"/>
              <a:gd name="T67" fmla="*/ 14 h 633"/>
              <a:gd name="T68" fmla="*/ 232 w 478"/>
              <a:gd name="T69" fmla="*/ 617 h 633"/>
              <a:gd name="T70" fmla="*/ 200 w 478"/>
              <a:gd name="T71" fmla="*/ 601 h 633"/>
              <a:gd name="T72" fmla="*/ 199 w 478"/>
              <a:gd name="T73" fmla="*/ 15 h 633"/>
              <a:gd name="T74" fmla="*/ 186 w 478"/>
              <a:gd name="T75" fmla="*/ 593 h 633"/>
              <a:gd name="T76" fmla="*/ 153 w 478"/>
              <a:gd name="T77" fmla="*/ 572 h 633"/>
              <a:gd name="T78" fmla="*/ 153 w 478"/>
              <a:gd name="T79" fmla="*/ 20 h 633"/>
              <a:gd name="T80" fmla="*/ 185 w 478"/>
              <a:gd name="T81" fmla="*/ 17 h 633"/>
              <a:gd name="T82" fmla="*/ 186 w 478"/>
              <a:gd name="T83" fmla="*/ 593 h 633"/>
              <a:gd name="T84" fmla="*/ 60 w 478"/>
              <a:gd name="T85" fmla="*/ 38 h 633"/>
              <a:gd name="T86" fmla="*/ 92 w 478"/>
              <a:gd name="T87" fmla="*/ 31 h 633"/>
              <a:gd name="T88" fmla="*/ 93 w 478"/>
              <a:gd name="T89" fmla="*/ 528 h 633"/>
              <a:gd name="T90" fmla="*/ 60 w 478"/>
              <a:gd name="T91" fmla="*/ 500 h 633"/>
              <a:gd name="T92" fmla="*/ 60 w 478"/>
              <a:gd name="T93" fmla="*/ 38 h 633"/>
              <a:gd name="T94" fmla="*/ 14 w 478"/>
              <a:gd name="T95" fmla="*/ 435 h 633"/>
              <a:gd name="T96" fmla="*/ 14 w 478"/>
              <a:gd name="T97" fmla="*/ 51 h 633"/>
              <a:gd name="T98" fmla="*/ 46 w 478"/>
              <a:gd name="T99" fmla="*/ 42 h 633"/>
              <a:gd name="T100" fmla="*/ 46 w 478"/>
              <a:gd name="T101" fmla="*/ 487 h 633"/>
              <a:gd name="T102" fmla="*/ 14 w 478"/>
              <a:gd name="T103" fmla="*/ 435 h 633"/>
              <a:gd name="T104" fmla="*/ 107 w 478"/>
              <a:gd name="T105" fmla="*/ 539 h 633"/>
              <a:gd name="T106" fmla="*/ 106 w 478"/>
              <a:gd name="T107" fmla="*/ 28 h 633"/>
              <a:gd name="T108" fmla="*/ 139 w 478"/>
              <a:gd name="T109" fmla="*/ 22 h 633"/>
              <a:gd name="T110" fmla="*/ 139 w 478"/>
              <a:gd name="T111" fmla="*/ 563 h 633"/>
              <a:gd name="T112" fmla="*/ 111 w 478"/>
              <a:gd name="T113" fmla="*/ 542 h 633"/>
              <a:gd name="T114" fmla="*/ 107 w 478"/>
              <a:gd name="T115" fmla="*/ 539 h 633"/>
              <a:gd name="T116" fmla="*/ 464 w 478"/>
              <a:gd name="T117" fmla="*/ 435 h 633"/>
              <a:gd name="T118" fmla="*/ 246 w 478"/>
              <a:gd name="T119" fmla="*/ 617 h 633"/>
              <a:gd name="T120" fmla="*/ 246 w 478"/>
              <a:gd name="T121" fmla="*/ 14 h 633"/>
              <a:gd name="T122" fmla="*/ 464 w 478"/>
              <a:gd name="T123" fmla="*/ 51 h 633"/>
              <a:gd name="T124" fmla="*/ 464 w 478"/>
              <a:gd name="T125" fmla="*/ 435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78" h="633">
                <a:moveTo>
                  <a:pt x="473" y="39"/>
                </a:moveTo>
                <a:cubicBezTo>
                  <a:pt x="414" y="21"/>
                  <a:pt x="326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24" y="0"/>
                  <a:pt x="208" y="1"/>
                  <a:pt x="193" y="2"/>
                </a:cubicBezTo>
                <a:cubicBezTo>
                  <a:pt x="193" y="2"/>
                  <a:pt x="192" y="2"/>
                  <a:pt x="192" y="2"/>
                </a:cubicBezTo>
                <a:cubicBezTo>
                  <a:pt x="192" y="2"/>
                  <a:pt x="192" y="2"/>
                  <a:pt x="192" y="2"/>
                </a:cubicBezTo>
                <a:cubicBezTo>
                  <a:pt x="192" y="2"/>
                  <a:pt x="192" y="2"/>
                  <a:pt x="191" y="2"/>
                </a:cubicBezTo>
                <a:cubicBezTo>
                  <a:pt x="176" y="3"/>
                  <a:pt x="160" y="5"/>
                  <a:pt x="145" y="7"/>
                </a:cubicBezTo>
                <a:cubicBezTo>
                  <a:pt x="145" y="7"/>
                  <a:pt x="145" y="7"/>
                  <a:pt x="144" y="7"/>
                </a:cubicBezTo>
                <a:cubicBezTo>
                  <a:pt x="129" y="9"/>
                  <a:pt x="114" y="12"/>
                  <a:pt x="98" y="15"/>
                </a:cubicBezTo>
                <a:cubicBezTo>
                  <a:pt x="98" y="15"/>
                  <a:pt x="98" y="15"/>
                  <a:pt x="98" y="15"/>
                </a:cubicBezTo>
                <a:cubicBezTo>
                  <a:pt x="83" y="18"/>
                  <a:pt x="67" y="22"/>
                  <a:pt x="52" y="26"/>
                </a:cubicBezTo>
                <a:cubicBezTo>
                  <a:pt x="51" y="26"/>
                  <a:pt x="51" y="26"/>
                  <a:pt x="51" y="26"/>
                </a:cubicBezTo>
                <a:cubicBezTo>
                  <a:pt x="36" y="30"/>
                  <a:pt x="20" y="34"/>
                  <a:pt x="4" y="39"/>
                </a:cubicBezTo>
                <a:cubicBezTo>
                  <a:pt x="2" y="40"/>
                  <a:pt x="0" y="43"/>
                  <a:pt x="0" y="46"/>
                </a:cubicBezTo>
                <a:cubicBezTo>
                  <a:pt x="0" y="435"/>
                  <a:pt x="0" y="435"/>
                  <a:pt x="0" y="435"/>
                </a:cubicBezTo>
                <a:cubicBezTo>
                  <a:pt x="0" y="450"/>
                  <a:pt x="13" y="486"/>
                  <a:pt x="102" y="553"/>
                </a:cubicBezTo>
                <a:cubicBezTo>
                  <a:pt x="115" y="563"/>
                  <a:pt x="129" y="573"/>
                  <a:pt x="142" y="582"/>
                </a:cubicBezTo>
                <a:cubicBezTo>
                  <a:pt x="142" y="582"/>
                  <a:pt x="142" y="582"/>
                  <a:pt x="142" y="582"/>
                </a:cubicBezTo>
                <a:cubicBezTo>
                  <a:pt x="182" y="609"/>
                  <a:pt x="220" y="629"/>
                  <a:pt x="238" y="633"/>
                </a:cubicBezTo>
                <a:cubicBezTo>
                  <a:pt x="238" y="633"/>
                  <a:pt x="238" y="633"/>
                  <a:pt x="238" y="633"/>
                </a:cubicBezTo>
                <a:cubicBezTo>
                  <a:pt x="238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40" y="633"/>
                  <a:pt x="240" y="633"/>
                  <a:pt x="241" y="633"/>
                </a:cubicBezTo>
                <a:cubicBezTo>
                  <a:pt x="261" y="629"/>
                  <a:pt x="320" y="598"/>
                  <a:pt x="373" y="560"/>
                </a:cubicBezTo>
                <a:cubicBezTo>
                  <a:pt x="421" y="526"/>
                  <a:pt x="478" y="477"/>
                  <a:pt x="478" y="435"/>
                </a:cubicBezTo>
                <a:cubicBezTo>
                  <a:pt x="478" y="46"/>
                  <a:pt x="478" y="46"/>
                  <a:pt x="478" y="46"/>
                </a:cubicBezTo>
                <a:cubicBezTo>
                  <a:pt x="478" y="43"/>
                  <a:pt x="476" y="40"/>
                  <a:pt x="473" y="39"/>
                </a:cubicBezTo>
                <a:close/>
                <a:moveTo>
                  <a:pt x="199" y="15"/>
                </a:moveTo>
                <a:cubicBezTo>
                  <a:pt x="210" y="15"/>
                  <a:pt x="221" y="14"/>
                  <a:pt x="232" y="14"/>
                </a:cubicBezTo>
                <a:cubicBezTo>
                  <a:pt x="232" y="617"/>
                  <a:pt x="232" y="617"/>
                  <a:pt x="232" y="617"/>
                </a:cubicBezTo>
                <a:cubicBezTo>
                  <a:pt x="224" y="614"/>
                  <a:pt x="213" y="608"/>
                  <a:pt x="200" y="601"/>
                </a:cubicBezTo>
                <a:lnTo>
                  <a:pt x="199" y="15"/>
                </a:lnTo>
                <a:close/>
                <a:moveTo>
                  <a:pt x="186" y="593"/>
                </a:moveTo>
                <a:cubicBezTo>
                  <a:pt x="175" y="587"/>
                  <a:pt x="165" y="580"/>
                  <a:pt x="153" y="572"/>
                </a:cubicBezTo>
                <a:cubicBezTo>
                  <a:pt x="153" y="20"/>
                  <a:pt x="153" y="20"/>
                  <a:pt x="153" y="20"/>
                </a:cubicBezTo>
                <a:cubicBezTo>
                  <a:pt x="164" y="19"/>
                  <a:pt x="175" y="17"/>
                  <a:pt x="185" y="17"/>
                </a:cubicBezTo>
                <a:lnTo>
                  <a:pt x="186" y="593"/>
                </a:lnTo>
                <a:close/>
                <a:moveTo>
                  <a:pt x="60" y="38"/>
                </a:moveTo>
                <a:cubicBezTo>
                  <a:pt x="71" y="35"/>
                  <a:pt x="82" y="33"/>
                  <a:pt x="92" y="31"/>
                </a:cubicBezTo>
                <a:cubicBezTo>
                  <a:pt x="93" y="528"/>
                  <a:pt x="93" y="528"/>
                  <a:pt x="93" y="528"/>
                </a:cubicBezTo>
                <a:cubicBezTo>
                  <a:pt x="81" y="518"/>
                  <a:pt x="70" y="509"/>
                  <a:pt x="60" y="500"/>
                </a:cubicBezTo>
                <a:lnTo>
                  <a:pt x="60" y="38"/>
                </a:lnTo>
                <a:close/>
                <a:moveTo>
                  <a:pt x="14" y="435"/>
                </a:moveTo>
                <a:cubicBezTo>
                  <a:pt x="14" y="51"/>
                  <a:pt x="14" y="51"/>
                  <a:pt x="14" y="51"/>
                </a:cubicBezTo>
                <a:cubicBezTo>
                  <a:pt x="24" y="48"/>
                  <a:pt x="35" y="45"/>
                  <a:pt x="46" y="42"/>
                </a:cubicBezTo>
                <a:cubicBezTo>
                  <a:pt x="46" y="487"/>
                  <a:pt x="46" y="487"/>
                  <a:pt x="46" y="487"/>
                </a:cubicBezTo>
                <a:cubicBezTo>
                  <a:pt x="25" y="465"/>
                  <a:pt x="14" y="447"/>
                  <a:pt x="14" y="435"/>
                </a:cubicBezTo>
                <a:close/>
                <a:moveTo>
                  <a:pt x="107" y="539"/>
                </a:moveTo>
                <a:cubicBezTo>
                  <a:pt x="106" y="28"/>
                  <a:pt x="106" y="28"/>
                  <a:pt x="106" y="28"/>
                </a:cubicBezTo>
                <a:cubicBezTo>
                  <a:pt x="117" y="26"/>
                  <a:pt x="128" y="24"/>
                  <a:pt x="139" y="22"/>
                </a:cubicBezTo>
                <a:cubicBezTo>
                  <a:pt x="139" y="563"/>
                  <a:pt x="139" y="563"/>
                  <a:pt x="139" y="563"/>
                </a:cubicBezTo>
                <a:cubicBezTo>
                  <a:pt x="130" y="556"/>
                  <a:pt x="120" y="549"/>
                  <a:pt x="111" y="542"/>
                </a:cubicBezTo>
                <a:cubicBezTo>
                  <a:pt x="109" y="541"/>
                  <a:pt x="108" y="540"/>
                  <a:pt x="107" y="539"/>
                </a:cubicBezTo>
                <a:close/>
                <a:moveTo>
                  <a:pt x="464" y="435"/>
                </a:moveTo>
                <a:cubicBezTo>
                  <a:pt x="464" y="496"/>
                  <a:pt x="297" y="598"/>
                  <a:pt x="246" y="617"/>
                </a:cubicBezTo>
                <a:cubicBezTo>
                  <a:pt x="246" y="14"/>
                  <a:pt x="246" y="14"/>
                  <a:pt x="246" y="14"/>
                </a:cubicBezTo>
                <a:cubicBezTo>
                  <a:pt x="327" y="15"/>
                  <a:pt x="408" y="34"/>
                  <a:pt x="464" y="51"/>
                </a:cubicBezTo>
                <a:lnTo>
                  <a:pt x="464" y="4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endParaRPr lang="en-US" sz="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95649" y="683940"/>
            <a:ext cx="3456385" cy="2246769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Urug‘lanish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jarayonida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spermatozoid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tuxum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yaqinlashadi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bosh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qismidagi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fermentlar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ta’sirida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tuxum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qobig‘i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erib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kichik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teshikcha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paydo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teshikcha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spermatozoid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yadrosi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tuxum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ichiga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Keyin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ikkala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gametaning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gaploid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yadrolari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qo‘shilib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umumiy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diploid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so‘ngra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bo‘linish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rivojlanish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boshlanadi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2"/>
          <p:cNvSpPr txBox="1">
            <a:spLocks noGrp="1"/>
          </p:cNvSpPr>
          <p:nvPr>
            <p:ph type="title"/>
          </p:nvPr>
        </p:nvSpPr>
        <p:spPr>
          <a:xfrm>
            <a:off x="1259545" y="107876"/>
            <a:ext cx="3564396" cy="38597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en-US" sz="2400" dirty="0" err="1" smtClean="0"/>
              <a:t>Hayvonlarda</a:t>
            </a:r>
            <a:r>
              <a:rPr lang="en-US" sz="2400" dirty="0" smtClean="0"/>
              <a:t> </a:t>
            </a:r>
            <a:r>
              <a:rPr lang="en-US" sz="2400" dirty="0" err="1" smtClean="0"/>
              <a:t>urug‘lanish</a:t>
            </a:r>
            <a:endParaRPr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83" y="827956"/>
            <a:ext cx="2029862" cy="1908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8923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i9_Aqua Teal Dark">
      <a:dk1>
        <a:srgbClr val="FFFFFF"/>
      </a:dk1>
      <a:lt1>
        <a:srgbClr val="2B2B2D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10.xml><?xml version="1.0" encoding="utf-8"?>
<a:theme xmlns:a="http://schemas.openxmlformats.org/drawingml/2006/main" name="9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5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6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7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9.xml><?xml version="1.0" encoding="utf-8"?>
<a:theme xmlns:a="http://schemas.openxmlformats.org/drawingml/2006/main" name="8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160187</TotalTime>
  <Words>655</Words>
  <Application>Microsoft Office PowerPoint</Application>
  <PresentationFormat>Произвольный</PresentationFormat>
  <Paragraphs>87</Paragraphs>
  <Slides>22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22</vt:i4>
      </vt:variant>
    </vt:vector>
  </HeadingPairs>
  <TitlesOfParts>
    <vt:vector size="37" baseType="lpstr">
      <vt:lpstr>Arial</vt:lpstr>
      <vt:lpstr>Calibri</vt:lpstr>
      <vt:lpstr>Open Sans</vt:lpstr>
      <vt:lpstr>Open Sans Light</vt:lpstr>
      <vt:lpstr>Wingdings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   BIOLOGIYA</vt:lpstr>
      <vt:lpstr>Dars rejasi</vt:lpstr>
      <vt:lpstr>O‘TILGAN MAVZUNI MUSTAHKAMLASH: </vt:lpstr>
      <vt:lpstr>O‘TILGAN MAVZUNI MUSTAHKAMLASH: </vt:lpstr>
      <vt:lpstr>URUG‘LANISH </vt:lpstr>
      <vt:lpstr>URUG‘LANISH </vt:lpstr>
      <vt:lpstr>Hayvonlarda urug‘lanish</vt:lpstr>
      <vt:lpstr>Hayvonlarda urug‘lanish</vt:lpstr>
      <vt:lpstr>Hayvonlarda urug‘lanish</vt:lpstr>
      <vt:lpstr>Hayvonlarda urug‘lanish</vt:lpstr>
      <vt:lpstr>O‘simliklarda urug‘lanish </vt:lpstr>
      <vt:lpstr>O‘simliklarda urug‘lanish </vt:lpstr>
      <vt:lpstr>O‘simliklarda urug‘lanish </vt:lpstr>
      <vt:lpstr>O‘simliklarda urug‘lanish </vt:lpstr>
      <vt:lpstr>O‘simliklarda urug‘lanish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DesignSmash</dc:creator>
  <cp:lastModifiedBy>User</cp:lastModifiedBy>
  <cp:revision>2148</cp:revision>
  <dcterms:created xsi:type="dcterms:W3CDTF">2014-10-08T23:03:32Z</dcterms:created>
  <dcterms:modified xsi:type="dcterms:W3CDTF">2021-03-25T07:49:50Z</dcterms:modified>
</cp:coreProperties>
</file>