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02" r:id="rId12"/>
    <p:sldId id="1463" r:id="rId13"/>
    <p:sldId id="1492" r:id="rId14"/>
    <p:sldId id="1493" r:id="rId15"/>
    <p:sldId id="1494" r:id="rId16"/>
    <p:sldId id="1489" r:id="rId17"/>
    <p:sldId id="1481" r:id="rId18"/>
    <p:sldId id="262" r:id="rId19"/>
    <p:sldId id="1482" r:id="rId20"/>
    <p:sldId id="1490" r:id="rId21"/>
    <p:sldId id="1495" r:id="rId22"/>
    <p:sldId id="1465" r:id="rId23"/>
    <p:sldId id="1491" r:id="rId24"/>
    <p:sldId id="1414" r:id="rId25"/>
    <p:sldId id="1486" r:id="rId26"/>
    <p:sldId id="1462" r:id="rId27"/>
    <p:sldId id="1485" r:id="rId28"/>
    <p:sldId id="1425" r:id="rId29"/>
    <p:sldId id="1456" r:id="rId30"/>
    <p:sldId id="1429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92"/>
            <p14:sldId id="1493"/>
            <p14:sldId id="1494"/>
            <p14:sldId id="1489"/>
            <p14:sldId id="1481"/>
            <p14:sldId id="262"/>
            <p14:sldId id="1482"/>
            <p14:sldId id="1490"/>
            <p14:sldId id="1495"/>
            <p14:sldId id="1465"/>
            <p14:sldId id="1491"/>
            <p14:sldId id="1414"/>
            <p14:sldId id="1486"/>
            <p14:sldId id="1462"/>
            <p14:sldId id="1485"/>
            <p14:sldId id="1425"/>
            <p14:sldId id="145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E89F"/>
    <a:srgbClr val="66FF99"/>
    <a:srgbClr val="FFFF66"/>
    <a:srgbClr val="FF9966"/>
    <a:srgbClr val="CC99FF"/>
    <a:srgbClr val="9999FF"/>
    <a:srgbClr val="4EA327"/>
    <a:srgbClr val="969696"/>
    <a:srgbClr val="E84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0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3500" y="1375017"/>
            <a:ext cx="4572509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46" y="1794302"/>
            <a:ext cx="2037301" cy="144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2" y="2232112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6188" y="863960"/>
            <a:ext cx="3425681" cy="73866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503461" y="107876"/>
            <a:ext cx="486054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Jinsiy</a:t>
            </a:r>
            <a:r>
              <a:rPr lang="en-US" sz="2400" dirty="0" smtClean="0"/>
              <a:t> </a:t>
            </a:r>
            <a:r>
              <a:rPr lang="en-US" sz="2400" dirty="0" err="1" smtClean="0"/>
              <a:t>hujayralarning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rivojlanishi</a:t>
            </a:r>
            <a:endParaRPr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8388" y="1728056"/>
            <a:ext cx="339564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urug‘donda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tuxumdonda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728056"/>
            <a:ext cx="2054932" cy="148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367556" y="587514"/>
            <a:ext cx="780305" cy="1068534"/>
            <a:chOff x="1619691" y="0"/>
            <a:chExt cx="2520068" cy="324008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91" y="0"/>
              <a:ext cx="2520068" cy="3240088"/>
            </a:xfrm>
            <a:prstGeom prst="rect">
              <a:avLst/>
            </a:prstGeom>
          </p:spPr>
        </p:pic>
        <p:sp>
          <p:nvSpPr>
            <p:cNvPr id="11" name="Прямоугольник с одним скругленным углом 10"/>
            <p:cNvSpPr/>
            <p:nvPr/>
          </p:nvSpPr>
          <p:spPr>
            <a:xfrm>
              <a:off x="2123641" y="251893"/>
              <a:ext cx="1584176" cy="180020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1" y="516340"/>
            <a:ext cx="1315384" cy="121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493" y="625452"/>
            <a:ext cx="4356484" cy="73866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7080" y="1439555"/>
            <a:ext cx="305817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en-US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7080" y="1856825"/>
            <a:ext cx="307167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3582" y="2253682"/>
            <a:ext cx="307167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Yetilish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7892" y="2695074"/>
            <a:ext cx="307167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503461" y="107876"/>
            <a:ext cx="486054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Jinsiy</a:t>
            </a:r>
            <a:r>
              <a:rPr lang="en-US" sz="2400" dirty="0" smtClean="0"/>
              <a:t> </a:t>
            </a:r>
            <a:r>
              <a:rPr lang="en-US" sz="2400" dirty="0" err="1" smtClean="0"/>
              <a:t>hujayralarning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rivojlanishi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1153" y="71872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545" y="2160104"/>
            <a:ext cx="2884776" cy="95410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Ovogenezda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umurtqasizlarda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575928"/>
            <a:ext cx="2879725" cy="95410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349" y="1296008"/>
            <a:ext cx="259268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Spermatogenezda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balog‘atga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davrigacha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6" y="1530034"/>
            <a:ext cx="1080337" cy="63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14" y="529353"/>
            <a:ext cx="1343554" cy="75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8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7717" y="827956"/>
            <a:ext cx="2808312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martagacha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1153" y="71872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611932"/>
            <a:ext cx="2558019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1153" y="71872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1813" y="751088"/>
            <a:ext cx="193482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14" y="1836558"/>
            <a:ext cx="1726704" cy="128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770450"/>
            <a:ext cx="1692188" cy="135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611932"/>
            <a:ext cx="1620180" cy="115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10" y="611934"/>
            <a:ext cx="1662395" cy="122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8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57485" y="1368016"/>
            <a:ext cx="1102259" cy="2556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05" y="1007976"/>
            <a:ext cx="2808014" cy="138499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1153" y="71872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6" y="996563"/>
            <a:ext cx="2268070" cy="170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2736" y="1079984"/>
            <a:ext cx="2760973" cy="181588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1153" y="71872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611932"/>
            <a:ext cx="2592288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" y="1836068"/>
            <a:ext cx="1872208" cy="129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1693" y="692559"/>
            <a:ext cx="302403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tezlatishdir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urug‘lantirgach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diploid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1153" y="71872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3" y="692559"/>
            <a:ext cx="1568822" cy="55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3" y="1342078"/>
            <a:ext cx="1550574" cy="17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" y="621614"/>
            <a:ext cx="3549683" cy="2472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1153" y="71872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3821" y="827956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49669" y="1273739"/>
            <a:ext cx="9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49669" y="1719522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25949" y="2232112"/>
            <a:ext cx="1692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8191" y="849530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2n,2c.</a:t>
            </a:r>
            <a:endParaRPr lang="en-US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91463" y="1356143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2n,4c.</a:t>
            </a:r>
            <a:endParaRPr lang="en-US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72267" y="1751130"/>
            <a:ext cx="53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n,2c.</a:t>
            </a:r>
            <a:endParaRPr lang="en-US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72267" y="2225285"/>
            <a:ext cx="450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,c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65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593" y="603246"/>
            <a:ext cx="213149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481" y="1080043"/>
            <a:ext cx="1369746" cy="338554"/>
          </a:xfrm>
          <a:prstGeom prst="rect">
            <a:avLst/>
          </a:prstGeom>
          <a:solidFill>
            <a:srgbClr val="FFE89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Ovogenez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66174" y="1097139"/>
            <a:ext cx="1799410" cy="338554"/>
          </a:xfrm>
          <a:prstGeom prst="rect">
            <a:avLst/>
          </a:prstGeom>
          <a:solidFill>
            <a:srgbClr val="FFE89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Spermatogenez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053" y="1477219"/>
            <a:ext cx="2592287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Spermatogenezga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etadi.Tuxum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to‘planadi.Bittasiga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o‘tadi.1ta yirik,3ta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9745" y="1481954"/>
            <a:ext cx="2412269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spermatid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taqsimlanadi.Sakillanish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darida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4ta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71713" y="1066068"/>
            <a:ext cx="284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Jinsiy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hujayralarning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tuzlishi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735709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61324" y="2139791"/>
            <a:ext cx="233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Gametogenez</a:t>
            </a:r>
            <a:r>
              <a:rPr lang="en-US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56916" y="628639"/>
            <a:ext cx="27003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858" y="2789095"/>
            <a:ext cx="4284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453" y="1263724"/>
            <a:ext cx="4676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………………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32698" y="1164485"/>
            <a:ext cx="1327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en-US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0858" y="1637899"/>
            <a:ext cx="3568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……………..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shakllanadi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63247" y="1571501"/>
            <a:ext cx="116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urug‘donda</a:t>
            </a:r>
            <a:endParaRPr lang="en-US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0858" y="1975062"/>
            <a:ext cx="3530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22700" y="1908133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endParaRPr lang="en-US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1453" y="2338575"/>
            <a:ext cx="4844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………...………..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23469" y="2274313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spermatogenez</a:t>
            </a:r>
            <a:endParaRPr lang="en-US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30554" y="2646352"/>
            <a:ext cx="100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ovogenez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712" y="1618357"/>
            <a:ext cx="472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107-sahifadagi 35-rasm,108-sahifadagi 36-rasmlarni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167" y="1203386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110" y="1575329"/>
            <a:ext cx="1764196" cy="36933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533" y="601539"/>
            <a:ext cx="3492388" cy="83099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786" y="2137746"/>
            <a:ext cx="1505540" cy="36933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Shizogoniya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137" y="2691175"/>
            <a:ext cx="2364750" cy="36933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4871" y="1593219"/>
            <a:ext cx="250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Amyoba,evglena,infuzoriya</a:t>
            </a:r>
            <a:endParaRPr lang="en-US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4871" y="2085093"/>
            <a:ext cx="1487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Bezgak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paraziti</a:t>
            </a:r>
            <a:endParaRPr lang="en-US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2156" y="2702355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439" y="688691"/>
            <a:ext cx="430117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184" y="1630432"/>
            <a:ext cx="2088905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5184" y="2125507"/>
            <a:ext cx="2316660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453" y="1164310"/>
            <a:ext cx="1941557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5184" y="2617846"/>
            <a:ext cx="2637260" cy="3385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085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597" y="107542"/>
            <a:ext cx="248427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Jinsiy</a:t>
            </a:r>
            <a:r>
              <a:rPr lang="en-US" sz="2400" dirty="0" smtClean="0"/>
              <a:t> </a:t>
            </a:r>
            <a:r>
              <a:rPr lang="en-US" sz="2400" dirty="0" err="1" smtClean="0"/>
              <a:t>ko‘payish</a:t>
            </a:r>
            <a:r>
              <a:rPr lang="en-US" sz="2400" dirty="0" smtClean="0"/>
              <a:t>: </a:t>
            </a:r>
            <a:endParaRPr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5510" y="647936"/>
            <a:ext cx="2736155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1" y="647936"/>
            <a:ext cx="2643320" cy="240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61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5858" y="755948"/>
            <a:ext cx="2916175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moslanuvchan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evolutsiyasida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683940"/>
            <a:ext cx="2574518" cy="223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0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461" y="107876"/>
            <a:ext cx="486054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Jinsiy</a:t>
            </a:r>
            <a:r>
              <a:rPr lang="en-US" sz="2400" dirty="0" smtClean="0"/>
              <a:t> </a:t>
            </a:r>
            <a:r>
              <a:rPr lang="en-US" sz="2400" dirty="0" err="1" smtClean="0"/>
              <a:t>hujayralarning</a:t>
            </a:r>
            <a:r>
              <a:rPr lang="en-US" sz="2400" dirty="0" smtClean="0"/>
              <a:t> </a:t>
            </a:r>
            <a:r>
              <a:rPr lang="en-US" sz="2400" dirty="0" err="1" smtClean="0"/>
              <a:t>tuzilishi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613" y="611932"/>
            <a:ext cx="1863011" cy="338554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461" y="1035644"/>
            <a:ext cx="1929916" cy="738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</a:t>
            </a:r>
            <a:endParaRPr lang="en-US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9765" y="1050947"/>
            <a:ext cx="1872208" cy="738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Urg‘ochilik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2512" y="2052092"/>
            <a:ext cx="193116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harakatchan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95749" y="2159814"/>
            <a:ext cx="18722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harakatsiz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0408" y="2514513"/>
            <a:ext cx="3055621" cy="52322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mitoxondriyalar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503461" y="107876"/>
            <a:ext cx="486054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Jinsiy</a:t>
            </a:r>
            <a:r>
              <a:rPr lang="en-US" sz="2400" dirty="0" smtClean="0"/>
              <a:t> </a:t>
            </a:r>
            <a:r>
              <a:rPr lang="en-US" sz="2400" dirty="0" err="1" smtClean="0"/>
              <a:t>hujayralarning</a:t>
            </a:r>
            <a:r>
              <a:rPr lang="en-US" sz="2400" dirty="0" smtClean="0"/>
              <a:t> </a:t>
            </a:r>
            <a:r>
              <a:rPr lang="en-US" sz="2400" dirty="0" err="1" smtClean="0"/>
              <a:t>tuzilishi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60408" y="618006"/>
            <a:ext cx="3055621" cy="73866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bosh,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0408" y="1463055"/>
            <a:ext cx="305562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boshchasining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zichlashgan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647936"/>
            <a:ext cx="2352080" cy="233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5709" y="683940"/>
            <a:ext cx="2772308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sariqlikning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503461" y="107876"/>
            <a:ext cx="486054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Jinsiy</a:t>
            </a:r>
            <a:r>
              <a:rPr lang="en-US" sz="2400" dirty="0" smtClean="0"/>
              <a:t> </a:t>
            </a:r>
            <a:r>
              <a:rPr lang="en-US" sz="2400" dirty="0" err="1" smtClean="0"/>
              <a:t>hujayralarning</a:t>
            </a:r>
            <a:r>
              <a:rPr lang="en-US" sz="2400" dirty="0" smtClean="0"/>
              <a:t> </a:t>
            </a:r>
            <a:r>
              <a:rPr lang="en-US" sz="2400" dirty="0" err="1" smtClean="0"/>
              <a:t>tuzilishi</a:t>
            </a:r>
            <a:endParaRPr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561725"/>
            <a:ext cx="1559947" cy="104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9" y="1476028"/>
            <a:ext cx="1663837" cy="109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1" y="1980084"/>
            <a:ext cx="755160" cy="1130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45" y="2520144"/>
            <a:ext cx="1141115" cy="605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163748</TotalTime>
  <Words>712</Words>
  <Application>Microsoft Office PowerPoint</Application>
  <PresentationFormat>Произвольный</PresentationFormat>
  <Paragraphs>99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MUSTAHKAMLASH: </vt:lpstr>
      <vt:lpstr>O‘TILGAN MAVZUNI MUSTAHKAMLASH: </vt:lpstr>
      <vt:lpstr>Jinsiy ko‘payish: </vt:lpstr>
      <vt:lpstr>O‘TILGAN MAVZUNI MUSTAHKAMLASH: </vt:lpstr>
      <vt:lpstr>Jinsiy hujayralarning tuzilishi</vt:lpstr>
      <vt:lpstr>Jinsiy hujayralarning tuzilishi</vt:lpstr>
      <vt:lpstr>Jinsiy hujayralarning tuzilishi</vt:lpstr>
      <vt:lpstr>Jinsiy hujayralarning rivojlanishi</vt:lpstr>
      <vt:lpstr>Jinsiy hujayralarning rivojlanishi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2144</cp:revision>
  <dcterms:created xsi:type="dcterms:W3CDTF">2014-10-08T23:03:32Z</dcterms:created>
  <dcterms:modified xsi:type="dcterms:W3CDTF">2021-03-25T07:48:49Z</dcterms:modified>
</cp:coreProperties>
</file>