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63" r:id="rId3"/>
    <p:sldId id="1664" r:id="rId4"/>
    <p:sldId id="1650" r:id="rId5"/>
    <p:sldId id="1670" r:id="rId6"/>
    <p:sldId id="1672" r:id="rId7"/>
    <p:sldId id="1659" r:id="rId8"/>
    <p:sldId id="1674" r:id="rId9"/>
    <p:sldId id="1649" r:id="rId10"/>
    <p:sldId id="1647" r:id="rId11"/>
    <p:sldId id="1669" r:id="rId12"/>
    <p:sldId id="1673" r:id="rId13"/>
    <p:sldId id="1639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2895" autoAdjust="0"/>
  </p:normalViewPr>
  <p:slideViewPr>
    <p:cSldViewPr>
      <p:cViewPr varScale="1">
        <p:scale>
          <a:sx n="149" d="100"/>
          <a:sy n="149" d="100"/>
        </p:scale>
        <p:origin x="396" y="12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88722" y="2225159"/>
            <a:ext cx="5627493" cy="185875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Ikkilangan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burchakning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sinusi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kosinusi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852003"/>
                <a:ext cx="9144000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297-mashq. </a:t>
                </a:r>
                <a:r>
                  <a:rPr lang="en-US" sz="22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</a:t>
                </a:r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soddalashtiring</a:t>
                </a:r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3) </m:t>
                    </m:r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2003"/>
                <a:ext cx="9144000" cy="480901"/>
              </a:xfrm>
              <a:prstGeom prst="rect">
                <a:avLst/>
              </a:prstGeom>
              <a:blipFill>
                <a:blip r:embed="rId2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406" y="1209813"/>
                <a:ext cx="8850382" cy="75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" y="1209813"/>
                <a:ext cx="8850382" cy="754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5406" y="2025478"/>
                <a:ext cx="8971090" cy="41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</m:t>
                      </m:r>
                      <m:r>
                        <a:rPr lang="en-US" sz="18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𝐜𝐨𝐬𝟒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𝛂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ru-RU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" y="2025478"/>
                <a:ext cx="8971090" cy="418063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410" y="2499747"/>
                <a:ext cx="8712968" cy="693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298-mashq.  </a:t>
                </a:r>
                <a:r>
                  <a:rPr lang="en-US" sz="23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soddalashtiring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1)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𝑐𝑜𝑠</m:t>
                        </m:r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  <m:r>
                          <a:rPr lang="en-US" sz="23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  <m:r>
                          <a:rPr lang="en-US" sz="2300" i="1">
                            <a:latin typeface="Cambria Math"/>
                          </a:rPr>
                          <m:t>𝑐𝑜𝑠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3)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sz="2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0" y="2499747"/>
                <a:ext cx="8712968" cy="693010"/>
              </a:xfrm>
              <a:prstGeom prst="rect">
                <a:avLst/>
              </a:prstGeom>
              <a:blipFill>
                <a:blip r:embed="rId5"/>
                <a:stretch>
                  <a:fillRect l="-1120" b="-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2008" y="3219822"/>
                <a:ext cx="9036496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ru-RU" sz="20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2000" b="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b="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2000" b="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219822"/>
                <a:ext cx="9036496" cy="710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3909148"/>
                <a:ext cx="9252520" cy="1143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1700" i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17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17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7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17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17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17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17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ru-RU" sz="17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17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9148"/>
                <a:ext cx="9252520" cy="1143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1266" y="748891"/>
                <a:ext cx="9036493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299-mashq. 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Ayniyatni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isbotlang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3)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748891"/>
                <a:ext cx="9036493" cy="999248"/>
              </a:xfrm>
              <a:prstGeom prst="rect">
                <a:avLst/>
              </a:prstGeom>
              <a:blipFill>
                <a:blip r:embed="rId2"/>
                <a:stretch>
                  <a:fillRect t="-2439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519" y="2322020"/>
                <a:ext cx="5015314" cy="618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" y="2322020"/>
                <a:ext cx="5015314" cy="618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9728" y="3584592"/>
                <a:ext cx="4608790" cy="507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3) </m:t>
                    </m:r>
                    <m:sSup>
                      <m:sSupPr>
                        <m:ctrlPr>
                          <a:rPr lang="ru-RU" sz="2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8" y="3584592"/>
                <a:ext cx="4608790" cy="507575"/>
              </a:xfrm>
              <a:prstGeom prst="rect">
                <a:avLst/>
              </a:prstGeom>
              <a:blipFill>
                <a:blip r:embed="rId4"/>
                <a:stretch>
                  <a:fillRect b="-12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-15897" y="2915185"/>
                <a:ext cx="5585282" cy="49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97" y="2915185"/>
                <a:ext cx="5585282" cy="490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436096" y="2316401"/>
                <a:ext cx="3418090" cy="48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316401"/>
                <a:ext cx="3418090" cy="48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930002" y="2795774"/>
                <a:ext cx="2563567" cy="60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02" y="2795774"/>
                <a:ext cx="2563567" cy="6099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-36542" y="4049517"/>
                <a:ext cx="5669508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42" y="4049517"/>
                <a:ext cx="5669508" cy="627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64787" y="3445536"/>
                <a:ext cx="3960440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1∙(</m:t>
                          </m:r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87" y="3445536"/>
                <a:ext cx="3960440" cy="6276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125505" y="3985858"/>
                <a:ext cx="2510451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05" y="3985858"/>
                <a:ext cx="2510451" cy="6276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3419872" y="179460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20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39866" y="767073"/>
                <a:ext cx="8856984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300-mashq. 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66" y="767073"/>
                <a:ext cx="8856984" cy="667042"/>
              </a:xfrm>
              <a:prstGeom prst="rect">
                <a:avLst/>
              </a:prstGeom>
              <a:blipFill>
                <a:blip r:embed="rId2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3356" y="1764999"/>
                <a:ext cx="4087865" cy="121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3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3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6" y="1764999"/>
                <a:ext cx="4087865" cy="12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5571" y="2838108"/>
                <a:ext cx="4850485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1" y="2838108"/>
                <a:ext cx="4850485" cy="982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11266" y="3748460"/>
                <a:ext cx="4392488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3748460"/>
                <a:ext cx="4392488" cy="982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707904" y="3748460"/>
                <a:ext cx="3024336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48460"/>
                <a:ext cx="3024336" cy="982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461707" y="1556699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1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/>
              <a:t>yechish</a:t>
            </a:r>
            <a:r>
              <a:rPr lang="en-US" sz="3600" b="1" kern="0" dirty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299-300-301-302-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9" y="1322814"/>
                <a:ext cx="89194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2)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322814"/>
                <a:ext cx="8919454" cy="461665"/>
              </a:xfrm>
              <a:prstGeom prst="rect">
                <a:avLst/>
              </a:prstGeom>
              <a:blipFill>
                <a:blip r:embed="rId2"/>
                <a:stretch>
                  <a:fillRect l="-137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92709" y="843558"/>
            <a:ext cx="5133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283-mashq.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soddalashtiring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667869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4364" y="2127568"/>
                <a:ext cx="89194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2)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" y="2127568"/>
                <a:ext cx="8919454" cy="461665"/>
              </a:xfrm>
              <a:prstGeom prst="rect">
                <a:avLst/>
              </a:prstGeom>
              <a:blipFill>
                <a:blip r:embed="rId3"/>
                <a:stretch>
                  <a:fillRect l="-205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92709" y="2753402"/>
            <a:ext cx="673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285-mashq.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Qo‘shish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formulalari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6844" y="3289166"/>
                <a:ext cx="4207481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30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3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300" i="1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" y="3289166"/>
                <a:ext cx="4207481" cy="446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4073929"/>
                <a:ext cx="8927798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73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3929"/>
                <a:ext cx="8927798" cy="866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692740" y="377934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09" y="843558"/>
            <a:ext cx="7077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286-mashq.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Qo‘shish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formulalari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8" y="1274445"/>
                <a:ext cx="8943787" cy="68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" y="1274445"/>
                <a:ext cx="8943787" cy="687239"/>
              </a:xfrm>
              <a:prstGeom prst="rect">
                <a:avLst/>
              </a:prstGeom>
              <a:blipFill>
                <a:blip r:embed="rId3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852989" y="2025834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2708" y="2478735"/>
                <a:ext cx="5976664" cy="1092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200" i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  <m:r>
                        <a:rPr lang="ru-RU" sz="2200" i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ru-RU" sz="22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" y="2478735"/>
                <a:ext cx="5976664" cy="1092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50304" y="3677992"/>
                <a:ext cx="9068861" cy="820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  <m:r>
                            <a:rPr lang="ru-RU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04" y="3677992"/>
                <a:ext cx="9068861" cy="820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3423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burchakning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sinusi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kosinusi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2" y="894140"/>
                <a:ext cx="8640960" cy="60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2" y="894140"/>
                <a:ext cx="8640960" cy="609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356" y="1396450"/>
                <a:ext cx="9036492" cy="60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" y="1396450"/>
                <a:ext cx="9036492" cy="60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1933946"/>
                <a:ext cx="8640960" cy="458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2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</a:t>
                </a:r>
                <a:endParaRPr lang="ru-RU" sz="22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33946"/>
                <a:ext cx="8640960" cy="458011"/>
              </a:xfrm>
              <a:prstGeom prst="rect">
                <a:avLst/>
              </a:prstGeom>
              <a:blipFill>
                <a:blip r:embed="rId4"/>
                <a:stretch>
                  <a:fillRect t="-5333" b="-2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9759" y="2283718"/>
                <a:ext cx="8964485" cy="674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1-misol.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=−0,6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𝛼𝜖</m:t>
                    </m:r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9" y="2283718"/>
                <a:ext cx="8964485" cy="674993"/>
              </a:xfrm>
              <a:prstGeom prst="rect">
                <a:avLst/>
              </a:prstGeom>
              <a:blipFill>
                <a:blip r:embed="rId5"/>
                <a:stretch>
                  <a:fillRect l="-1088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12363" y="2953112"/>
                <a:ext cx="301114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ru-RU" sz="23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3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ru-RU" sz="23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63" y="2953112"/>
                <a:ext cx="3011145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3385002"/>
                <a:ext cx="8964485" cy="74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sz="23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ra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1−0,36</m:t>
                          </m:r>
                        </m:e>
                      </m:ra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0,64</m:t>
                          </m:r>
                        </m:e>
                      </m:ra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ru-RU" sz="23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5002"/>
                <a:ext cx="8964485" cy="749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90263" y="4134823"/>
                <a:ext cx="8964485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=2∙</m:t>
                      </m:r>
                      <m:d>
                        <m:dPr>
                          <m:ctrlPr>
                            <a:rPr lang="ru-RU" sz="23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3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=2∙0,48=0,96</m:t>
                      </m:r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263" y="4134823"/>
                <a:ext cx="8964485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6" grpId="0"/>
      <p:bldP spid="7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burchakning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sinusi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kosinusi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821336"/>
                <a:ext cx="8856984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ru-RU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1336"/>
                <a:ext cx="8856984" cy="627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1952" y="1286581"/>
                <a:ext cx="8856984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2" y="1286581"/>
                <a:ext cx="8856984" cy="627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24679" y="1805991"/>
                <a:ext cx="8856984" cy="47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3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300" b="1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</a:t>
                </a:r>
                <a:r>
                  <a:rPr lang="en-US" sz="2300" b="1" dirty="0" smtClean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ru-RU" sz="23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9" y="1805991"/>
                <a:ext cx="8856984" cy="479811"/>
              </a:xfrm>
              <a:prstGeom prst="rect">
                <a:avLst/>
              </a:prstGeom>
              <a:blipFill>
                <a:blip r:embed="rId4"/>
                <a:stretch>
                  <a:fillRect t="-3797" b="-25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4679" y="2345848"/>
                <a:ext cx="8856984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2-misol</a:t>
                </a:r>
                <a:r>
                  <a:rPr lang="en-US" sz="2400" b="1" i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2300" b="1" i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r>
                  <a:rPr lang="en-US" sz="23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9" y="2345848"/>
                <a:ext cx="8856984" cy="517065"/>
              </a:xfrm>
              <a:prstGeom prst="rect">
                <a:avLst/>
              </a:prstGeom>
              <a:blipFill>
                <a:blip r:embed="rId5"/>
                <a:stretch>
                  <a:fillRect l="-1032" t="-4706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4679" y="2776604"/>
                <a:ext cx="8856984" cy="1152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0,3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0,3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0,09+0,09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0,18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−1=−0,82</m:t>
                      </m:r>
                    </m:oMath>
                  </m:oMathPara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9" y="2776604"/>
                <a:ext cx="8856984" cy="11526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3508" y="3816350"/>
                <a:ext cx="8623759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3-misol. </a:t>
                </a:r>
                <a:r>
                  <a:rPr lang="en-US" sz="23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3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816350"/>
                <a:ext cx="8623759" cy="480901"/>
              </a:xfrm>
              <a:prstGeom prst="rect">
                <a:avLst/>
              </a:prstGeom>
              <a:blipFill>
                <a:blip r:embed="rId7"/>
                <a:stretch>
                  <a:fillRect l="-1132" t="-5063" b="-29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3508" y="4165277"/>
                <a:ext cx="8856984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2∙</m:t>
                            </m:r>
                            <m:sSup>
                              <m:sSupPr>
                                <m:ctrlPr>
                                  <a:rPr lang="ru-RU" sz="23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23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4165277"/>
                <a:ext cx="8856984" cy="739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256" y="748892"/>
                <a:ext cx="8784976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4-misol.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soddalashtiring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1−2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6" y="748892"/>
                <a:ext cx="8784976" cy="684483"/>
              </a:xfrm>
              <a:prstGeom prst="rect">
                <a:avLst/>
              </a:prstGeom>
              <a:blipFill>
                <a:blip r:embed="rId2"/>
                <a:stretch>
                  <a:fillRect l="-1040"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3629" y="1349711"/>
                <a:ext cx="8821488" cy="1346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3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30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3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3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9" y="1349711"/>
                <a:ext cx="8821488" cy="1346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1256" y="2704159"/>
                <a:ext cx="8748464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5-misol. </a:t>
                </a:r>
                <a:r>
                  <a:rPr lang="en-US" sz="23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6" y="2704159"/>
                <a:ext cx="8748464" cy="667042"/>
              </a:xfrm>
              <a:prstGeom prst="rect">
                <a:avLst/>
              </a:prstGeom>
              <a:blipFill>
                <a:blip r:embed="rId4"/>
                <a:stretch>
                  <a:fillRect l="-975" b="-7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1893" y="3296604"/>
                <a:ext cx="3721149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3" y="3296604"/>
                <a:ext cx="3721149" cy="954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35896" y="3296604"/>
                <a:ext cx="5112568" cy="94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96604"/>
                <a:ext cx="5112568" cy="947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67644" y="3963646"/>
                <a:ext cx="6408712" cy="1186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𝑡𝑔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3963646"/>
                <a:ext cx="6408712" cy="1186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96" y="748892"/>
                <a:ext cx="9108504" cy="1079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293-mashq. 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3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300" i="1">
                        <a:latin typeface="Cambria Math"/>
                      </a:rPr>
                      <m:t>3)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  <m:sSup>
                              <m:sSup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  <m:sSup>
                              <m:sSup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48892"/>
                <a:ext cx="9108504" cy="1079655"/>
              </a:xfrm>
              <a:prstGeom prst="rect">
                <a:avLst/>
              </a:prstGeom>
              <a:blipFill>
                <a:blip r:embed="rId2"/>
                <a:stretch>
                  <a:fillRect t="-2260" b="-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0" y="2364182"/>
                <a:ext cx="9108504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2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ru-RU" sz="230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sz="23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4182"/>
                <a:ext cx="9108504" cy="982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347864" y="190251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3285243"/>
                <a:ext cx="9108504" cy="1270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 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75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75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3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5243"/>
                <a:ext cx="9108504" cy="1270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96" y="748892"/>
                <a:ext cx="9108504" cy="1233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294-mashq. 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1) 2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3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300" i="1">
                        <a:latin typeface="Cambria Math"/>
                      </a:rPr>
                      <m:t>3) 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48892"/>
                <a:ext cx="9108504" cy="1233223"/>
              </a:xfrm>
              <a:prstGeom prst="rect">
                <a:avLst/>
              </a:prstGeom>
              <a:blipFill>
                <a:blip r:embed="rId2"/>
                <a:stretch>
                  <a:fillRect t="-1980" b="-3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0" y="2405155"/>
                <a:ext cx="9108504" cy="1040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1) 2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2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2∙</m:t>
                              </m:r>
                              <m:f>
                                <m:fPr>
                                  <m:ctrlPr>
                                    <a:rPr lang="ru-RU" sz="22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5155"/>
                <a:ext cx="9108504" cy="1040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491880" y="202638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37581" y="3393912"/>
                <a:ext cx="8496944" cy="1500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300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∙2</m:t>
                      </m:r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3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23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3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3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81" y="3393912"/>
                <a:ext cx="8496944" cy="1500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771550"/>
                <a:ext cx="9144000" cy="6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295-mashq.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4000" cy="645369"/>
              </a:xfrm>
              <a:prstGeom prst="rect">
                <a:avLst/>
              </a:prstGeom>
              <a:blipFill>
                <a:blip r:embed="rId3"/>
                <a:stretch>
                  <a:fillRect r="-1533" b="-10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6020" y="1347614"/>
                <a:ext cx="8856985" cy="92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0" y="1347614"/>
                <a:ext cx="8856985" cy="928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79" y="2173514"/>
                <a:ext cx="6606480" cy="701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=2∙</m:t>
                    </m:r>
                    <m:f>
                      <m:f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23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" y="2173514"/>
                <a:ext cx="6606480" cy="701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2137" y="2824474"/>
                <a:ext cx="9029712" cy="679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296-mashq.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7" y="2824474"/>
                <a:ext cx="9029712" cy="679225"/>
              </a:xfrm>
              <a:prstGeom prst="rect">
                <a:avLst/>
              </a:prstGeom>
              <a:blipFill>
                <a:blip r:embed="rId6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3423196"/>
                <a:ext cx="9029712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2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3196"/>
                <a:ext cx="9029712" cy="1437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17859</TotalTime>
  <Words>311</Words>
  <Application>Microsoft Office PowerPoint</Application>
  <PresentationFormat>Экран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1479</cp:revision>
  <dcterms:created xsi:type="dcterms:W3CDTF">2020-04-09T07:32:19Z</dcterms:created>
  <dcterms:modified xsi:type="dcterms:W3CDTF">2021-01-22T12:37:56Z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