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564" r:id="rId3"/>
    <p:sldId id="1583" r:id="rId4"/>
    <p:sldId id="1552" r:id="rId5"/>
    <p:sldId id="1571" r:id="rId6"/>
    <p:sldId id="1588" r:id="rId7"/>
    <p:sldId id="1589" r:id="rId8"/>
    <p:sldId id="1590" r:id="rId9"/>
    <p:sldId id="1591" r:id="rId10"/>
    <p:sldId id="1592" r:id="rId11"/>
    <p:sldId id="1593" r:id="rId12"/>
    <p:sldId id="1594" r:id="rId13"/>
    <p:sldId id="1595" r:id="rId14"/>
    <p:sldId id="1596" r:id="rId15"/>
    <p:sldId id="1597" r:id="rId16"/>
    <p:sldId id="368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67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55576" y="1995686"/>
            <a:ext cx="5688631" cy="149968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tengsizliklar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sistemalari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bobiga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doir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mashqlar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(2-dars)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07504" y="2361431"/>
            <a:ext cx="545553" cy="19860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99592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712316"/>
                <a:ext cx="896448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velosipedchi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ikkinchisiga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qara-ganda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kechroq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velo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ipedchining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ikkinchisining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tezligidan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𝒌𝒎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velosipedchining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12316"/>
                <a:ext cx="8964488" cy="2169825"/>
              </a:xfrm>
              <a:prstGeom prst="rect">
                <a:avLst/>
              </a:prstGeom>
              <a:blipFill rotWithShape="1">
                <a:blip r:embed="rId3"/>
                <a:stretch>
                  <a:fillRect l="-1224" t="-2247" b="-6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787775"/>
                <a:ext cx="39431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dirty="0" smtClean="0">
                          <a:latin typeface="Cambria Math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b="1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 smtClean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 smtClean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  <m:r>
                        <a:rPr lang="en-US" b="1" i="1" dirty="0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b="1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 smtClean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 smtClean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7775"/>
                <a:ext cx="394319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83974" y="2787774"/>
                <a:ext cx="39672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74" y="2787774"/>
                <a:ext cx="396724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026" y="3223847"/>
                <a:ext cx="39319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26" y="3223847"/>
                <a:ext cx="393197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98574" y="3219822"/>
                <a:ext cx="397685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b="1" i="1" dirty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𝐤𝐦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1" i="0" dirty="0">
                          <a:latin typeface="Cambria Math"/>
                          <a:cs typeface="Arial" panose="020B0604020202020204" pitchFamily="34" charset="0"/>
                        </a:rPr>
                        <m:t>𝐡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74" y="3219822"/>
                <a:ext cx="397685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016" y="3869017"/>
                <a:ext cx="187692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𝒗𝒆𝒍</m:t>
                      </m:r>
                      <m:r>
                        <a:rPr lang="en-US" b="1" i="1" smtClean="0">
                          <a:latin typeface="Cambria Math"/>
                        </a:rPr>
                        <m:t>.−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𝑰𝑰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𝒗𝒆𝒍</m:t>
                      </m:r>
                      <m:r>
                        <a:rPr lang="en-US" b="1" i="1" smtClean="0">
                          <a:latin typeface="Cambria Math"/>
                        </a:rPr>
                        <m:t>. 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6" y="3869017"/>
                <a:ext cx="1876924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3579862"/>
                <a:ext cx="2529795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79862"/>
                <a:ext cx="2529795" cy="15171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167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5" grpId="0"/>
      <p:bldP spid="16" grpId="0"/>
      <p:bldP spid="18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748892"/>
                <a:ext cx="187692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𝒗𝒆𝒍</m:t>
                      </m:r>
                      <m:r>
                        <a:rPr lang="en-US" b="1" i="1" smtClean="0">
                          <a:latin typeface="Cambria Math"/>
                        </a:rPr>
                        <m:t>.−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𝑰𝑰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𝒗𝒆𝒍</m:t>
                      </m:r>
                      <m:r>
                        <a:rPr lang="en-US" b="1" i="1" smtClean="0">
                          <a:latin typeface="Cambria Math"/>
                        </a:rPr>
                        <m:t>. 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8892"/>
                <a:ext cx="1876924" cy="984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1760" y="748892"/>
                <a:ext cx="2529795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748892"/>
                <a:ext cx="2529795" cy="15171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048" y="771550"/>
                <a:ext cx="23975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771550"/>
                <a:ext cx="23975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1457077"/>
                <a:ext cx="41642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57077"/>
                <a:ext cx="416421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560" y="2283718"/>
                <a:ext cx="55569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83718"/>
                <a:ext cx="555690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2859782"/>
                <a:ext cx="55643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𝟑𝟎𝟎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9782"/>
                <a:ext cx="5564344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568" y="3329285"/>
                <a:ext cx="33582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𝟑𝟎𝟎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29285"/>
                <a:ext cx="3358227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876" y="3867894"/>
                <a:ext cx="35120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6" y="3867894"/>
                <a:ext cx="351205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85898" y="3867894"/>
                <a:ext cx="30153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98" y="3867894"/>
                <a:ext cx="301537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542948" y="4251161"/>
            <a:ext cx="67734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1600" y="4409405"/>
                <a:ext cx="733607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I vel.-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𝒌𝒎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II vel.-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𝒌𝒎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𝐀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09405"/>
                <a:ext cx="7336070" cy="538609"/>
              </a:xfrm>
              <a:prstGeom prst="rect">
                <a:avLst/>
              </a:prstGeom>
              <a:blipFill rotWithShape="1">
                <a:blip r:embed="rId12"/>
                <a:stretch>
                  <a:fillRect l="-1744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34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5" grpId="0"/>
      <p:bldP spid="19" grpId="0"/>
      <p:bldP spid="20" grpId="0"/>
      <p:bldP spid="2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16" y="712316"/>
            <a:ext cx="62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995686"/>
                <a:ext cx="41598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𝒗𝒂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95686"/>
                <a:ext cx="415985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90332" y="1995686"/>
                <a:ext cx="41839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𝒗𝒂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332" y="1995686"/>
                <a:ext cx="418390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1560" y="2499742"/>
                <a:ext cx="41486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𝒗𝒂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9742"/>
                <a:ext cx="414863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9127" y="2510408"/>
                <a:ext cx="419352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𝒗𝒂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27" y="2510408"/>
                <a:ext cx="419352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3608" y="1131590"/>
                <a:ext cx="404783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31590"/>
                <a:ext cx="4047839" cy="925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3014264"/>
                <a:ext cx="404783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14264"/>
                <a:ext cx="4047839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016" y="320252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3202526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95536" y="4155926"/>
            <a:ext cx="43038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227934"/>
                <a:ext cx="43145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7934"/>
                <a:ext cx="431451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0655" y="3003798"/>
                <a:ext cx="404783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55" y="3003798"/>
                <a:ext cx="4047839" cy="9256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6111" y="319206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11" y="3192060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4804631" y="4145460"/>
            <a:ext cx="43038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70290" y="4217468"/>
                <a:ext cx="27430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𝟒𝟎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90" y="4217468"/>
                <a:ext cx="274305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522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5" grpId="0"/>
      <p:bldP spid="16" grpId="0"/>
      <p:bldP spid="18" grpId="0"/>
      <p:bldP spid="28" grpId="0"/>
      <p:bldP spid="19" grpId="0"/>
      <p:bldP spid="3" grpId="0"/>
      <p:bldP spid="11" grpId="0"/>
      <p:bldP spid="24" grpId="0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556" y="843558"/>
                <a:ext cx="2667460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6" y="843558"/>
                <a:ext cx="2667460" cy="925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0" y="843558"/>
                <a:ext cx="30659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843558"/>
                <a:ext cx="3065968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61144" y="1235540"/>
                <a:ext cx="342472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44" y="1235540"/>
                <a:ext cx="342472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851670"/>
                <a:ext cx="395884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51670"/>
                <a:ext cx="3958841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654" y="2347024"/>
                <a:ext cx="333168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4" y="2347024"/>
                <a:ext cx="3331681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8103" y="3297166"/>
                <a:ext cx="333168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3" y="3297166"/>
                <a:ext cx="3331681" cy="930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11640" y="2571750"/>
                <a:ext cx="42487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40" y="2571750"/>
                <a:ext cx="4248792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28089" y="3545309"/>
                <a:ext cx="40259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89" y="3545309"/>
                <a:ext cx="402597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1600" y="4371950"/>
                <a:ext cx="536443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𝒗𝒂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71950"/>
                <a:ext cx="5364436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2386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7582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5" grpId="0"/>
      <p:bldP spid="29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16" y="712316"/>
            <a:ext cx="62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3608" y="1131590"/>
                <a:ext cx="4017254" cy="190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31590"/>
                <a:ext cx="4017254" cy="190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6136" y="1220147"/>
                <a:ext cx="2080057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220147"/>
                <a:ext cx="2080057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3944" y="3147814"/>
                <a:ext cx="1795684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44" y="3147814"/>
                <a:ext cx="1795684" cy="939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6809" y="4332061"/>
                <a:ext cx="30167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09" y="4332061"/>
                <a:ext cx="3016788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8072" y="2859782"/>
                <a:ext cx="307180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72" y="2859782"/>
                <a:ext cx="3071802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96199" y="3723878"/>
                <a:ext cx="212974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99" y="3723878"/>
                <a:ext cx="2129749" cy="14108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389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5" grpId="0"/>
      <p:bldP spid="6" grpId="0"/>
      <p:bldP spid="7" grpId="0"/>
      <p:bldP spid="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3528" y="748892"/>
                <a:ext cx="4017254" cy="190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48892"/>
                <a:ext cx="4017254" cy="190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84798" y="843558"/>
                <a:ext cx="212974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98" y="843558"/>
                <a:ext cx="2129749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15885" y="1060495"/>
                <a:ext cx="1845377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85" y="1060495"/>
                <a:ext cx="1845377" cy="1007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092" y="2686961"/>
                <a:ext cx="31888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2" y="2686961"/>
                <a:ext cx="318888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22010" y="2715766"/>
                <a:ext cx="25234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10" y="2715766"/>
                <a:ext cx="252344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3974" y="3221311"/>
                <a:ext cx="2750817" cy="93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𝟓𝟑</m:t>
                              </m:r>
                              <m:r>
                                <m:rPr>
                                  <m:nor/>
                                </m:rPr>
                                <a:rPr lang="ru-RU" b="1" dirty="0"/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4" y="3221311"/>
                <a:ext cx="2750817" cy="934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06342" y="3219822"/>
                <a:ext cx="2890278" cy="93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𝟓𝟑</m:t>
                              </m:r>
                              <m:r>
                                <m:rPr>
                                  <m:nor/>
                                </m:rPr>
                                <a:rPr lang="ru-RU" b="1" dirty="0"/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42" y="3219822"/>
                <a:ext cx="2890278" cy="9346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8541" y="4155926"/>
                <a:ext cx="40617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1" y="4155926"/>
                <a:ext cx="406175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0435" y="4161135"/>
                <a:ext cx="329269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35" y="4161135"/>
                <a:ext cx="3292696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20294" y="4553421"/>
                <a:ext cx="288654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94" y="4553421"/>
                <a:ext cx="2886542" cy="538609"/>
              </a:xfrm>
              <a:prstGeom prst="rect">
                <a:avLst/>
              </a:prstGeom>
              <a:blipFill rotWithShape="1">
                <a:blip r:embed="rId12"/>
                <a:stretch>
                  <a:fillRect l="-465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59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4" grpId="0"/>
      <p:bldP spid="15" grpId="0"/>
      <p:bldP spid="16" grpId="0"/>
      <p:bldP spid="4" grpId="0"/>
      <p:bldP spid="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970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467544" y="771550"/>
            <a:ext cx="8568952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87-</a:t>
            </a:r>
            <a:r>
              <a:rPr lang="en-US" sz="3200" b="1" smtClean="0"/>
              <a:t>betidagi  </a:t>
            </a:r>
            <a:r>
              <a:rPr lang="en-US" sz="3200" b="1" smtClean="0">
                <a:solidFill>
                  <a:srgbClr val="7030A0"/>
                </a:solidFill>
              </a:rPr>
              <a:t>208, 209, 210, 211, 212-</a:t>
            </a:r>
            <a:r>
              <a:rPr lang="en-US" sz="3200" b="1" smtClean="0"/>
              <a:t>mashqlar.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53" y="1203598"/>
                <a:ext cx="2663229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53" y="1203598"/>
                <a:ext cx="2663229" cy="1087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259" y="147822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9" y="1478224"/>
                <a:ext cx="5453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467544" y="2499742"/>
            <a:ext cx="31683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4024" y="2571750"/>
                <a:ext cx="353558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24" y="2571750"/>
                <a:ext cx="3535583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259" y="3110359"/>
                <a:ext cx="256384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9" y="3110359"/>
                <a:ext cx="256384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4674" y="3651870"/>
                <a:ext cx="41243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651870"/>
                <a:ext cx="412433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770" y="4193381"/>
                <a:ext cx="412433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0" y="4193381"/>
                <a:ext cx="412433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>
            <a:stCxn id="12" idx="2"/>
          </p:cNvCxnSpPr>
          <p:nvPr/>
        </p:nvCxnSpPr>
        <p:spPr>
          <a:xfrm flipH="1">
            <a:off x="4608006" y="1238151"/>
            <a:ext cx="36002" cy="378187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8024" y="1059582"/>
                <a:ext cx="18549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059582"/>
                <a:ext cx="185499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8024" y="1419622"/>
                <a:ext cx="369274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19622"/>
                <a:ext cx="3692742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66576" y="1923678"/>
                <a:ext cx="330475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76" y="1923678"/>
                <a:ext cx="3304751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57296" y="2288535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96" y="2288535"/>
                <a:ext cx="118955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5209" y="2852658"/>
                <a:ext cx="21323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09" y="2852658"/>
                <a:ext cx="213231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35209" y="3219822"/>
                <a:ext cx="397006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09" y="3219822"/>
                <a:ext cx="3970061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13761" y="3723878"/>
                <a:ext cx="358207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61" y="3723878"/>
                <a:ext cx="3582071" cy="5487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04481" y="4116164"/>
                <a:ext cx="14668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481" y="4116164"/>
                <a:ext cx="1466876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7296" y="4611201"/>
                <a:ext cx="417919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96" y="4611201"/>
                <a:ext cx="4179199" cy="538609"/>
              </a:xfrm>
              <a:prstGeom prst="rect">
                <a:avLst/>
              </a:prstGeom>
              <a:blipFill rotWithShape="1">
                <a:blip r:embed="rId17"/>
                <a:stretch>
                  <a:fillRect l="-3212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1508" y="2283718"/>
                <a:ext cx="11975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08" y="2283718"/>
                <a:ext cx="1197571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88224" y="4083918"/>
                <a:ext cx="14748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83918"/>
                <a:ext cx="147489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4644008" y="2859782"/>
            <a:ext cx="31683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44008" y="4659982"/>
            <a:ext cx="31683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19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1203598"/>
                <a:ext cx="3184911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03598"/>
                <a:ext cx="3184911" cy="99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23928" y="1635646"/>
                <a:ext cx="23975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635646"/>
                <a:ext cx="239751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3608" y="2235896"/>
                <a:ext cx="34146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35896"/>
                <a:ext cx="3414653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608" y="2789874"/>
                <a:ext cx="528266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89874"/>
                <a:ext cx="5282665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3608" y="3367465"/>
                <a:ext cx="359707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67465"/>
                <a:ext cx="3597074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81627" y="3905349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27" y="3905349"/>
                <a:ext cx="292862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09100" y="3420893"/>
                <a:ext cx="195681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3420893"/>
                <a:ext cx="1956818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64288" y="3387064"/>
                <a:ext cx="172598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387064"/>
                <a:ext cx="1725985" cy="9848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20338" y="4443958"/>
                <a:ext cx="405611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38" y="4443958"/>
                <a:ext cx="4056118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33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41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8" grpId="0"/>
      <p:bldP spid="1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520" y="1235572"/>
                <a:ext cx="4020460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5572"/>
                <a:ext cx="4020460" cy="15171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6063" y="1451596"/>
                <a:ext cx="1866217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eqAr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63" y="1451596"/>
                <a:ext cx="1866217" cy="912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12160" y="1285112"/>
                <a:ext cx="1579087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285112"/>
                <a:ext cx="1579087" cy="1251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40352" y="1781122"/>
                <a:ext cx="12087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1122"/>
                <a:ext cx="120879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2793" y="2788408"/>
                <a:ext cx="13829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3" y="2788408"/>
                <a:ext cx="1382943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544" y="3243049"/>
                <a:ext cx="166026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43049"/>
                <a:ext cx="1660263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96467" y="3219822"/>
                <a:ext cx="165545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67" y="3219822"/>
                <a:ext cx="1655453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76717" y="2715766"/>
                <a:ext cx="2007024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17" y="2715766"/>
                <a:ext cx="2007024" cy="91294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65520" y="2715766"/>
                <a:ext cx="1767984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Cambria Math"/>
                    <a:ea typeface="Cambria Math"/>
                  </a:rPr>
                  <a:t>⟹</a:t>
                </a:r>
                <a:r>
                  <a:rPr lang="en-US" b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20" y="2715766"/>
                <a:ext cx="1767984" cy="912942"/>
              </a:xfrm>
              <a:prstGeom prst="rect">
                <a:avLst/>
              </a:prstGeom>
              <a:blipFill rotWithShape="1">
                <a:blip r:embed="rId11"/>
                <a:stretch>
                  <a:fillRect l="-7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39952" y="3723878"/>
                <a:ext cx="2284343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23878"/>
                <a:ext cx="2284343" cy="9129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89502" y="3723878"/>
                <a:ext cx="2037289" cy="911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Cambria Math"/>
                    <a:ea typeface="Cambria Math"/>
                  </a:rPr>
                  <a:t>⟹</a:t>
                </a:r>
                <a:r>
                  <a:rPr lang="en-US" b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02" y="3723878"/>
                <a:ext cx="2037289" cy="911340"/>
              </a:xfrm>
              <a:prstGeom prst="rect">
                <a:avLst/>
              </a:prstGeom>
              <a:blipFill rotWithShape="1">
                <a:blip r:embed="rId13"/>
                <a:stretch>
                  <a:fillRect l="-6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83968" y="4553421"/>
                <a:ext cx="405611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553421"/>
                <a:ext cx="4056118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33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5516" y="699542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1520" y="1203598"/>
                <a:ext cx="2676502" cy="141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3598"/>
                <a:ext cx="2676502" cy="14188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31840" y="1203598"/>
                <a:ext cx="2579552" cy="952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𝒙𝒚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03598"/>
                <a:ext cx="2579552" cy="952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40152" y="1419622"/>
                <a:ext cx="317907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𝒙𝒚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19622"/>
                <a:ext cx="3179075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59832" y="2211710"/>
                <a:ext cx="3391698" cy="87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ru-RU" sz="2700" b="1" dirty="0"/>
                                <m:t> 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211710"/>
                <a:ext cx="3391698" cy="876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12027" y="2537197"/>
                <a:ext cx="23975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7" y="2537197"/>
                <a:ext cx="239751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3994" y="3075806"/>
                <a:ext cx="548188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4" y="3075806"/>
                <a:ext cx="5481885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520" y="3710677"/>
                <a:ext cx="5008038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10677"/>
                <a:ext cx="5008038" cy="517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5536" y="4286741"/>
                <a:ext cx="3356945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𝟐𝟑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86741"/>
                <a:ext cx="3356945" cy="517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92080" y="3420893"/>
                <a:ext cx="199477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420893"/>
                <a:ext cx="1994777" cy="9848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47268" y="3387064"/>
                <a:ext cx="198676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68" y="3387064"/>
                <a:ext cx="1986762" cy="984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35896" y="4443958"/>
                <a:ext cx="504056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43958"/>
                <a:ext cx="5040560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2539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444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516" y="699542"/>
            <a:ext cx="885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8898" y="1203598"/>
                <a:ext cx="1999009" cy="933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8" y="1203598"/>
                <a:ext cx="1999009" cy="9331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7170" y="1212453"/>
                <a:ext cx="19403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70" y="1212453"/>
                <a:ext cx="194033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4524" y="1203598"/>
                <a:ext cx="196438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24" y="1203598"/>
                <a:ext cx="196438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7170" y="1673101"/>
                <a:ext cx="19291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70" y="1673101"/>
                <a:ext cx="192911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09194" y="1673101"/>
                <a:ext cx="31461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194" y="1673101"/>
                <a:ext cx="3146182" cy="538609"/>
              </a:xfrm>
              <a:prstGeom prst="rect">
                <a:avLst/>
              </a:prstGeom>
              <a:blipFill rotWithShape="1">
                <a:blip r:embed="rId7"/>
                <a:stretch>
                  <a:fillRect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2427734"/>
                <a:ext cx="286770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7734"/>
                <a:ext cx="2867708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7522" y="2981712"/>
                <a:ext cx="27442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22" y="2981712"/>
                <a:ext cx="274421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4290" y="3651870"/>
                <a:ext cx="27971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90" y="3651870"/>
                <a:ext cx="279711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15616" y="4121373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21373"/>
                <a:ext cx="279711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4524" y="3382565"/>
                <a:ext cx="243952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24" y="3382565"/>
                <a:ext cx="243952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2120" y="4227661"/>
                <a:ext cx="214274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𝐃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27661"/>
                <a:ext cx="2142748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596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292080" y="1742207"/>
            <a:ext cx="3263296" cy="4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4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15" grpId="0"/>
      <p:bldP spid="16" grpId="0"/>
      <p:bldP spid="18" grpId="0"/>
      <p:bldP spid="5" grpId="0"/>
      <p:bldP spid="6" grpId="0"/>
      <p:bldP spid="7" grpId="0"/>
      <p:bldP spid="23" grpId="0"/>
      <p:bldP spid="24" grpId="0"/>
      <p:bldP spid="2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516" y="699542"/>
            <a:ext cx="885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8898" y="1203598"/>
                <a:ext cx="2353721" cy="992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8" y="1203598"/>
                <a:ext cx="2353721" cy="992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95139" y="1212453"/>
                <a:ext cx="28367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39" y="1212453"/>
                <a:ext cx="283673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47721" y="1203598"/>
                <a:ext cx="28607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21" y="1203598"/>
                <a:ext cx="286078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95139" y="1673101"/>
                <a:ext cx="30050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39" y="1673101"/>
                <a:ext cx="300505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22362" y="1673101"/>
                <a:ext cx="279185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362" y="1673101"/>
                <a:ext cx="279185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2120" y="4227661"/>
                <a:ext cx="214274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𝐀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27661"/>
                <a:ext cx="2142748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596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439831" y="1281559"/>
            <a:ext cx="2520280" cy="4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8567" y="2283718"/>
                <a:ext cx="335258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7" y="2283718"/>
                <a:ext cx="335258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авая фигурная скобка 19"/>
          <p:cNvSpPr/>
          <p:nvPr/>
        </p:nvSpPr>
        <p:spPr>
          <a:xfrm rot="5400000">
            <a:off x="1169735" y="2255842"/>
            <a:ext cx="504054" cy="1224136"/>
          </a:xfrm>
          <a:prstGeom prst="rightBrace">
            <a:avLst>
              <a:gd name="adj1" fmla="val 365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2393871" y="2255842"/>
            <a:ext cx="504054" cy="1224136"/>
          </a:xfrm>
          <a:prstGeom prst="rightBrace">
            <a:avLst>
              <a:gd name="adj1" fmla="val 365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5159" y="2975922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59" y="2975922"/>
                <a:ext cx="4908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24720" y="301337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20" y="3013378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0783" y="3651870"/>
                <a:ext cx="1999009" cy="924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3" y="3651870"/>
                <a:ext cx="1999009" cy="9240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32375" y="3473301"/>
                <a:ext cx="23643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75" y="3473301"/>
                <a:ext cx="236436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088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15" grpId="0"/>
      <p:bldP spid="16" grpId="0"/>
      <p:bldP spid="18" grpId="0"/>
      <p:bldP spid="25" grpId="0"/>
      <p:bldP spid="8" grpId="0" animBg="1"/>
      <p:bldP spid="19" grpId="0"/>
      <p:bldP spid="20" grpId="0" animBg="1"/>
      <p:bldP spid="22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16" y="71231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ayirmasi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572493"/>
                <a:ext cx="16979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72493"/>
                <a:ext cx="1697901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364" r="-6475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53481" y="1622872"/>
                <a:ext cx="17219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481" y="1622872"/>
                <a:ext cx="1721946" cy="538609"/>
              </a:xfrm>
              <a:prstGeom prst="rect">
                <a:avLst/>
              </a:prstGeom>
              <a:blipFill rotWithShape="1">
                <a:blip r:embed="rId4"/>
                <a:stretch>
                  <a:fillRect t="-11236" r="-6360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67147" y="1612206"/>
                <a:ext cx="18934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147" y="1612206"/>
                <a:ext cx="1893467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236" r="-5788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19099" y="1622872"/>
                <a:ext cx="19178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𝑫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99" y="1622872"/>
                <a:ext cx="1917833" cy="538609"/>
              </a:xfrm>
              <a:prstGeom prst="rect">
                <a:avLst/>
              </a:prstGeom>
              <a:blipFill rotWithShape="1">
                <a:blip r:embed="rId6"/>
                <a:stretch>
                  <a:fillRect t="-11236" r="-5714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2120" y="4227661"/>
                <a:ext cx="214274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𝐀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27661"/>
                <a:ext cx="2142748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596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56134" y="1607045"/>
            <a:ext cx="1631971" cy="4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0728" y="2283718"/>
                <a:ext cx="199900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28" y="2283718"/>
                <a:ext cx="1999009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93244" y="2283718"/>
                <a:ext cx="23975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44" y="2283718"/>
                <a:ext cx="239751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1876" y="3209356"/>
                <a:ext cx="26173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6" y="3209356"/>
                <a:ext cx="261731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0728" y="3732854"/>
                <a:ext cx="315143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28" y="3732854"/>
                <a:ext cx="3151439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1876" y="4371950"/>
                <a:ext cx="30824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6" y="4371950"/>
                <a:ext cx="308244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50748" y="3185269"/>
                <a:ext cx="39338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748" y="3185269"/>
                <a:ext cx="393389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49544" y="3752228"/>
            <a:ext cx="121700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31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5" grpId="0"/>
      <p:bldP spid="16" grpId="0"/>
      <p:bldP spid="18" grpId="0"/>
      <p:bldP spid="25" grpId="0"/>
      <p:bldP spid="8" grpId="0" animBg="1"/>
      <p:bldP spid="28" grpId="0"/>
      <p:bldP spid="29" grpId="0"/>
      <p:bldP spid="2" grpId="0"/>
      <p:bldP spid="5" grpId="0"/>
      <p:bldP spid="6" grpId="0"/>
      <p:bldP spid="2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bobga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016" y="712316"/>
                <a:ext cx="8856984" cy="13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bo‘yi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enidan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712316"/>
                <a:ext cx="8856984" cy="1348254"/>
              </a:xfrm>
              <a:prstGeom prst="rect">
                <a:avLst/>
              </a:prstGeom>
              <a:blipFill rotWithShape="1">
                <a:blip r:embed="rId3"/>
                <a:stretch>
                  <a:fillRect l="-1239" t="-3620" b="-10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9236" y="1635646"/>
                <a:ext cx="18608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36" y="1635646"/>
                <a:ext cx="186089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33165" y="1686025"/>
                <a:ext cx="144142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65" y="1686025"/>
                <a:ext cx="144142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8104" y="1675359"/>
                <a:ext cx="140615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75359"/>
                <a:ext cx="140615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36296" y="1686025"/>
                <a:ext cx="18128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686025"/>
                <a:ext cx="181280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64922" y="4409405"/>
                <a:ext cx="2142748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𝐁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922" y="4409405"/>
                <a:ext cx="2142748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5966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756014" y="1704752"/>
            <a:ext cx="1631971" cy="4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3768" y="2283718"/>
                <a:ext cx="2752420" cy="940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83718"/>
                <a:ext cx="2752420" cy="9400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7824" y="3291830"/>
                <a:ext cx="33133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𝟏𝟓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𝟓𝟔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291830"/>
                <a:ext cx="3313343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0779" y="3843720"/>
                <a:ext cx="27442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779" y="3843720"/>
                <a:ext cx="274421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3352" y="3795886"/>
                <a:ext cx="18822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52" y="3795886"/>
                <a:ext cx="188224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39552" y="2553022"/>
            <a:ext cx="1440160" cy="194394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6888" y="3194245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88" y="3194245"/>
                <a:ext cx="48282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3960" y="2067694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60" y="2067694"/>
                <a:ext cx="490840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63996" y="2283718"/>
                <a:ext cx="2221827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96" y="2283718"/>
                <a:ext cx="2221827" cy="94384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39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5" grpId="0"/>
      <p:bldP spid="16" grpId="0"/>
      <p:bldP spid="18" grpId="0"/>
      <p:bldP spid="25" grpId="0"/>
      <p:bldP spid="8" grpId="0" animBg="1"/>
      <p:bldP spid="28" grpId="0"/>
      <p:bldP spid="5" grpId="0"/>
      <p:bldP spid="6" grpId="0"/>
      <p:bldP spid="7" grpId="0"/>
      <p:bldP spid="3" grpId="0" animBg="1"/>
      <p:bldP spid="9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a3e9b56e3fb963a152b955b29fa18a784e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12437</TotalTime>
  <Words>1888</Words>
  <Application>Microsoft Office PowerPoint</Application>
  <PresentationFormat>Экран (16:9)</PresentationFormat>
  <Paragraphs>203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1149</cp:revision>
  <dcterms:created xsi:type="dcterms:W3CDTF">2020-04-09T07:32:19Z</dcterms:created>
  <dcterms:modified xsi:type="dcterms:W3CDTF">2021-03-04T04:09:32Z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