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1" r:id="rId2"/>
    <p:sldId id="1564" r:id="rId3"/>
    <p:sldId id="1583" r:id="rId4"/>
    <p:sldId id="1598" r:id="rId5"/>
    <p:sldId id="1552" r:id="rId6"/>
    <p:sldId id="1588" r:id="rId7"/>
    <p:sldId id="1599" r:id="rId8"/>
    <p:sldId id="1590" r:id="rId9"/>
    <p:sldId id="1591" r:id="rId10"/>
    <p:sldId id="1600" r:id="rId11"/>
    <p:sldId id="1592" r:id="rId12"/>
    <p:sldId id="1593" r:id="rId13"/>
    <p:sldId id="1601" r:id="rId14"/>
    <p:sldId id="1594" r:id="rId15"/>
    <p:sldId id="1602" r:id="rId16"/>
    <p:sldId id="1603" r:id="rId17"/>
    <p:sldId id="1604" r:id="rId18"/>
    <p:sldId id="1605" r:id="rId19"/>
    <p:sldId id="368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186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06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21.png"/><Relationship Id="rId5" Type="http://schemas.openxmlformats.org/officeDocument/2006/relationships/image" Target="../media/image108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07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55576" y="1995686"/>
            <a:ext cx="5688631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Amaliy-tatbiqiy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fanlararo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bog‘liq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(1-dars)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07504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55576" y="3601635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771550"/>
                <a:ext cx="89789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o‘rindiqlar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978933" cy="538609"/>
              </a:xfrm>
              <a:prstGeom prst="rect">
                <a:avLst/>
              </a:prstGeom>
              <a:blipFill rotWithShape="1">
                <a:blip r:embed="rId3"/>
                <a:stretch>
                  <a:fillRect t="-11364" b="-28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720" y="1345848"/>
                <a:ext cx="4427943" cy="939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𝟒𝟐𝟎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)∙(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)=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𝟒𝟖𝟎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0" y="1345848"/>
                <a:ext cx="4427943" cy="9398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211710"/>
                <a:ext cx="48914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𝟒𝟖𝟎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1710"/>
                <a:ext cx="489146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669" y="2715766"/>
                <a:ext cx="49684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𝟒𝟐𝟎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𝟒𝟖𝟎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9" y="2715766"/>
                <a:ext cx="496841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669" y="3219822"/>
                <a:ext cx="32464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𝟏𝟏𝟎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9" y="3219822"/>
                <a:ext cx="324640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023" y="3723878"/>
                <a:ext cx="25779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3" y="3723878"/>
                <a:ext cx="257795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2023" y="4083918"/>
                <a:ext cx="23006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3" y="4083918"/>
                <a:ext cx="2300630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4088" y="2077720"/>
                <a:ext cx="35264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𝟒𝟐𝟎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077720"/>
                <a:ext cx="352641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2080" y="2609205"/>
                <a:ext cx="380386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𝟒𝟐𝟎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09205"/>
                <a:ext cx="3803862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64088" y="3041253"/>
                <a:ext cx="358104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𝟐𝟏𝟎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041253"/>
                <a:ext cx="3581044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7730" y="3507854"/>
                <a:ext cx="35120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30" y="3507854"/>
                <a:ext cx="3512052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7904" y="3977357"/>
                <a:ext cx="550785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77357"/>
                <a:ext cx="5507854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27584" y="4553421"/>
            <a:ext cx="74888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qatorda 20 ta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o‘rindiq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18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  <p:bldP spid="15" grpId="0"/>
      <p:bldP spid="5" grpId="0"/>
      <p:bldP spid="6" grpId="0"/>
      <p:bldP spid="16" grpId="0"/>
      <p:bldP spid="7" grpId="0"/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712316"/>
                <a:ext cx="8964488" cy="446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2. 1)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birgalikda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ishlab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𝟖𝟎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basseynni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biror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vaqtda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to‘ldirishadi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unumdorligini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marotaba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oshirgan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ishla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ganida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to‘ldirishiga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6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r>
                  <a:rPr lang="en-US" sz="2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ko‘proq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faqatgina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unumdorligini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soatiga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kamaytirib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ishlaganida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basseynni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to‘ldirishga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ketadigan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marotaba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ko‘proq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ikkala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birgalikda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ishlagan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vaqtga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unumdorligi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12316"/>
                <a:ext cx="8964488" cy="4467120"/>
              </a:xfrm>
              <a:prstGeom prst="rect">
                <a:avLst/>
              </a:prstGeom>
              <a:blipFill rotWithShape="1">
                <a:blip r:embed="rId3"/>
                <a:stretch>
                  <a:fillRect l="-1156" t="-1091" r="-272" b="-2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167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771550"/>
                <a:ext cx="2517036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− 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−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Birgalikda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71550"/>
                <a:ext cx="2517036" cy="1431161"/>
              </a:xfrm>
              <a:prstGeom prst="rect">
                <a:avLst/>
              </a:prstGeom>
              <a:blipFill rotWithShape="1">
                <a:blip r:embed="rId3"/>
                <a:stretch>
                  <a:fillRect l="-5085" t="-4274" b="-11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87824" y="771550"/>
                <a:ext cx="25419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771550"/>
                <a:ext cx="2541978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03101" y="1275606"/>
                <a:ext cx="5139612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⟹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𝟖𝟎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01" y="1275606"/>
                <a:ext cx="5139612" cy="736933"/>
              </a:xfrm>
              <a:prstGeom prst="rect">
                <a:avLst/>
              </a:prstGeom>
              <a:blipFill rotWithShape="1">
                <a:blip r:embed="rId5"/>
                <a:stretch>
                  <a:fillRect l="-2610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03101" y="2050841"/>
                <a:ext cx="5249322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⟹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𝟖𝟎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01" y="2050841"/>
                <a:ext cx="5249322" cy="736933"/>
              </a:xfrm>
              <a:prstGeom prst="rect">
                <a:avLst/>
              </a:prstGeom>
              <a:blipFill rotWithShape="1">
                <a:blip r:embed="rId6"/>
                <a:stretch>
                  <a:fillRect l="-2555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2711890"/>
                <a:ext cx="3568028" cy="2308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𝟖𝟎</m:t>
                              </m:r>
                              <m:r>
                                <m:rPr>
                                  <m:nor/>
                                </m:rPr>
                                <a:rPr lang="ru-RU" b="1" dirty="0"/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𝟖𝟎</m:t>
                              </m:r>
                            </m:e>
                            <m:e>
                              <m:r>
                                <a:rPr lang="en-US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)∙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11890"/>
                <a:ext cx="3568028" cy="23081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76804" y="3154311"/>
                <a:ext cx="3435556" cy="1361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𝒚𝒕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𝟖𝟎</m:t>
                              </m:r>
                              <m:r>
                                <m:rPr>
                                  <m:nor/>
                                </m:rPr>
                                <a:rPr lang="ru-RU" b="1" i="1" dirty="0"/>
                                <m:t> </m:t>
                              </m:r>
                            </m:e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𝟐𝟒𝟎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𝒚𝒕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𝟐𝟒𝟎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804" y="3154311"/>
                <a:ext cx="3435556" cy="13616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434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5" grpId="0"/>
      <p:bldP spid="16" grpId="0"/>
      <p:bldP spid="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771550"/>
                <a:ext cx="2517036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− 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nasos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−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Birgalikda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2517036" cy="1431161"/>
              </a:xfrm>
              <a:prstGeom prst="rect">
                <a:avLst/>
              </a:prstGeom>
              <a:blipFill rotWithShape="1">
                <a:blip r:embed="rId3"/>
                <a:stretch>
                  <a:fillRect l="-5085" t="-4274" b="-11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08652" y="843558"/>
                <a:ext cx="3435556" cy="1361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𝒚𝒕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𝟖𝟎</m:t>
                              </m:r>
                              <m:r>
                                <m:rPr>
                                  <m:nor/>
                                </m:rPr>
                                <a:rPr lang="ru-RU" b="1" i="1" dirty="0"/>
                                <m:t> </m:t>
                              </m:r>
                            </m:e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𝟐𝟒𝟎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𝒚𝒕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𝟐𝟒𝟎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652" y="843558"/>
                <a:ext cx="3435556" cy="13616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20560" y="1241053"/>
                <a:ext cx="83337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/: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560" y="1241053"/>
                <a:ext cx="83337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44208" y="1673101"/>
                <a:ext cx="10561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/: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673101"/>
                <a:ext cx="10561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2211710"/>
                <a:ext cx="2619628" cy="1361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𝒚𝒕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𝟖𝟎</m:t>
                              </m:r>
                              <m:r>
                                <m:rPr>
                                  <m:nor/>
                                </m:rPr>
                                <a:rPr lang="ru-RU" b="1" i="1" dirty="0"/>
                                <m:t>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𝒚𝒕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1710"/>
                <a:ext cx="2619628" cy="13616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авая фигурная скобка 6"/>
          <p:cNvSpPr/>
          <p:nvPr/>
        </p:nvSpPr>
        <p:spPr>
          <a:xfrm>
            <a:off x="2771800" y="2787774"/>
            <a:ext cx="504056" cy="720080"/>
          </a:xfrm>
          <a:prstGeom prst="rightBrace">
            <a:avLst>
              <a:gd name="adj1" fmla="val 8333"/>
              <a:gd name="adj2" fmla="val 47178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03846" y="2283718"/>
                <a:ext cx="38671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46" y="2283718"/>
                <a:ext cx="386714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03846" y="2753221"/>
                <a:ext cx="31215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46" y="2753221"/>
                <a:ext cx="3121560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03846" y="3113261"/>
                <a:ext cx="44805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46" y="3113261"/>
                <a:ext cx="4480522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3579862"/>
                <a:ext cx="396102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79862"/>
                <a:ext cx="396102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544" y="3977357"/>
                <a:ext cx="423846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77357"/>
                <a:ext cx="4238468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544" y="4409405"/>
                <a:ext cx="29125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09405"/>
                <a:ext cx="2912592" cy="5487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3595231"/>
                <a:ext cx="29846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595231"/>
                <a:ext cx="2984663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88024" y="4049365"/>
                <a:ext cx="40321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49365"/>
                <a:ext cx="4032193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4008" y="4515966"/>
                <a:ext cx="4032448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515966"/>
                <a:ext cx="4032448" cy="548740"/>
              </a:xfrm>
              <a:prstGeom prst="rect">
                <a:avLst/>
              </a:prstGeom>
              <a:blipFill rotWithShape="1">
                <a:blip r:embed="rId16"/>
                <a:stretch>
                  <a:fillRect l="-3328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28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7" grpId="0" animBg="1"/>
      <p:bldP spid="8" grpId="0"/>
      <p:bldP spid="19" grpId="0"/>
      <p:bldP spid="20" grpId="0"/>
      <p:bldP spid="9" grpId="0"/>
      <p:bldP spid="22" grpId="0"/>
      <p:bldP spid="23" grpId="0"/>
      <p:bldP spid="10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016" y="712316"/>
            <a:ext cx="8677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3. 1)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10 %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yarmining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20 %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sotildi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Agarda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sotishdan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12 %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choragi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3003798"/>
                <a:ext cx="6615081" cy="13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Jami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%</m:t>
                      </m:r>
                      <m:r>
                        <a:rPr lang="en-US" b="1" i="0" smtClean="0">
                          <a:latin typeface="Cambria Math"/>
                        </a:rPr>
                        <m:t>;    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>
                          <a:latin typeface="Cambria Math"/>
                        </a:rPr>
                        <m:t> %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03798"/>
                <a:ext cx="6615081" cy="1374159"/>
              </a:xfrm>
              <a:prstGeom prst="rect">
                <a:avLst/>
              </a:prstGeom>
              <a:blipFill rotWithShape="1">
                <a:blip r:embed="rId3"/>
                <a:stretch>
                  <a:fillRect l="-1935" t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4409405"/>
                <a:ext cx="38090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𝟏𝟐</m:t>
                    </m:r>
                    <m:r>
                      <a:rPr lang="en-US" b="1" i="1" smtClean="0">
                        <a:latin typeface="Cambria Math"/>
                      </a:rPr>
                      <m:t> %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09405"/>
                <a:ext cx="3809056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352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522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771550"/>
                <a:ext cx="6615081" cy="13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Jami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%</m:t>
                      </m:r>
                      <m:r>
                        <a:rPr lang="en-US" b="1" i="0" smtClean="0">
                          <a:latin typeface="Cambria Math"/>
                        </a:rPr>
                        <m:t>;    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>
                          <a:latin typeface="Cambria Math"/>
                        </a:rPr>
                        <m:t> %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6615081" cy="1374159"/>
              </a:xfrm>
              <a:prstGeom prst="rect">
                <a:avLst/>
              </a:prstGeom>
              <a:blipFill rotWithShape="1">
                <a:blip r:embed="rId3"/>
                <a:stretch>
                  <a:fillRect l="-2028" t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83224" y="771550"/>
                <a:ext cx="38090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𝟏𝟐</m:t>
                    </m:r>
                    <m:r>
                      <a:rPr lang="en-US" b="1" i="1" smtClean="0">
                        <a:latin typeface="Cambria Math"/>
                      </a:rPr>
                      <m:t> %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224" y="771550"/>
                <a:ext cx="3809056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352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283718"/>
                <a:ext cx="620015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83718"/>
                <a:ext cx="6200159" cy="9307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3225158"/>
                <a:ext cx="4727833" cy="863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𝟒𝟎𝟎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25158"/>
                <a:ext cx="4727833" cy="8630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7486" y="3219822"/>
                <a:ext cx="3254994" cy="863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𝟒𝟎𝟎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86" y="3219822"/>
                <a:ext cx="3254994" cy="8630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959" y="4083918"/>
                <a:ext cx="2227789" cy="863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𝟒𝟎𝟎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9" y="4083918"/>
                <a:ext cx="2227789" cy="863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4060" y="4265389"/>
                <a:ext cx="11975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60" y="4265389"/>
                <a:ext cx="1197572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4008" y="4299942"/>
                <a:ext cx="4032448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99942"/>
                <a:ext cx="4032448" cy="548740"/>
              </a:xfrm>
              <a:prstGeom prst="rect">
                <a:avLst/>
              </a:prstGeom>
              <a:blipFill rotWithShape="1">
                <a:blip r:embed="rId10"/>
                <a:stretch>
                  <a:fillRect l="-3328" t="-11111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226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016" y="712316"/>
            <a:ext cx="8677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uzunliklari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ayirmasi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diagonalidan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cm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uzunliklarini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539552" y="3147814"/>
            <a:ext cx="2736304" cy="1656184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3147814"/>
            <a:ext cx="1872208" cy="16561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39552" y="3147814"/>
            <a:ext cx="2736304" cy="16561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669" y="3617317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9" y="3617317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1203" y="2715766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03" y="2715766"/>
                <a:ext cx="49404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2932" y="3219822"/>
                <a:ext cx="6842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32" y="3219822"/>
                <a:ext cx="68422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48477" y="3348012"/>
                <a:ext cx="6842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7" y="3348012"/>
                <a:ext cx="68422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5936" y="3073756"/>
                <a:ext cx="18742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73756"/>
                <a:ext cx="187423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5936" y="3617317"/>
                <a:ext cx="22497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617317"/>
                <a:ext cx="224978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6883" y="4290918"/>
                <a:ext cx="13941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883" y="4290918"/>
                <a:ext cx="139416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92280" y="3073755"/>
                <a:ext cx="1221938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073755"/>
                <a:ext cx="1221938" cy="18774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94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9" grpId="0"/>
      <p:bldP spid="14" grpId="0"/>
      <p:bldP spid="10" grpId="0"/>
      <p:bldP spid="15" grpId="0"/>
      <p:bldP spid="11" grpId="0"/>
      <p:bldP spid="12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539552" y="1059582"/>
            <a:ext cx="2736304" cy="1656184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1059582"/>
            <a:ext cx="1872208" cy="16561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39552" y="1059582"/>
            <a:ext cx="2736304" cy="16561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669" y="152908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9" y="1529085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1203" y="627534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03" y="627534"/>
                <a:ext cx="49404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2932" y="1131590"/>
                <a:ext cx="6842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32" y="1131590"/>
                <a:ext cx="68422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48477" y="1259780"/>
                <a:ext cx="6842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7" y="1259780"/>
                <a:ext cx="68422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5936" y="985524"/>
                <a:ext cx="18742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985524"/>
                <a:ext cx="187423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5936" y="1529085"/>
                <a:ext cx="22497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29085"/>
                <a:ext cx="224978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6883" y="2202686"/>
                <a:ext cx="13941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883" y="2202686"/>
                <a:ext cx="139416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92280" y="902338"/>
                <a:ext cx="1221938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902338"/>
                <a:ext cx="1221938" cy="18774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2931790"/>
                <a:ext cx="4094711" cy="597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31790"/>
                <a:ext cx="4094711" cy="5971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550" y="3528941"/>
                <a:ext cx="57341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0" y="3528941"/>
                <a:ext cx="5734198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096" y="4052439"/>
                <a:ext cx="6043001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6" y="4052439"/>
                <a:ext cx="6043001" cy="76027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6867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539552" y="1059582"/>
            <a:ext cx="2736304" cy="1656184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1059582"/>
            <a:ext cx="1872208" cy="16561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39552" y="1059582"/>
            <a:ext cx="2736304" cy="16561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669" y="152908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9" y="1529085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1203" y="627534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03" y="627534"/>
                <a:ext cx="49404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2932" y="1131590"/>
                <a:ext cx="6842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32" y="1131590"/>
                <a:ext cx="68422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48477" y="1259780"/>
                <a:ext cx="6842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7" y="1259780"/>
                <a:ext cx="68422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31840" y="915566"/>
                <a:ext cx="57341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915566"/>
                <a:ext cx="573419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8386" y="1439064"/>
                <a:ext cx="6043001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86" y="1439064"/>
                <a:ext cx="6043001" cy="7602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7704" y="2787774"/>
                <a:ext cx="725576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4" y="2787774"/>
                <a:ext cx="7255769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7704" y="3319154"/>
                <a:ext cx="360348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4" y="3319154"/>
                <a:ext cx="3603487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7704" y="3823210"/>
                <a:ext cx="293503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4" y="3823210"/>
                <a:ext cx="2935034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317" y="4409405"/>
                <a:ext cx="28115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7" y="4409405"/>
                <a:ext cx="28115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82760" y="3321432"/>
                <a:ext cx="29695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760" y="3321432"/>
                <a:ext cx="296953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3073" y="3758431"/>
                <a:ext cx="27631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073" y="3758431"/>
                <a:ext cx="2763129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82362" y="4265389"/>
                <a:ext cx="25777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62" y="4265389"/>
                <a:ext cx="257775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379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13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9702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784976" cy="122413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91-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1, 2, 3-</a:t>
            </a:r>
            <a:r>
              <a:rPr lang="en-US" sz="3200" b="1" dirty="0" smtClean="0"/>
              <a:t>mashqlarning </a:t>
            </a:r>
            <a:r>
              <a:rPr lang="en-US" sz="3200" b="1" dirty="0" err="1" smtClean="0"/>
              <a:t>juft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tartibdagi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masalalarini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yechish</a:t>
            </a:r>
            <a:r>
              <a:rPr lang="en-US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5516" y="722769"/>
                <a:ext cx="885698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208. 1)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722769"/>
                <a:ext cx="8856984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445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1707654"/>
                <a:ext cx="48967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7654"/>
                <a:ext cx="489672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6644" y="2211710"/>
                <a:ext cx="4675639" cy="596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44" y="2211710"/>
                <a:ext cx="4675639" cy="596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9512" y="2787774"/>
                <a:ext cx="885698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7774"/>
                <a:ext cx="8856984" cy="984885"/>
              </a:xfrm>
              <a:prstGeom prst="rect">
                <a:avLst/>
              </a:prstGeom>
              <a:blipFill rotWithShape="1">
                <a:blip r:embed="rId6"/>
                <a:stretch>
                  <a:fillRect l="-1445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1540" y="3723878"/>
                <a:ext cx="49351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723878"/>
                <a:ext cx="493519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0640" y="4227934"/>
                <a:ext cx="5646995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40" y="4227934"/>
                <a:ext cx="5646995" cy="6001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516" y="699542"/>
                <a:ext cx="885698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209.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99542"/>
                <a:ext cx="8856984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445" t="-6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1640982"/>
                <a:ext cx="226715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𝟖𝟏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40982"/>
                <a:ext cx="2267159" cy="930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9512" y="2765410"/>
                <a:ext cx="3389133" cy="958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65410"/>
                <a:ext cx="3389133" cy="9584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11760" y="1347614"/>
                <a:ext cx="5107424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𝟖𝟏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347614"/>
                <a:ext cx="5107424" cy="1410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1880" y="2757523"/>
                <a:ext cx="5889561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757523"/>
                <a:ext cx="5889561" cy="9992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4834" y="3651870"/>
                <a:ext cx="6223499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𝟑𝟔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34" y="3651870"/>
                <a:ext cx="6223499" cy="14108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41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5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516" y="699542"/>
                <a:ext cx="885698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210.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𝒙𝒚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99542"/>
                <a:ext cx="8856984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445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44021" y="1635646"/>
                <a:ext cx="6048259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21" y="1635646"/>
                <a:ext cx="6048259" cy="927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2643758"/>
                <a:ext cx="885698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211.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𝒙𝒚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43758"/>
                <a:ext cx="8856984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1445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0025" y="3579862"/>
                <a:ext cx="6303071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25" y="3579862"/>
                <a:ext cx="6303071" cy="927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2096" y="4371950"/>
                <a:ext cx="17757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96" y="4371950"/>
                <a:ext cx="177574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2095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13" grpId="0"/>
      <p:bldP spid="1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212.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53473" y="1238151"/>
                <a:ext cx="498931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𝒂𝒄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73" y="1238151"/>
                <a:ext cx="4989315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19672" y="1878994"/>
                <a:ext cx="565475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𝒂𝒄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𝒃𝒄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78994"/>
                <a:ext cx="565475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74425" y="1889125"/>
                <a:ext cx="847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425" y="1889125"/>
                <a:ext cx="84760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31640" y="2599074"/>
                <a:ext cx="69916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𝒂𝒄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𝒃𝒄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99074"/>
                <a:ext cx="6991658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512" y="3391162"/>
                <a:ext cx="901509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𝒂𝒄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𝒃𝒄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91162"/>
                <a:ext cx="9015097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5983" y="4111242"/>
                <a:ext cx="593636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983" y="4111242"/>
                <a:ext cx="5936369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36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0" grpId="0"/>
      <p:bldP spid="3" grpId="0"/>
      <p:bldP spid="31" grpId="0"/>
      <p:bldP spid="3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88569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4674" y="3444845"/>
                <a:ext cx="2658100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1-mashina –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2-mashina –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3444845"/>
                <a:ext cx="2658100" cy="1431161"/>
              </a:xfrm>
              <a:prstGeom prst="rect">
                <a:avLst/>
              </a:prstGeom>
              <a:blipFill rotWithShape="1">
                <a:blip r:embed="rId4"/>
                <a:stretch>
                  <a:fillRect l="-4805" t="-4255" b="-1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3291830"/>
                <a:ext cx="510075" cy="184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291830"/>
                <a:ext cx="510075" cy="18456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1419" y="3623543"/>
                <a:ext cx="1872629" cy="94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𝒔𝒐𝒂𝒕𝒅𝒂</m:t>
                          </m:r>
                        </m:e>
                      </m:groupCh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419" y="3623543"/>
                <a:ext cx="1872629" cy="9439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34333" y="3724791"/>
                <a:ext cx="1175515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33" y="3724791"/>
                <a:ext cx="1175515" cy="10071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2120" y="3729085"/>
                <a:ext cx="2121093" cy="85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𝒊𝒓𝒈𝒂𝒍𝒊𝒌𝒅𝒂</m:t>
                          </m:r>
                        </m:e>
                      </m:groupCh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729085"/>
                <a:ext cx="2121093" cy="8588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524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4674" y="852557"/>
                <a:ext cx="2658100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1-mashina –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2-mashina –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852557"/>
                <a:ext cx="2658100" cy="1431161"/>
              </a:xfrm>
              <a:prstGeom prst="rect">
                <a:avLst/>
              </a:prstGeom>
              <a:blipFill rotWithShape="1">
                <a:blip r:embed="rId3"/>
                <a:stretch>
                  <a:fillRect l="-4805" t="-4255" b="-1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699542"/>
                <a:ext cx="510075" cy="184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699542"/>
                <a:ext cx="510075" cy="1845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1419" y="1031255"/>
                <a:ext cx="1872629" cy="94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𝒔𝒐𝒂𝒕𝒅𝒂</m:t>
                          </m:r>
                        </m:e>
                      </m:groupCh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419" y="1031255"/>
                <a:ext cx="1872629" cy="9439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34333" y="1132503"/>
                <a:ext cx="1175515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33" y="1132503"/>
                <a:ext cx="1175515" cy="10071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2120" y="1136797"/>
                <a:ext cx="2121093" cy="85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𝒊𝒓𝒈𝒂𝒍𝒊𝒌𝒅𝒂</m:t>
                          </m:r>
                        </m:e>
                      </m:groupCh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36797"/>
                <a:ext cx="2121093" cy="8588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41194" y="2825229"/>
            <a:ext cx="25186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80" y="2499742"/>
                <a:ext cx="2769283" cy="109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d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499742"/>
                <a:ext cx="2769283" cy="10951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3516853"/>
                <a:ext cx="2873992" cy="1381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1-mashina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2-mashina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16853"/>
                <a:ext cx="2873992" cy="1381660"/>
              </a:xfrm>
              <a:prstGeom prst="rect">
                <a:avLst/>
              </a:prstGeom>
              <a:blipFill rotWithShape="1">
                <a:blip r:embed="rId9"/>
                <a:stretch>
                  <a:fillRect l="-4671" b="-4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7904" y="3795886"/>
                <a:ext cx="264745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95886"/>
                <a:ext cx="2647456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107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699542"/>
                <a:ext cx="3107261" cy="2104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2800" b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ru-RU" sz="2800" b="1" dirty="0"/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99542"/>
                <a:ext cx="3107261" cy="21041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40557" y="1059582"/>
                <a:ext cx="10624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/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</a:rPr>
                        <m:t>𝒙𝒚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57" y="1059582"/>
                <a:ext cx="106240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09981" y="2033141"/>
                <a:ext cx="847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/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81" y="2033141"/>
                <a:ext cx="84760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16656" y="771550"/>
                <a:ext cx="2667462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𝒙𝒚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𝟔𝟎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656" y="771550"/>
                <a:ext cx="2667462" cy="9256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57848" y="1674520"/>
                <a:ext cx="25234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848" y="1674520"/>
                <a:ext cx="252344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8064" y="2106568"/>
                <a:ext cx="266239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106568"/>
                <a:ext cx="266239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715766"/>
                <a:ext cx="65757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15766"/>
                <a:ext cx="657577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3147814"/>
                <a:ext cx="526067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𝟏𝟖𝟎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7814"/>
                <a:ext cx="5260671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3579862"/>
                <a:ext cx="416562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𝟑𝟑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𝟏𝟖𝟎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79862"/>
                <a:ext cx="4165628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4083918"/>
                <a:ext cx="358104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𝟏𝟐𝟎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83918"/>
                <a:ext cx="3581044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7848" y="3579862"/>
                <a:ext cx="32347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848" y="3579862"/>
                <a:ext cx="3234732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48064" y="4083918"/>
                <a:ext cx="32427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083918"/>
                <a:ext cx="324274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544" y="4553421"/>
                <a:ext cx="849694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𝟏𝟎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𝐯𝐚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𝟏𝟓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𝐬𝐨𝐚𝐭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;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𝟏𝟐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𝐯𝐚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𝟏𝟐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𝐬𝐨𝐚𝐭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3421"/>
                <a:ext cx="8496944" cy="538609"/>
              </a:xfrm>
              <a:prstGeom prst="rect">
                <a:avLst/>
              </a:prstGeom>
              <a:blipFill rotWithShape="1">
                <a:blip r:embed="rId15"/>
                <a:stretch>
                  <a:fillRect l="-157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9310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10" grpId="0"/>
      <p:bldP spid="2" grpId="0"/>
      <p:bldP spid="11" grpId="0"/>
      <p:bldP spid="4" grpId="0"/>
      <p:bldP spid="5" grpId="0"/>
      <p:bldP spid="12" grpId="0"/>
      <p:bldP spid="13" grpId="0"/>
      <p:bldP spid="6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766901"/>
            <a:ext cx="8856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1. 1)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tomosha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zalida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420 ta,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zalida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480 ta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o‘rindiq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birinchiga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zaldagi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qatordan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ta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o‘rindiq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zaldagi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o‘rindiq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787774"/>
                <a:ext cx="89789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o‘rindiqlar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87774"/>
                <a:ext cx="8978933" cy="538609"/>
              </a:xfrm>
              <a:prstGeom prst="rect">
                <a:avLst/>
              </a:prstGeom>
              <a:blipFill rotWithShape="1">
                <a:blip r:embed="rId3"/>
                <a:stretch>
                  <a:fillRect t="-11236" b="-26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0394" y="3435846"/>
                <a:ext cx="62632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𝟒𝟐𝟎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tomosha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zalida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4" y="3435846"/>
                <a:ext cx="6263253" cy="538609"/>
              </a:xfrm>
              <a:prstGeom prst="rect">
                <a:avLst/>
              </a:prstGeom>
              <a:blipFill rotWithShape="1">
                <a:blip r:embed="rId4"/>
                <a:stretch>
                  <a:fillRect t="-11364" r="-1071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6458" y="3977357"/>
                <a:ext cx="84741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  <m:r>
                      <a:rPr lang="en-US" b="1" i="1" smtClean="0">
                        <a:latin typeface="Cambria Math"/>
                      </a:rPr>
                      <m:t>)∙(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𝟒𝟖𝟎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ikkinchi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tomosha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zalida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8" y="3977357"/>
                <a:ext cx="8474179" cy="538609"/>
              </a:xfrm>
              <a:prstGeom prst="rect">
                <a:avLst/>
              </a:prstGeom>
              <a:blipFill rotWithShape="1">
                <a:blip r:embed="rId5"/>
                <a:stretch>
                  <a:fillRect t="-11236" r="-504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39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0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e6ca4cfadf038d99d6e811cbb46c4db564630e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12931</TotalTime>
  <Words>1920</Words>
  <Application>Microsoft Office PowerPoint</Application>
  <PresentationFormat>Экран (16:9)</PresentationFormat>
  <Paragraphs>193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1180</cp:revision>
  <dcterms:created xsi:type="dcterms:W3CDTF">2020-04-09T07:32:19Z</dcterms:created>
  <dcterms:modified xsi:type="dcterms:W3CDTF">2021-03-04T04:10:09Z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