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381" r:id="rId2"/>
    <p:sldId id="1519" r:id="rId3"/>
    <p:sldId id="1549" r:id="rId4"/>
    <p:sldId id="1550" r:id="rId5"/>
    <p:sldId id="1520" r:id="rId6"/>
    <p:sldId id="1573" r:id="rId7"/>
    <p:sldId id="1575" r:id="rId8"/>
    <p:sldId id="1552" r:id="rId9"/>
    <p:sldId id="1576" r:id="rId10"/>
    <p:sldId id="1577" r:id="rId11"/>
    <p:sldId id="1578" r:id="rId12"/>
    <p:sldId id="1579" r:id="rId13"/>
    <p:sldId id="1580" r:id="rId14"/>
    <p:sldId id="1581" r:id="rId15"/>
    <p:sldId id="1582" r:id="rId16"/>
    <p:sldId id="1583" r:id="rId17"/>
    <p:sldId id="368" r:id="rId18"/>
  </p:sldIdLst>
  <p:sldSz cx="9144000" cy="5143500" type="screen16x9"/>
  <p:notesSz cx="5765800" cy="3244850"/>
  <p:custDataLst>
    <p:tags r:id="rId2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186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1" y="2379677"/>
            <a:ext cx="4968552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(2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727402"/>
            <a:ext cx="545553" cy="13565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 </a:t>
            </a:r>
            <a:r>
              <a:rPr lang="en-US" sz="3567" b="1" spc="16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8233023" cy="1449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8233023" cy="1449499"/>
              </a:xfrm>
              <a:prstGeom prst="rect">
                <a:avLst/>
              </a:prstGeom>
              <a:blipFill rotWithShape="1">
                <a:blip r:embed="rId3"/>
                <a:stretch>
                  <a:fillRect l="-1554" t="-4202" r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4860032" y="1644111"/>
            <a:ext cx="3960440" cy="3397071"/>
            <a:chOff x="2412" y="472"/>
            <a:chExt cx="3144" cy="3211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242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4944" y="480"/>
              <a:ext cx="1" cy="3160"/>
            </a:xfrm>
            <a:custGeom>
              <a:avLst/>
              <a:gdLst>
                <a:gd name="T0" fmla="*/ 0 w 1"/>
                <a:gd name="T1" fmla="*/ 0 h 3160"/>
                <a:gd name="T2" fmla="*/ 0 w 1"/>
                <a:gd name="T3" fmla="*/ 3160 h 3160"/>
                <a:gd name="T4" fmla="*/ 0 60000 65536"/>
                <a:gd name="T5" fmla="*/ 0 60000 65536"/>
                <a:gd name="T6" fmla="*/ 0 w 1"/>
                <a:gd name="T7" fmla="*/ 0 h 3160"/>
                <a:gd name="T8" fmla="*/ 1 w 1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0">
                  <a:moveTo>
                    <a:pt x="0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3799" y="48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Line 38"/>
          <p:cNvSpPr>
            <a:spLocks noChangeShapeType="1"/>
          </p:cNvSpPr>
          <p:nvPr/>
        </p:nvSpPr>
        <p:spPr bwMode="auto">
          <a:xfrm>
            <a:off x="4895303" y="3333543"/>
            <a:ext cx="3894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 flipH="1" flipV="1">
            <a:off x="6857887" y="1568307"/>
            <a:ext cx="5038" cy="34316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 flipV="1">
            <a:off x="6804248" y="4011916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3528" y="3689325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2 ta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842584" y="2579337"/>
            <a:ext cx="1965104" cy="1490649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70" name="Oval 54"/>
          <p:cNvSpPr>
            <a:spLocks noChangeArrowheads="1"/>
          </p:cNvSpPr>
          <p:nvPr/>
        </p:nvSpPr>
        <p:spPr bwMode="auto">
          <a:xfrm flipV="1">
            <a:off x="7740352" y="3291836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715766"/>
                <a:ext cx="31933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,  (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;−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15766"/>
                <a:ext cx="319337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04130" y="325176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130" y="3251760"/>
                <a:ext cx="39626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588224" y="236542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365426"/>
                <a:ext cx="39626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 flipV="1">
            <a:off x="6621068" y="3008594"/>
            <a:ext cx="1551332" cy="12913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588224" y="401191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011910"/>
                <a:ext cx="588623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08104" y="3219822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219822"/>
                <a:ext cx="588623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346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 animBg="1"/>
      <p:bldP spid="57" grpId="0" animBg="1"/>
      <p:bldP spid="65" grpId="0"/>
      <p:bldP spid="67" grpId="0" animBg="1"/>
      <p:bldP spid="5" grpId="0"/>
      <p:bldP spid="7" grpId="0"/>
      <p:bldP spid="72" grpId="0"/>
      <p:bldP spid="6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8233023" cy="137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𝟖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8233023" cy="1370312"/>
              </a:xfrm>
              <a:prstGeom prst="rect">
                <a:avLst/>
              </a:prstGeom>
              <a:blipFill rotWithShape="1">
                <a:blip r:embed="rId3"/>
                <a:stretch>
                  <a:fillRect l="-1554" t="-4444" r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283718"/>
                <a:ext cx="2132315" cy="1377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83718"/>
                <a:ext cx="2132315" cy="13770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2"/>
          <p:cNvGrpSpPr>
            <a:grpSpLocks/>
          </p:cNvGrpSpPr>
          <p:nvPr/>
        </p:nvGrpSpPr>
        <p:grpSpPr bwMode="auto">
          <a:xfrm>
            <a:off x="4954008" y="1726148"/>
            <a:ext cx="2826176" cy="2717810"/>
            <a:chOff x="2496" y="144"/>
            <a:chExt cx="3072" cy="4032"/>
          </a:xfrm>
        </p:grpSpPr>
        <p:sp>
          <p:nvSpPr>
            <p:cNvPr id="59" name="Line 3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6" name="Line 6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" name="Line 9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4" name="Line 11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5" name="Line 12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8" name="Line 15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79" name="Group 16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80" name="Line 1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1" name="Line 18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2" name="Line 19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3" name="Line 20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4" name="Line 2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5" name="Line 22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6" name="Line 23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8" name="Line 25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9" name="Line 2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0" name="Line 27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1" name="Line 28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" name="Line 29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" name="Line 30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5" name="Line 32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6" name="Line 33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7" name="Line 34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98" name="Группа 155"/>
          <p:cNvGrpSpPr>
            <a:grpSpLocks/>
          </p:cNvGrpSpPr>
          <p:nvPr/>
        </p:nvGrpSpPr>
        <p:grpSpPr bwMode="auto">
          <a:xfrm>
            <a:off x="5171407" y="1648344"/>
            <a:ext cx="2391379" cy="2772167"/>
            <a:chOff x="4643440" y="1214422"/>
            <a:chExt cx="3614736" cy="4768848"/>
          </a:xfrm>
        </p:grpSpPr>
        <p:cxnSp>
          <p:nvCxnSpPr>
            <p:cNvPr id="99" name="Прямая со стрелкой 98"/>
            <p:cNvCxnSpPr/>
            <p:nvPr/>
          </p:nvCxnSpPr>
          <p:spPr bwMode="auto">
            <a:xfrm rot="5400000" flipH="1" flipV="1">
              <a:off x="4068670" y="3633993"/>
              <a:ext cx="4696121" cy="24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 bwMode="auto">
            <a:xfrm rot="16200000" flipH="1">
              <a:off x="6381612" y="2152622"/>
              <a:ext cx="2079" cy="34784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50"/>
            <p:cNvSpPr txBox="1">
              <a:spLocks noChangeArrowheads="1"/>
            </p:cNvSpPr>
            <p:nvPr/>
          </p:nvSpPr>
          <p:spPr bwMode="auto">
            <a:xfrm>
              <a:off x="6075234" y="1214422"/>
              <a:ext cx="204650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102" name="TextBox 51"/>
            <p:cNvSpPr txBox="1">
              <a:spLocks noChangeArrowheads="1"/>
            </p:cNvSpPr>
            <p:nvPr/>
          </p:nvSpPr>
          <p:spPr bwMode="auto">
            <a:xfrm>
              <a:off x="7985309" y="3928996"/>
              <a:ext cx="272867" cy="7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i="1">
                  <a:solidFill>
                    <a:prstClr val="black"/>
                  </a:solidFill>
                </a:rPr>
                <a:t>х</a:t>
              </a:r>
            </a:p>
          </p:txBody>
        </p:sp>
        <p:sp>
          <p:nvSpPr>
            <p:cNvPr id="103" name="TextBox 152"/>
            <p:cNvSpPr txBox="1">
              <a:spLocks noChangeArrowheads="1"/>
            </p:cNvSpPr>
            <p:nvPr/>
          </p:nvSpPr>
          <p:spPr bwMode="auto">
            <a:xfrm>
              <a:off x="6143636" y="3857628"/>
              <a:ext cx="142875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04" name="TextBox 153"/>
            <p:cNvSpPr txBox="1">
              <a:spLocks noChangeArrowheads="1"/>
            </p:cNvSpPr>
            <p:nvPr/>
          </p:nvSpPr>
          <p:spPr bwMode="auto">
            <a:xfrm>
              <a:off x="6500825" y="3857628"/>
              <a:ext cx="142875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105" name="Группа 153"/>
          <p:cNvGrpSpPr>
            <a:grpSpLocks/>
          </p:cNvGrpSpPr>
          <p:nvPr/>
        </p:nvGrpSpPr>
        <p:grpSpPr bwMode="auto">
          <a:xfrm>
            <a:off x="4912802" y="1861974"/>
            <a:ext cx="3043574" cy="2535413"/>
            <a:chOff x="6143636" y="2078182"/>
            <a:chExt cx="3000364" cy="3332109"/>
          </a:xfrm>
        </p:grpSpPr>
        <p:sp>
          <p:nvSpPr>
            <p:cNvPr id="106" name="Полилиния 105"/>
            <p:cNvSpPr/>
            <p:nvPr/>
          </p:nvSpPr>
          <p:spPr>
            <a:xfrm>
              <a:off x="7764468" y="2078182"/>
              <a:ext cx="1163633" cy="1338241"/>
            </a:xfrm>
            <a:custGeom>
              <a:avLst/>
              <a:gdLst>
                <a:gd name="connsiteX0" fmla="*/ 0 w 1163782"/>
                <a:gd name="connsiteY0" fmla="*/ 0 h 1338349"/>
                <a:gd name="connsiteX1" fmla="*/ 249382 w 1163782"/>
                <a:gd name="connsiteY1" fmla="*/ 864523 h 1338349"/>
                <a:gd name="connsiteX2" fmla="*/ 698269 w 1163782"/>
                <a:gd name="connsiteY2" fmla="*/ 1263534 h 1338349"/>
                <a:gd name="connsiteX3" fmla="*/ 1163782 w 1163782"/>
                <a:gd name="connsiteY3" fmla="*/ 1313411 h 1338349"/>
                <a:gd name="connsiteX4" fmla="*/ 1163782 w 1163782"/>
                <a:gd name="connsiteY4" fmla="*/ 1313411 h 133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782" h="1338349">
                  <a:moveTo>
                    <a:pt x="0" y="0"/>
                  </a:moveTo>
                  <a:cubicBezTo>
                    <a:pt x="66502" y="326967"/>
                    <a:pt x="133004" y="653934"/>
                    <a:pt x="249382" y="864523"/>
                  </a:cubicBezTo>
                  <a:cubicBezTo>
                    <a:pt x="365760" y="1075112"/>
                    <a:pt x="545869" y="1188719"/>
                    <a:pt x="698269" y="1263534"/>
                  </a:cubicBezTo>
                  <a:cubicBezTo>
                    <a:pt x="850669" y="1338349"/>
                    <a:pt x="1163782" y="1313411"/>
                    <a:pt x="1163782" y="1313411"/>
                  </a:cubicBezTo>
                  <a:lnTo>
                    <a:pt x="1163782" y="131341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 rot="10800000">
              <a:off x="6143636" y="4072050"/>
              <a:ext cx="1163634" cy="1338241"/>
            </a:xfrm>
            <a:custGeom>
              <a:avLst/>
              <a:gdLst>
                <a:gd name="connsiteX0" fmla="*/ 0 w 1163782"/>
                <a:gd name="connsiteY0" fmla="*/ 0 h 1338349"/>
                <a:gd name="connsiteX1" fmla="*/ 249382 w 1163782"/>
                <a:gd name="connsiteY1" fmla="*/ 864523 h 1338349"/>
                <a:gd name="connsiteX2" fmla="*/ 698269 w 1163782"/>
                <a:gd name="connsiteY2" fmla="*/ 1263534 h 1338349"/>
                <a:gd name="connsiteX3" fmla="*/ 1163782 w 1163782"/>
                <a:gd name="connsiteY3" fmla="*/ 1313411 h 1338349"/>
                <a:gd name="connsiteX4" fmla="*/ 1163782 w 1163782"/>
                <a:gd name="connsiteY4" fmla="*/ 1313411 h 133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782" h="1338349">
                  <a:moveTo>
                    <a:pt x="0" y="0"/>
                  </a:moveTo>
                  <a:cubicBezTo>
                    <a:pt x="66502" y="326967"/>
                    <a:pt x="133004" y="653934"/>
                    <a:pt x="249382" y="864523"/>
                  </a:cubicBezTo>
                  <a:cubicBezTo>
                    <a:pt x="365760" y="1075112"/>
                    <a:pt x="545869" y="1188719"/>
                    <a:pt x="698269" y="1263534"/>
                  </a:cubicBezTo>
                  <a:cubicBezTo>
                    <a:pt x="850669" y="1338349"/>
                    <a:pt x="1163782" y="1313411"/>
                    <a:pt x="1163782" y="1313411"/>
                  </a:cubicBezTo>
                  <a:lnTo>
                    <a:pt x="1163782" y="1313411"/>
                  </a:lnTo>
                </a:path>
              </a:pathLst>
            </a:cu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51"/>
                <p:cNvSpPr txBox="1">
                  <a:spLocks noChangeArrowheads="1"/>
                </p:cNvSpPr>
                <p:nvPr/>
              </p:nvSpPr>
              <p:spPr bwMode="auto">
                <a:xfrm>
                  <a:off x="8143899" y="2714619"/>
                  <a:ext cx="1000101" cy="485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514259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18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18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18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43899" y="2714619"/>
                  <a:ext cx="1000101" cy="4853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Группа 155"/>
          <p:cNvGrpSpPr>
            <a:grpSpLocks/>
          </p:cNvGrpSpPr>
          <p:nvPr/>
        </p:nvGrpSpPr>
        <p:grpSpPr bwMode="auto">
          <a:xfrm>
            <a:off x="5261400" y="2560323"/>
            <a:ext cx="3055017" cy="1521974"/>
            <a:chOff x="6357950" y="3214686"/>
            <a:chExt cx="3011677" cy="2000264"/>
          </a:xfrm>
        </p:grpSpPr>
        <p:cxnSp>
          <p:nvCxnSpPr>
            <p:cNvPr id="110" name="Прямая соединительная линия 109"/>
            <p:cNvCxnSpPr/>
            <p:nvPr/>
          </p:nvCxnSpPr>
          <p:spPr>
            <a:xfrm rot="16200000" flipH="1">
              <a:off x="6215074" y="3357562"/>
              <a:ext cx="2000264" cy="171451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52"/>
                <p:cNvSpPr txBox="1">
                  <a:spLocks noChangeArrowheads="1"/>
                </p:cNvSpPr>
                <p:nvPr/>
              </p:nvSpPr>
              <p:spPr bwMode="auto">
                <a:xfrm>
                  <a:off x="7715272" y="4572009"/>
                  <a:ext cx="1654355" cy="525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514259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0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15272" y="4572009"/>
                  <a:ext cx="1654355" cy="52584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6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" name="TextBox 111"/>
          <p:cNvSpPr txBox="1"/>
          <p:nvPr/>
        </p:nvSpPr>
        <p:spPr>
          <a:xfrm>
            <a:off x="251520" y="3747105"/>
            <a:ext cx="32147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</a:p>
          <a:p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7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8233023" cy="1534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8233023" cy="1534138"/>
              </a:xfrm>
              <a:prstGeom prst="rect">
                <a:avLst/>
              </a:prstGeom>
              <a:blipFill rotWithShape="1">
                <a:blip r:embed="rId3"/>
                <a:stretch>
                  <a:fillRect l="-1554" t="-3968" r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4515" y="2787774"/>
                <a:ext cx="118122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15" y="2787774"/>
                <a:ext cx="118122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2"/>
          <p:cNvGrpSpPr>
            <a:grpSpLocks/>
          </p:cNvGrpSpPr>
          <p:nvPr/>
        </p:nvGrpSpPr>
        <p:grpSpPr bwMode="auto">
          <a:xfrm>
            <a:off x="4100471" y="1842593"/>
            <a:ext cx="3633789" cy="3063754"/>
            <a:chOff x="2496" y="144"/>
            <a:chExt cx="3128" cy="4051"/>
          </a:xfrm>
        </p:grpSpPr>
        <p:sp>
          <p:nvSpPr>
            <p:cNvPr id="55" name="Line 3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0" name="Line 11"/>
            <p:cNvSpPr>
              <a:spLocks noChangeShapeType="1"/>
            </p:cNvSpPr>
            <p:nvPr/>
          </p:nvSpPr>
          <p:spPr bwMode="auto">
            <a:xfrm>
              <a:off x="4284" y="163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2" name="Line 12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" name="Line 14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5" name="Line 15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116" name="Group 16"/>
            <p:cNvGrpSpPr>
              <a:grpSpLocks/>
            </p:cNvGrpSpPr>
            <p:nvPr/>
          </p:nvGrpSpPr>
          <p:grpSpPr bwMode="auto">
            <a:xfrm>
              <a:off x="2496" y="144"/>
              <a:ext cx="3128" cy="4032"/>
              <a:chOff x="192" y="144"/>
              <a:chExt cx="5474" cy="4032"/>
            </a:xfrm>
          </p:grpSpPr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18" name="Line 18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19" name="Line 19"/>
              <p:cNvSpPr>
                <a:spLocks noChangeShapeType="1"/>
              </p:cNvSpPr>
              <p:nvPr/>
            </p:nvSpPr>
            <p:spPr bwMode="auto">
              <a:xfrm>
                <a:off x="290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0" name="Line 20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1" name="Line 2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2" name="Line 22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3" name="Line 23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4" name="Line 24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5" name="Line 25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6" name="Line 2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7" name="Line 27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8" name="Line 28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9" name="Line 29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0" name="Line 30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1" name="Line 3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2" name="Line 32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3" name="Line 33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4" name="Line 34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135" name="Группа 154"/>
          <p:cNvGrpSpPr>
            <a:grpSpLocks/>
          </p:cNvGrpSpPr>
          <p:nvPr/>
        </p:nvGrpSpPr>
        <p:grpSpPr bwMode="auto">
          <a:xfrm>
            <a:off x="4415121" y="1808842"/>
            <a:ext cx="3086472" cy="3049384"/>
            <a:chOff x="857224" y="1214422"/>
            <a:chExt cx="3614738" cy="4768849"/>
          </a:xfrm>
        </p:grpSpPr>
        <p:grpSp>
          <p:nvGrpSpPr>
            <p:cNvPr id="136" name="Группа 71"/>
            <p:cNvGrpSpPr>
              <a:grpSpLocks/>
            </p:cNvGrpSpPr>
            <p:nvPr/>
          </p:nvGrpSpPr>
          <p:grpSpPr bwMode="auto">
            <a:xfrm>
              <a:off x="857224" y="1214422"/>
              <a:ext cx="3614738" cy="4768849"/>
              <a:chOff x="4929984" y="1500174"/>
              <a:chExt cx="3785420" cy="4643469"/>
            </a:xfrm>
          </p:grpSpPr>
          <p:cxnSp>
            <p:nvCxnSpPr>
              <p:cNvPr id="139" name="Прямая со стрелкой 138"/>
              <p:cNvCxnSpPr/>
              <p:nvPr/>
            </p:nvCxnSpPr>
            <p:spPr>
              <a:xfrm rot="5400000" flipH="1" flipV="1">
                <a:off x="4501890" y="3857014"/>
                <a:ext cx="4570631" cy="262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 стрелкой 139"/>
              <p:cNvCxnSpPr/>
              <p:nvPr/>
            </p:nvCxnSpPr>
            <p:spPr>
              <a:xfrm rot="16200000" flipH="1">
                <a:off x="6750706" y="2228808"/>
                <a:ext cx="2023" cy="36434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50"/>
              <p:cNvSpPr txBox="1">
                <a:spLocks noChangeArrowheads="1"/>
              </p:cNvSpPr>
              <p:nvPr/>
            </p:nvSpPr>
            <p:spPr bwMode="auto">
              <a:xfrm>
                <a:off x="6429387" y="1500174"/>
                <a:ext cx="214315" cy="664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514259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00" b="1">
                    <a:solidFill>
                      <a:prstClr val="black"/>
                    </a:solidFill>
                  </a:rPr>
                  <a:t>у</a:t>
                </a:r>
              </a:p>
            </p:txBody>
          </p:sp>
          <p:sp>
            <p:nvSpPr>
              <p:cNvPr id="142" name="TextBox 51"/>
              <p:cNvSpPr txBox="1">
                <a:spLocks noChangeArrowheads="1"/>
              </p:cNvSpPr>
              <p:nvPr/>
            </p:nvSpPr>
            <p:spPr bwMode="auto">
              <a:xfrm>
                <a:off x="8429651" y="4143379"/>
                <a:ext cx="285753" cy="705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514259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b="1" i="1">
                    <a:solidFill>
                      <a:prstClr val="black"/>
                    </a:solidFill>
                  </a:rPr>
                  <a:t>х</a:t>
                </a:r>
              </a:p>
            </p:txBody>
          </p:sp>
        </p:grpSp>
        <p:sp>
          <p:nvSpPr>
            <p:cNvPr id="137" name="TextBox 150"/>
            <p:cNvSpPr txBox="1">
              <a:spLocks noChangeArrowheads="1"/>
            </p:cNvSpPr>
            <p:nvPr/>
          </p:nvSpPr>
          <p:spPr bwMode="auto">
            <a:xfrm>
              <a:off x="2428861" y="3929066"/>
              <a:ext cx="71438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38" name="TextBox 151"/>
            <p:cNvSpPr txBox="1">
              <a:spLocks noChangeArrowheads="1"/>
            </p:cNvSpPr>
            <p:nvPr/>
          </p:nvSpPr>
          <p:spPr bwMode="auto">
            <a:xfrm>
              <a:off x="2714613" y="3929066"/>
              <a:ext cx="142876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1</a:t>
              </a:r>
            </a:p>
          </p:txBody>
        </p:sp>
      </p:grpSp>
      <p:sp>
        <p:nvSpPr>
          <p:cNvPr id="146" name="Полилиния 145"/>
          <p:cNvSpPr/>
          <p:nvPr/>
        </p:nvSpPr>
        <p:spPr bwMode="auto">
          <a:xfrm>
            <a:off x="5909082" y="3017304"/>
            <a:ext cx="1543238" cy="418542"/>
          </a:xfrm>
          <a:custGeom>
            <a:avLst/>
            <a:gdLst>
              <a:gd name="connsiteX0" fmla="*/ 0 w 1645920"/>
              <a:gd name="connsiteY0" fmla="*/ 548640 h 548640"/>
              <a:gd name="connsiteX1" fmla="*/ 282633 w 1645920"/>
              <a:gd name="connsiteY1" fmla="*/ 332509 h 548640"/>
              <a:gd name="connsiteX2" fmla="*/ 1113905 w 1645920"/>
              <a:gd name="connsiteY2" fmla="*/ 66502 h 548640"/>
              <a:gd name="connsiteX3" fmla="*/ 1645920 w 1645920"/>
              <a:gd name="connsiteY3" fmla="*/ 0 h 548640"/>
              <a:gd name="connsiteX4" fmla="*/ 1645920 w 164592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548640">
                <a:moveTo>
                  <a:pt x="0" y="548640"/>
                </a:moveTo>
                <a:cubicBezTo>
                  <a:pt x="48491" y="480752"/>
                  <a:pt x="96982" y="412865"/>
                  <a:pt x="282633" y="332509"/>
                </a:cubicBezTo>
                <a:cubicBezTo>
                  <a:pt x="468284" y="252153"/>
                  <a:pt x="886691" y="121920"/>
                  <a:pt x="1113905" y="66502"/>
                </a:cubicBezTo>
                <a:cubicBezTo>
                  <a:pt x="1341119" y="11084"/>
                  <a:pt x="1645920" y="0"/>
                  <a:pt x="1645920" y="0"/>
                </a:cubicBezTo>
                <a:lnTo>
                  <a:pt x="1645920" y="0"/>
                </a:lnTo>
              </a:path>
            </a:pathLst>
          </a:cu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142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>
              <a:solidFill>
                <a:prstClr val="black"/>
              </a:solidFill>
            </a:endParaRPr>
          </a:p>
        </p:txBody>
      </p:sp>
      <p:grpSp>
        <p:nvGrpSpPr>
          <p:cNvPr id="148" name="Группа 176"/>
          <p:cNvGrpSpPr>
            <a:grpSpLocks/>
          </p:cNvGrpSpPr>
          <p:nvPr/>
        </p:nvGrpSpPr>
        <p:grpSpPr bwMode="auto">
          <a:xfrm>
            <a:off x="5198445" y="3121122"/>
            <a:ext cx="2967172" cy="1106811"/>
            <a:chOff x="5891167" y="3933520"/>
            <a:chExt cx="2831475" cy="1745124"/>
          </a:xfrm>
        </p:grpSpPr>
        <p:sp>
          <p:nvSpPr>
            <p:cNvPr id="149" name="Полилиния 148"/>
            <p:cNvSpPr/>
            <p:nvPr/>
          </p:nvSpPr>
          <p:spPr>
            <a:xfrm>
              <a:off x="5891167" y="3933520"/>
              <a:ext cx="1394937" cy="1745124"/>
            </a:xfrm>
            <a:custGeom>
              <a:avLst/>
              <a:gdLst>
                <a:gd name="connsiteX0" fmla="*/ 0 w 1396539"/>
                <a:gd name="connsiteY0" fmla="*/ 1729047 h 1745673"/>
                <a:gd name="connsiteX1" fmla="*/ 149629 w 1396539"/>
                <a:gd name="connsiteY1" fmla="*/ 997527 h 1745673"/>
                <a:gd name="connsiteX2" fmla="*/ 415637 w 1396539"/>
                <a:gd name="connsiteY2" fmla="*/ 266007 h 1745673"/>
                <a:gd name="connsiteX3" fmla="*/ 681644 w 1396539"/>
                <a:gd name="connsiteY3" fmla="*/ 0 h 1745673"/>
                <a:gd name="connsiteX4" fmla="*/ 964277 w 1396539"/>
                <a:gd name="connsiteY4" fmla="*/ 266007 h 1745673"/>
                <a:gd name="connsiteX5" fmla="*/ 1246909 w 1396539"/>
                <a:gd name="connsiteY5" fmla="*/ 997527 h 1745673"/>
                <a:gd name="connsiteX6" fmla="*/ 1396539 w 1396539"/>
                <a:gd name="connsiteY6" fmla="*/ 1745673 h 1745673"/>
                <a:gd name="connsiteX7" fmla="*/ 1396539 w 1396539"/>
                <a:gd name="connsiteY7" fmla="*/ 1745673 h 17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539" h="1745673">
                  <a:moveTo>
                    <a:pt x="0" y="1729047"/>
                  </a:moveTo>
                  <a:cubicBezTo>
                    <a:pt x="40178" y="1485207"/>
                    <a:pt x="80356" y="1241367"/>
                    <a:pt x="149629" y="997527"/>
                  </a:cubicBezTo>
                  <a:cubicBezTo>
                    <a:pt x="218902" y="753687"/>
                    <a:pt x="326968" y="432262"/>
                    <a:pt x="415637" y="266007"/>
                  </a:cubicBezTo>
                  <a:cubicBezTo>
                    <a:pt x="504306" y="99753"/>
                    <a:pt x="590204" y="0"/>
                    <a:pt x="681644" y="0"/>
                  </a:cubicBezTo>
                  <a:cubicBezTo>
                    <a:pt x="773084" y="0"/>
                    <a:pt x="870066" y="99753"/>
                    <a:pt x="964277" y="266007"/>
                  </a:cubicBezTo>
                  <a:cubicBezTo>
                    <a:pt x="1058488" y="432261"/>
                    <a:pt x="1174865" y="750916"/>
                    <a:pt x="1246909" y="997527"/>
                  </a:cubicBezTo>
                  <a:cubicBezTo>
                    <a:pt x="1318953" y="1244138"/>
                    <a:pt x="1396539" y="1745673"/>
                    <a:pt x="1396539" y="1745673"/>
                  </a:cubicBezTo>
                  <a:lnTo>
                    <a:pt x="1396539" y="1745673"/>
                  </a:ln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75"/>
                <p:cNvSpPr txBox="1">
                  <a:spLocks noChangeArrowheads="1"/>
                </p:cNvSpPr>
                <p:nvPr/>
              </p:nvSpPr>
              <p:spPr bwMode="auto">
                <a:xfrm>
                  <a:off x="7217388" y="5039015"/>
                  <a:ext cx="1505254" cy="630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514259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у=−х</m:t>
                        </m:r>
                        <m:r>
                          <a:rPr lang="ru-RU" sz="2000" b="1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0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17388" y="5039015"/>
                  <a:ext cx="1505254" cy="6308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0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75"/>
              <p:cNvSpPr txBox="1">
                <a:spLocks noChangeArrowheads="1"/>
              </p:cNvSpPr>
              <p:nvPr/>
            </p:nvSpPr>
            <p:spPr bwMode="auto">
              <a:xfrm>
                <a:off x="6740624" y="2669989"/>
                <a:ext cx="1577393" cy="405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514259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у=</m:t>
                    </m:r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2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0624" y="2669989"/>
                <a:ext cx="1577393" cy="405817"/>
              </a:xfrm>
              <a:prstGeom prst="rect">
                <a:avLst/>
              </a:prstGeom>
              <a:blipFill rotWithShape="1">
                <a:blip r:embed="rId6"/>
                <a:stretch>
                  <a:fillRect b="-7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/>
          <p:cNvSpPr txBox="1"/>
          <p:nvPr/>
        </p:nvSpPr>
        <p:spPr>
          <a:xfrm>
            <a:off x="323528" y="3689325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1 ta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429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6" grpId="0" animBg="1"/>
      <p:bldP spid="152" grpId="0"/>
      <p:bldP spid="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8233023" cy="1539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8233023" cy="1539717"/>
              </a:xfrm>
              <a:prstGeom prst="rect">
                <a:avLst/>
              </a:prstGeom>
              <a:blipFill rotWithShape="1">
                <a:blip r:embed="rId3"/>
                <a:stretch>
                  <a:fillRect l="-1554" t="-3953" r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2393181"/>
                <a:ext cx="17358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93181"/>
                <a:ext cx="173586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2"/>
          <p:cNvGrpSpPr>
            <a:grpSpLocks/>
          </p:cNvGrpSpPr>
          <p:nvPr/>
        </p:nvGrpSpPr>
        <p:grpSpPr bwMode="auto">
          <a:xfrm>
            <a:off x="5217988" y="1523862"/>
            <a:ext cx="3156621" cy="3288550"/>
            <a:chOff x="2496" y="144"/>
            <a:chExt cx="3072" cy="4032"/>
          </a:xfrm>
        </p:grpSpPr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9" name="Line 4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4" name="Line 12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7" name="Line 15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78" name="Group 16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0" name="Line 18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1" name="Line 19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2" name="Line 20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3" name="Line 2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4" name="Line 22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5" name="Line 23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6" name="Line 24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7" name="Line 25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8" name="Line 2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9" name="Line 27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0" name="Line 28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1" name="Line 29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2" name="Line 30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3" name="Line 3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4" name="Line 32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5" name="Line 33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96" name="Line 34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97" name="Группа 155"/>
          <p:cNvGrpSpPr>
            <a:grpSpLocks/>
          </p:cNvGrpSpPr>
          <p:nvPr/>
        </p:nvGrpSpPr>
        <p:grpSpPr bwMode="auto">
          <a:xfrm>
            <a:off x="5348370" y="1440350"/>
            <a:ext cx="2917214" cy="3354322"/>
            <a:chOff x="4613904" y="1214422"/>
            <a:chExt cx="3644272" cy="4768849"/>
          </a:xfrm>
        </p:grpSpPr>
        <p:cxnSp>
          <p:nvCxnSpPr>
            <p:cNvPr id="98" name="Прямая со стрелкой 97"/>
            <p:cNvCxnSpPr/>
            <p:nvPr/>
          </p:nvCxnSpPr>
          <p:spPr bwMode="auto">
            <a:xfrm rot="5400000" flipH="1" flipV="1">
              <a:off x="4068669" y="3633993"/>
              <a:ext cx="4696121" cy="24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 bwMode="auto">
            <a:xfrm rot="16200000" flipH="1">
              <a:off x="6352076" y="2065916"/>
              <a:ext cx="2079" cy="34784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50"/>
            <p:cNvSpPr txBox="1">
              <a:spLocks noChangeArrowheads="1"/>
            </p:cNvSpPr>
            <p:nvPr/>
          </p:nvSpPr>
          <p:spPr bwMode="auto">
            <a:xfrm>
              <a:off x="6075233" y="1214422"/>
              <a:ext cx="204650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101" name="TextBox 51"/>
            <p:cNvSpPr txBox="1">
              <a:spLocks noChangeArrowheads="1"/>
            </p:cNvSpPr>
            <p:nvPr/>
          </p:nvSpPr>
          <p:spPr bwMode="auto">
            <a:xfrm>
              <a:off x="7985307" y="3928997"/>
              <a:ext cx="272869" cy="7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i="1">
                  <a:solidFill>
                    <a:prstClr val="black"/>
                  </a:solidFill>
                </a:rPr>
                <a:t>х</a:t>
              </a:r>
            </a:p>
          </p:txBody>
        </p:sp>
        <p:sp>
          <p:nvSpPr>
            <p:cNvPr id="102" name="TextBox 152"/>
            <p:cNvSpPr txBox="1">
              <a:spLocks noChangeArrowheads="1"/>
            </p:cNvSpPr>
            <p:nvPr/>
          </p:nvSpPr>
          <p:spPr bwMode="auto">
            <a:xfrm>
              <a:off x="6143637" y="3857629"/>
              <a:ext cx="142877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03" name="TextBox 153"/>
            <p:cNvSpPr txBox="1">
              <a:spLocks noChangeArrowheads="1"/>
            </p:cNvSpPr>
            <p:nvPr/>
          </p:nvSpPr>
          <p:spPr bwMode="auto">
            <a:xfrm>
              <a:off x="6500826" y="3857629"/>
              <a:ext cx="142877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105" name="Группа 162"/>
          <p:cNvGrpSpPr>
            <a:grpSpLocks/>
          </p:cNvGrpSpPr>
          <p:nvPr/>
        </p:nvGrpSpPr>
        <p:grpSpPr bwMode="auto">
          <a:xfrm>
            <a:off x="3779912" y="3833309"/>
            <a:ext cx="3245027" cy="826673"/>
            <a:chOff x="3083597" y="4937124"/>
            <a:chExt cx="2643794" cy="898386"/>
          </a:xfrm>
        </p:grpSpPr>
        <p:sp>
          <p:nvSpPr>
            <p:cNvPr id="106" name="Овал 105"/>
            <p:cNvSpPr/>
            <p:nvPr/>
          </p:nvSpPr>
          <p:spPr>
            <a:xfrm>
              <a:off x="4667592" y="4937124"/>
              <a:ext cx="428628" cy="42885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75"/>
                <p:cNvSpPr txBox="1">
                  <a:spLocks noChangeArrowheads="1"/>
                </p:cNvSpPr>
                <p:nvPr/>
              </p:nvSpPr>
              <p:spPr bwMode="auto">
                <a:xfrm>
                  <a:off x="3083597" y="5408426"/>
                  <a:ext cx="2643794" cy="4270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514259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(х+</m:t>
                        </m:r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ru-RU" sz="2000" b="1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+(у+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ru-RU" sz="2000" b="1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000" b="1" baseline="30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83597" y="5408426"/>
                  <a:ext cx="2643794" cy="4270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87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Группа 163"/>
          <p:cNvGrpSpPr>
            <a:grpSpLocks/>
          </p:cNvGrpSpPr>
          <p:nvPr/>
        </p:nvGrpSpPr>
        <p:grpSpPr bwMode="auto">
          <a:xfrm>
            <a:off x="5508104" y="2297518"/>
            <a:ext cx="3353266" cy="994311"/>
            <a:chOff x="5194524" y="2879260"/>
            <a:chExt cx="1785950" cy="1079982"/>
          </a:xfrm>
        </p:grpSpPr>
        <p:sp>
          <p:nvSpPr>
            <p:cNvPr id="109" name="Овал 108"/>
            <p:cNvSpPr/>
            <p:nvPr/>
          </p:nvSpPr>
          <p:spPr>
            <a:xfrm>
              <a:off x="6020717" y="3509515"/>
              <a:ext cx="280204" cy="419550"/>
            </a:xfrm>
            <a:prstGeom prst="ellipse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Прямоугольник 161"/>
                <p:cNvSpPr>
                  <a:spLocks noChangeArrowheads="1"/>
                </p:cNvSpPr>
                <p:nvPr/>
              </p:nvSpPr>
              <p:spPr bwMode="auto">
                <a:xfrm>
                  <a:off x="5194524" y="2879260"/>
                  <a:ext cx="1785950" cy="10799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514259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(х−</m:t>
                        </m:r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ru-RU" sz="2000" b="1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+(у−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ru-RU" sz="2000" b="1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ru-RU" sz="2000" b="1" baseline="300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0" name="Прямоугольник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524" y="2879260"/>
                  <a:ext cx="1785950" cy="10799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54475" y="2969245"/>
                <a:ext cx="118122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75" y="2969245"/>
                <a:ext cx="118122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251520" y="3747105"/>
            <a:ext cx="32147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</a:p>
          <a:p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498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1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8233023" cy="144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8233023" cy="1440394"/>
              </a:xfrm>
              <a:prstGeom prst="rect">
                <a:avLst/>
              </a:prstGeom>
              <a:blipFill rotWithShape="1">
                <a:blip r:embed="rId3"/>
                <a:stretch>
                  <a:fillRect l="-1554" t="-4219" r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251520" y="3747105"/>
            <a:ext cx="32147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</a:p>
          <a:p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154"/>
          <p:cNvGrpSpPr>
            <a:grpSpLocks/>
          </p:cNvGrpSpPr>
          <p:nvPr/>
        </p:nvGrpSpPr>
        <p:grpSpPr bwMode="auto">
          <a:xfrm>
            <a:off x="5105975" y="1568817"/>
            <a:ext cx="2550804" cy="3049384"/>
            <a:chOff x="857224" y="1214422"/>
            <a:chExt cx="3614738" cy="4768849"/>
          </a:xfrm>
        </p:grpSpPr>
        <p:grpSp>
          <p:nvGrpSpPr>
            <p:cNvPr id="55" name="Группа 71"/>
            <p:cNvGrpSpPr>
              <a:grpSpLocks/>
            </p:cNvGrpSpPr>
            <p:nvPr/>
          </p:nvGrpSpPr>
          <p:grpSpPr bwMode="auto">
            <a:xfrm>
              <a:off x="857224" y="1214422"/>
              <a:ext cx="3614738" cy="4768849"/>
              <a:chOff x="4929984" y="1500174"/>
              <a:chExt cx="3785420" cy="4643469"/>
            </a:xfrm>
          </p:grpSpPr>
          <p:cxnSp>
            <p:nvCxnSpPr>
              <p:cNvPr id="61" name="Прямая со стрелкой 60"/>
              <p:cNvCxnSpPr/>
              <p:nvPr/>
            </p:nvCxnSpPr>
            <p:spPr>
              <a:xfrm rot="5400000" flipH="1" flipV="1">
                <a:off x="4501890" y="3857014"/>
                <a:ext cx="4570631" cy="262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 rot="16200000" flipH="1">
                <a:off x="6750706" y="2228808"/>
                <a:ext cx="2023" cy="36434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50"/>
              <p:cNvSpPr txBox="1">
                <a:spLocks noChangeArrowheads="1"/>
              </p:cNvSpPr>
              <p:nvPr/>
            </p:nvSpPr>
            <p:spPr bwMode="auto">
              <a:xfrm>
                <a:off x="6429387" y="1500174"/>
                <a:ext cx="214315" cy="664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514259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000" b="1">
                    <a:solidFill>
                      <a:prstClr val="black"/>
                    </a:solidFill>
                  </a:rPr>
                  <a:t>у</a:t>
                </a:r>
              </a:p>
            </p:txBody>
          </p:sp>
          <p:sp>
            <p:nvSpPr>
              <p:cNvPr id="65" name="TextBox 51"/>
              <p:cNvSpPr txBox="1">
                <a:spLocks noChangeArrowheads="1"/>
              </p:cNvSpPr>
              <p:nvPr/>
            </p:nvSpPr>
            <p:spPr bwMode="auto">
              <a:xfrm>
                <a:off x="8429651" y="4143379"/>
                <a:ext cx="285753" cy="705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514259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b="1" i="1">
                    <a:solidFill>
                      <a:prstClr val="black"/>
                    </a:solidFill>
                  </a:rPr>
                  <a:t>х</a:t>
                </a:r>
              </a:p>
            </p:txBody>
          </p:sp>
        </p:grpSp>
        <p:sp>
          <p:nvSpPr>
            <p:cNvPr id="56" name="TextBox 150"/>
            <p:cNvSpPr txBox="1">
              <a:spLocks noChangeArrowheads="1"/>
            </p:cNvSpPr>
            <p:nvPr/>
          </p:nvSpPr>
          <p:spPr bwMode="auto">
            <a:xfrm>
              <a:off x="2428861" y="3929066"/>
              <a:ext cx="71438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7" name="TextBox 151"/>
            <p:cNvSpPr txBox="1">
              <a:spLocks noChangeArrowheads="1"/>
            </p:cNvSpPr>
            <p:nvPr/>
          </p:nvSpPr>
          <p:spPr bwMode="auto">
            <a:xfrm>
              <a:off x="2714613" y="3929066"/>
              <a:ext cx="142876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4893001" y="1602568"/>
            <a:ext cx="2949367" cy="3049384"/>
            <a:chOff x="2496" y="144"/>
            <a:chExt cx="3072" cy="4032"/>
          </a:xfrm>
        </p:grpSpPr>
        <p:sp>
          <p:nvSpPr>
            <p:cNvPr id="70" name="Line 3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2" name="Line 4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4" name="Line 5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3" name="Line 6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5" name="Line 8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6" name="Line 9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7" name="Line 10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8" name="Line 11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0" name="Line 13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1" name="Line 14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123" name="Group 16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24" name="Line 1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1" name="Line 24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3" name="Line 2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4" name="Line 27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5" name="Line 28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6" name="Line 29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7" name="Line 30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8" name="Line 3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9" name="Line 32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40" name="Line 33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41" name="Line 34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142" name="Группа 181"/>
          <p:cNvGrpSpPr>
            <a:grpSpLocks/>
          </p:cNvGrpSpPr>
          <p:nvPr/>
        </p:nvGrpSpPr>
        <p:grpSpPr bwMode="auto">
          <a:xfrm>
            <a:off x="5708078" y="1734662"/>
            <a:ext cx="2090769" cy="2911200"/>
            <a:chOff x="1313645" y="2073499"/>
            <a:chExt cx="1872759" cy="3477295"/>
          </a:xfrm>
        </p:grpSpPr>
        <p:sp>
          <p:nvSpPr>
            <p:cNvPr id="143" name="Полилиния 142"/>
            <p:cNvSpPr/>
            <p:nvPr/>
          </p:nvSpPr>
          <p:spPr>
            <a:xfrm>
              <a:off x="1313645" y="2073499"/>
              <a:ext cx="888544" cy="3477295"/>
            </a:xfrm>
            <a:custGeom>
              <a:avLst/>
              <a:gdLst>
                <a:gd name="connsiteX0" fmla="*/ 888642 w 888642"/>
                <a:gd name="connsiteY0" fmla="*/ 0 h 3477295"/>
                <a:gd name="connsiteX1" fmla="*/ 669701 w 888642"/>
                <a:gd name="connsiteY1" fmla="*/ 1506828 h 3477295"/>
                <a:gd name="connsiteX2" fmla="*/ 450761 w 888642"/>
                <a:gd name="connsiteY2" fmla="*/ 1712890 h 3477295"/>
                <a:gd name="connsiteX3" fmla="*/ 218941 w 888642"/>
                <a:gd name="connsiteY3" fmla="*/ 1944709 h 3477295"/>
                <a:gd name="connsiteX4" fmla="*/ 0 w 888642"/>
                <a:gd name="connsiteY4" fmla="*/ 3477295 h 347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642" h="3477295">
                  <a:moveTo>
                    <a:pt x="888642" y="0"/>
                  </a:moveTo>
                  <a:cubicBezTo>
                    <a:pt x="815661" y="610673"/>
                    <a:pt x="742681" y="1221346"/>
                    <a:pt x="669701" y="1506828"/>
                  </a:cubicBezTo>
                  <a:cubicBezTo>
                    <a:pt x="596721" y="1792310"/>
                    <a:pt x="525888" y="1639910"/>
                    <a:pt x="450761" y="1712890"/>
                  </a:cubicBezTo>
                  <a:cubicBezTo>
                    <a:pt x="375634" y="1785870"/>
                    <a:pt x="294068" y="1650642"/>
                    <a:pt x="218941" y="1944709"/>
                  </a:cubicBezTo>
                  <a:cubicBezTo>
                    <a:pt x="143814" y="2238776"/>
                    <a:pt x="71907" y="2858035"/>
                    <a:pt x="0" y="3477295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75"/>
                <p:cNvSpPr txBox="1">
                  <a:spLocks noChangeArrowheads="1"/>
                </p:cNvSpPr>
                <p:nvPr/>
              </p:nvSpPr>
              <p:spPr bwMode="auto">
                <a:xfrm>
                  <a:off x="2071670" y="2786058"/>
                  <a:ext cx="1114734" cy="46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514259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у=</m:t>
                        </m:r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2000" b="1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000" b="1" baseline="30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71670" y="2786058"/>
                  <a:ext cx="1114734" cy="46941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23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5" name="Группа 152"/>
          <p:cNvGrpSpPr>
            <a:grpSpLocks/>
          </p:cNvGrpSpPr>
          <p:nvPr/>
        </p:nvGrpSpPr>
        <p:grpSpPr bwMode="auto">
          <a:xfrm>
            <a:off x="4929192" y="1747802"/>
            <a:ext cx="3459232" cy="2847417"/>
            <a:chOff x="500034" y="2071677"/>
            <a:chExt cx="3100111" cy="3401844"/>
          </a:xfrm>
        </p:grpSpPr>
        <p:sp>
          <p:nvSpPr>
            <p:cNvPr id="146" name="Полилиния 145"/>
            <p:cNvSpPr/>
            <p:nvPr/>
          </p:nvSpPr>
          <p:spPr>
            <a:xfrm>
              <a:off x="2060541" y="4214696"/>
              <a:ext cx="1011235" cy="1258825"/>
            </a:xfrm>
            <a:custGeom>
              <a:avLst/>
              <a:gdLst>
                <a:gd name="connsiteX0" fmla="*/ 0 w 991673"/>
                <a:gd name="connsiteY0" fmla="*/ 1262129 h 1262129"/>
                <a:gd name="connsiteX1" fmla="*/ 128788 w 991673"/>
                <a:gd name="connsiteY1" fmla="*/ 862884 h 1262129"/>
                <a:gd name="connsiteX2" fmla="*/ 360608 w 991673"/>
                <a:gd name="connsiteY2" fmla="*/ 450760 h 1262129"/>
                <a:gd name="connsiteX3" fmla="*/ 566670 w 991673"/>
                <a:gd name="connsiteY3" fmla="*/ 244698 h 1262129"/>
                <a:gd name="connsiteX4" fmla="*/ 991673 w 991673"/>
                <a:gd name="connsiteY4" fmla="*/ 0 h 1262129"/>
                <a:gd name="connsiteX5" fmla="*/ 991673 w 991673"/>
                <a:gd name="connsiteY5" fmla="*/ 0 h 126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673" h="1262129">
                  <a:moveTo>
                    <a:pt x="0" y="1262129"/>
                  </a:moveTo>
                  <a:cubicBezTo>
                    <a:pt x="34343" y="1130120"/>
                    <a:pt x="68687" y="998112"/>
                    <a:pt x="128788" y="862884"/>
                  </a:cubicBezTo>
                  <a:cubicBezTo>
                    <a:pt x="188889" y="727656"/>
                    <a:pt x="287628" y="553791"/>
                    <a:pt x="360608" y="450760"/>
                  </a:cubicBezTo>
                  <a:cubicBezTo>
                    <a:pt x="433588" y="347729"/>
                    <a:pt x="461493" y="319825"/>
                    <a:pt x="566670" y="244698"/>
                  </a:cubicBezTo>
                  <a:cubicBezTo>
                    <a:pt x="671847" y="169571"/>
                    <a:pt x="991673" y="0"/>
                    <a:pt x="991673" y="0"/>
                  </a:cubicBezTo>
                  <a:lnTo>
                    <a:pt x="991673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147" name="Полилиния 146"/>
            <p:cNvSpPr/>
            <p:nvPr/>
          </p:nvSpPr>
          <p:spPr>
            <a:xfrm rot="10800000">
              <a:off x="500034" y="2071677"/>
              <a:ext cx="928684" cy="1258825"/>
            </a:xfrm>
            <a:custGeom>
              <a:avLst/>
              <a:gdLst>
                <a:gd name="connsiteX0" fmla="*/ 0 w 991673"/>
                <a:gd name="connsiteY0" fmla="*/ 1262129 h 1262129"/>
                <a:gd name="connsiteX1" fmla="*/ 128788 w 991673"/>
                <a:gd name="connsiteY1" fmla="*/ 862884 h 1262129"/>
                <a:gd name="connsiteX2" fmla="*/ 360608 w 991673"/>
                <a:gd name="connsiteY2" fmla="*/ 450760 h 1262129"/>
                <a:gd name="connsiteX3" fmla="*/ 566670 w 991673"/>
                <a:gd name="connsiteY3" fmla="*/ 244698 h 1262129"/>
                <a:gd name="connsiteX4" fmla="*/ 991673 w 991673"/>
                <a:gd name="connsiteY4" fmla="*/ 0 h 1262129"/>
                <a:gd name="connsiteX5" fmla="*/ 991673 w 991673"/>
                <a:gd name="connsiteY5" fmla="*/ 0 h 126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673" h="1262129">
                  <a:moveTo>
                    <a:pt x="0" y="1262129"/>
                  </a:moveTo>
                  <a:cubicBezTo>
                    <a:pt x="34343" y="1130120"/>
                    <a:pt x="68687" y="998112"/>
                    <a:pt x="128788" y="862884"/>
                  </a:cubicBezTo>
                  <a:cubicBezTo>
                    <a:pt x="188889" y="727656"/>
                    <a:pt x="287628" y="553791"/>
                    <a:pt x="360608" y="450760"/>
                  </a:cubicBezTo>
                  <a:cubicBezTo>
                    <a:pt x="433588" y="347729"/>
                    <a:pt x="461493" y="319825"/>
                    <a:pt x="566670" y="244698"/>
                  </a:cubicBezTo>
                  <a:cubicBezTo>
                    <a:pt x="671847" y="169571"/>
                    <a:pt x="991673" y="0"/>
                    <a:pt x="991673" y="0"/>
                  </a:cubicBezTo>
                  <a:lnTo>
                    <a:pt x="991673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51"/>
                <p:cNvSpPr txBox="1">
                  <a:spLocks noChangeArrowheads="1"/>
                </p:cNvSpPr>
                <p:nvPr/>
              </p:nvSpPr>
              <p:spPr bwMode="auto">
                <a:xfrm>
                  <a:off x="2143108" y="4929198"/>
                  <a:ext cx="1457037" cy="478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514259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0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43108" y="4929198"/>
                  <a:ext cx="1457037" cy="4780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846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8233023" cy="1372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8233023" cy="1372683"/>
              </a:xfrm>
              <a:prstGeom prst="rect">
                <a:avLst/>
              </a:prstGeom>
              <a:blipFill rotWithShape="1">
                <a:blip r:embed="rId3"/>
                <a:stretch>
                  <a:fillRect l="-1554" t="-4425" r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2"/>
          <p:cNvGrpSpPr>
            <a:grpSpLocks/>
          </p:cNvGrpSpPr>
          <p:nvPr/>
        </p:nvGrpSpPr>
        <p:grpSpPr bwMode="auto">
          <a:xfrm>
            <a:off x="4399631" y="1473439"/>
            <a:ext cx="3484737" cy="3546583"/>
            <a:chOff x="2496" y="144"/>
            <a:chExt cx="3072" cy="4032"/>
          </a:xfrm>
        </p:grpSpPr>
        <p:sp>
          <p:nvSpPr>
            <p:cNvPr id="55" name="Line 3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0" name="Line 11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2" name="Line 12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115" name="Group 16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16" name="Line 1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17" name="Line 18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18" name="Line 19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19" name="Line 20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0" name="Line 2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1" name="Line 22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2" name="Line 23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3" name="Line 24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4" name="Line 25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5" name="Line 2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6" name="Line 27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7" name="Line 28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8" name="Line 29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9" name="Line 30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0" name="Line 3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1" name="Line 32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2" name="Line 33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3" name="Line 34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134" name="Группа 155"/>
          <p:cNvGrpSpPr>
            <a:grpSpLocks/>
          </p:cNvGrpSpPr>
          <p:nvPr/>
        </p:nvGrpSpPr>
        <p:grpSpPr bwMode="auto">
          <a:xfrm>
            <a:off x="4932040" y="1473439"/>
            <a:ext cx="2952328" cy="3132746"/>
            <a:chOff x="4643438" y="697769"/>
            <a:chExt cx="4353026" cy="5285502"/>
          </a:xfrm>
        </p:grpSpPr>
        <p:cxnSp>
          <p:nvCxnSpPr>
            <p:cNvPr id="135" name="Прямая со стрелкой 134"/>
            <p:cNvCxnSpPr>
              <a:endCxn id="67" idx="0"/>
            </p:cNvCxnSpPr>
            <p:nvPr/>
          </p:nvCxnSpPr>
          <p:spPr bwMode="auto">
            <a:xfrm flipV="1">
              <a:off x="6415511" y="697769"/>
              <a:ext cx="11939" cy="52855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>
              <a:endCxn id="126" idx="1"/>
            </p:cNvCxnSpPr>
            <p:nvPr/>
          </p:nvCxnSpPr>
          <p:spPr bwMode="auto">
            <a:xfrm flipV="1">
              <a:off x="4643438" y="3866233"/>
              <a:ext cx="4353026" cy="240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5917494" y="728460"/>
                  <a:ext cx="204651" cy="675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514259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у</m:t>
                        </m:r>
                      </m:oMath>
                    </m:oMathPara>
                  </a14:m>
                  <a:endParaRPr lang="ru-RU" sz="20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7494" y="728460"/>
                  <a:ext cx="204651" cy="67505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043" r="-108696" b="-107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8677948" y="3887210"/>
                  <a:ext cx="272868" cy="675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514259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oMath>
                    </m:oMathPara>
                  </a14:m>
                  <a:endParaRPr lang="ru-RU" sz="2000" b="1" i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77948" y="3887210"/>
                  <a:ext cx="272868" cy="67505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5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TextBox 152"/>
            <p:cNvSpPr txBox="1">
              <a:spLocks noChangeArrowheads="1"/>
            </p:cNvSpPr>
            <p:nvPr/>
          </p:nvSpPr>
          <p:spPr bwMode="auto">
            <a:xfrm>
              <a:off x="6143636" y="3857629"/>
              <a:ext cx="142875" cy="669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0" name="TextBox 153"/>
            <p:cNvSpPr txBox="1">
              <a:spLocks noChangeArrowheads="1"/>
            </p:cNvSpPr>
            <p:nvPr/>
          </p:nvSpPr>
          <p:spPr bwMode="auto">
            <a:xfrm>
              <a:off x="6500825" y="3857629"/>
              <a:ext cx="142875" cy="669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144" name="Группа 168"/>
          <p:cNvGrpSpPr>
            <a:grpSpLocks/>
          </p:cNvGrpSpPr>
          <p:nvPr/>
        </p:nvGrpSpPr>
        <p:grpSpPr bwMode="auto">
          <a:xfrm>
            <a:off x="5561208" y="1419622"/>
            <a:ext cx="3907335" cy="2160240"/>
            <a:chOff x="4043788" y="1386020"/>
            <a:chExt cx="3757285" cy="2839112"/>
          </a:xfrm>
        </p:grpSpPr>
        <p:sp>
          <p:nvSpPr>
            <p:cNvPr id="145" name="Овал 144"/>
            <p:cNvSpPr/>
            <p:nvPr/>
          </p:nvSpPr>
          <p:spPr>
            <a:xfrm>
              <a:off x="4043788" y="1955356"/>
              <a:ext cx="2233942" cy="22697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Прямоугольник 167"/>
                <p:cNvSpPr>
                  <a:spLocks noChangeArrowheads="1"/>
                </p:cNvSpPr>
                <p:nvPr/>
              </p:nvSpPr>
              <p:spPr bwMode="auto">
                <a:xfrm>
                  <a:off x="4190664" y="1386020"/>
                  <a:ext cx="3610409" cy="516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514259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(х−</m:t>
                        </m:r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ru-RU" sz="2000" b="1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+(у−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ru-RU" sz="2000" b="1" i="1" baseline="30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2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𝟏𝟔</m:t>
                        </m:r>
                      </m:oMath>
                    </m:oMathPara>
                  </a14:m>
                  <a:endParaRPr lang="ru-RU" sz="2000" b="1" baseline="300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6" name="Прямоугольник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90664" y="1386020"/>
                  <a:ext cx="3610409" cy="51649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87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Прямая соединительная линия 7"/>
          <p:cNvCxnSpPr/>
          <p:nvPr/>
        </p:nvCxnSpPr>
        <p:spPr>
          <a:xfrm flipV="1">
            <a:off x="5561208" y="1977932"/>
            <a:ext cx="2539184" cy="17904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23528" y="3689325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1 ta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6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8233023" cy="1697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8233023" cy="1697709"/>
              </a:xfrm>
              <a:prstGeom prst="rect">
                <a:avLst/>
              </a:prstGeom>
              <a:blipFill rotWithShape="1">
                <a:blip r:embed="rId3"/>
                <a:stretch>
                  <a:fillRect l="-1554" t="-3584" r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Группа 155"/>
          <p:cNvGrpSpPr>
            <a:grpSpLocks/>
          </p:cNvGrpSpPr>
          <p:nvPr/>
        </p:nvGrpSpPr>
        <p:grpSpPr bwMode="auto">
          <a:xfrm>
            <a:off x="5519740" y="1272633"/>
            <a:ext cx="2893571" cy="3689754"/>
            <a:chOff x="4643440" y="1214422"/>
            <a:chExt cx="3614736" cy="4768849"/>
          </a:xfrm>
        </p:grpSpPr>
        <p:cxnSp>
          <p:nvCxnSpPr>
            <p:cNvPr id="55" name="Прямая со стрелкой 54"/>
            <p:cNvCxnSpPr/>
            <p:nvPr/>
          </p:nvCxnSpPr>
          <p:spPr bwMode="auto">
            <a:xfrm rot="5400000" flipH="1" flipV="1">
              <a:off x="4068669" y="3633993"/>
              <a:ext cx="4696121" cy="24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 bwMode="auto">
            <a:xfrm rot="16200000" flipH="1">
              <a:off x="6381612" y="2152623"/>
              <a:ext cx="2079" cy="34784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0"/>
            <p:cNvSpPr txBox="1">
              <a:spLocks noChangeArrowheads="1"/>
            </p:cNvSpPr>
            <p:nvPr/>
          </p:nvSpPr>
          <p:spPr bwMode="auto">
            <a:xfrm>
              <a:off x="6075233" y="1214422"/>
              <a:ext cx="204650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61" name="TextBox 51"/>
            <p:cNvSpPr txBox="1">
              <a:spLocks noChangeArrowheads="1"/>
            </p:cNvSpPr>
            <p:nvPr/>
          </p:nvSpPr>
          <p:spPr bwMode="auto">
            <a:xfrm>
              <a:off x="7985307" y="3928997"/>
              <a:ext cx="272869" cy="7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i="1">
                  <a:solidFill>
                    <a:prstClr val="black"/>
                  </a:solidFill>
                </a:rPr>
                <a:t>х</a:t>
              </a:r>
            </a:p>
          </p:txBody>
        </p:sp>
        <p:sp>
          <p:nvSpPr>
            <p:cNvPr id="62" name="TextBox 152"/>
            <p:cNvSpPr txBox="1">
              <a:spLocks noChangeArrowheads="1"/>
            </p:cNvSpPr>
            <p:nvPr/>
          </p:nvSpPr>
          <p:spPr bwMode="auto">
            <a:xfrm>
              <a:off x="6143637" y="3857629"/>
              <a:ext cx="142877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3" name="TextBox 153"/>
            <p:cNvSpPr txBox="1">
              <a:spLocks noChangeArrowheads="1"/>
            </p:cNvSpPr>
            <p:nvPr/>
          </p:nvSpPr>
          <p:spPr bwMode="auto">
            <a:xfrm>
              <a:off x="6500826" y="3857629"/>
              <a:ext cx="142877" cy="68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514259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65" name="Группа 183"/>
          <p:cNvGrpSpPr>
            <a:grpSpLocks/>
          </p:cNvGrpSpPr>
          <p:nvPr/>
        </p:nvGrpSpPr>
        <p:grpSpPr bwMode="auto">
          <a:xfrm>
            <a:off x="6189202" y="1491630"/>
            <a:ext cx="2559262" cy="3580427"/>
            <a:chOff x="6980349" y="1893194"/>
            <a:chExt cx="2085271" cy="3536070"/>
          </a:xfrm>
        </p:grpSpPr>
        <p:sp>
          <p:nvSpPr>
            <p:cNvPr id="67" name="Полилиния 66"/>
            <p:cNvSpPr/>
            <p:nvPr/>
          </p:nvSpPr>
          <p:spPr>
            <a:xfrm>
              <a:off x="6980349" y="1893194"/>
              <a:ext cx="1184388" cy="3536070"/>
            </a:xfrm>
            <a:custGeom>
              <a:avLst/>
              <a:gdLst>
                <a:gd name="connsiteX0" fmla="*/ 1184857 w 1184857"/>
                <a:gd name="connsiteY0" fmla="*/ 0 h 3541691"/>
                <a:gd name="connsiteX1" fmla="*/ 1017431 w 1184857"/>
                <a:gd name="connsiteY1" fmla="*/ 1030310 h 3541691"/>
                <a:gd name="connsiteX2" fmla="*/ 811369 w 1184857"/>
                <a:gd name="connsiteY2" fmla="*/ 1764406 h 3541691"/>
                <a:gd name="connsiteX3" fmla="*/ 605307 w 1184857"/>
                <a:gd name="connsiteY3" fmla="*/ 1841679 h 3541691"/>
                <a:gd name="connsiteX4" fmla="*/ 386366 w 1184857"/>
                <a:gd name="connsiteY4" fmla="*/ 1970468 h 3541691"/>
                <a:gd name="connsiteX5" fmla="*/ 180305 w 1184857"/>
                <a:gd name="connsiteY5" fmla="*/ 2704564 h 3541691"/>
                <a:gd name="connsiteX6" fmla="*/ 0 w 1184857"/>
                <a:gd name="connsiteY6" fmla="*/ 3541691 h 35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857" h="3541691">
                  <a:moveTo>
                    <a:pt x="1184857" y="0"/>
                  </a:moveTo>
                  <a:cubicBezTo>
                    <a:pt x="1132268" y="368121"/>
                    <a:pt x="1079679" y="736242"/>
                    <a:pt x="1017431" y="1030310"/>
                  </a:cubicBezTo>
                  <a:cubicBezTo>
                    <a:pt x="955183" y="1324378"/>
                    <a:pt x="880056" y="1629178"/>
                    <a:pt x="811369" y="1764406"/>
                  </a:cubicBezTo>
                  <a:cubicBezTo>
                    <a:pt x="742682" y="1899634"/>
                    <a:pt x="676141" y="1807335"/>
                    <a:pt x="605307" y="1841679"/>
                  </a:cubicBezTo>
                  <a:cubicBezTo>
                    <a:pt x="534473" y="1876023"/>
                    <a:pt x="457200" y="1826654"/>
                    <a:pt x="386366" y="1970468"/>
                  </a:cubicBezTo>
                  <a:cubicBezTo>
                    <a:pt x="315532" y="2114282"/>
                    <a:pt x="244699" y="2442694"/>
                    <a:pt x="180305" y="2704564"/>
                  </a:cubicBezTo>
                  <a:cubicBezTo>
                    <a:pt x="115911" y="2966435"/>
                    <a:pt x="57955" y="3254063"/>
                    <a:pt x="0" y="354169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51425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70" name="Прямоугольник 176"/>
            <p:cNvSpPr>
              <a:spLocks noChangeArrowheads="1"/>
            </p:cNvSpPr>
            <p:nvPr/>
          </p:nvSpPr>
          <p:spPr bwMode="auto">
            <a:xfrm>
              <a:off x="8072462" y="2071679"/>
              <a:ext cx="993158" cy="52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>
                  <a:solidFill>
                    <a:prstClr val="black"/>
                  </a:solidFill>
                  <a:latin typeface="Arial" pitchFamily="34" charset="0"/>
                </a:rPr>
                <a:t>у=1/2х</a:t>
              </a:r>
              <a:r>
                <a:rPr lang="ru-RU" sz="1000" b="1" baseline="30000">
                  <a:solidFill>
                    <a:prstClr val="black"/>
                  </a:solidFill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72" name="Group 2"/>
          <p:cNvGrpSpPr>
            <a:grpSpLocks/>
          </p:cNvGrpSpPr>
          <p:nvPr/>
        </p:nvGrpSpPr>
        <p:grpSpPr bwMode="auto">
          <a:xfrm>
            <a:off x="5365716" y="1359434"/>
            <a:ext cx="3156621" cy="3617405"/>
            <a:chOff x="2496" y="144"/>
            <a:chExt cx="3072" cy="4032"/>
          </a:xfrm>
        </p:grpSpPr>
        <p:sp>
          <p:nvSpPr>
            <p:cNvPr id="104" name="Line 3"/>
            <p:cNvSpPr>
              <a:spLocks noChangeShapeType="1"/>
            </p:cNvSpPr>
            <p:nvPr/>
          </p:nvSpPr>
          <p:spPr bwMode="auto">
            <a:xfrm>
              <a:off x="556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3" name="Line 4"/>
            <p:cNvSpPr>
              <a:spLocks noChangeShapeType="1"/>
            </p:cNvSpPr>
            <p:nvPr/>
          </p:nvSpPr>
          <p:spPr bwMode="auto">
            <a:xfrm>
              <a:off x="249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275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>
              <a:off x="300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326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>
              <a:off x="352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8" name="Line 9"/>
            <p:cNvSpPr>
              <a:spLocks noChangeShapeType="1"/>
            </p:cNvSpPr>
            <p:nvPr/>
          </p:nvSpPr>
          <p:spPr bwMode="auto">
            <a:xfrm>
              <a:off x="377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9" name="Line 10"/>
            <p:cNvSpPr>
              <a:spLocks noChangeShapeType="1"/>
            </p:cNvSpPr>
            <p:nvPr/>
          </p:nvSpPr>
          <p:spPr bwMode="auto">
            <a:xfrm>
              <a:off x="403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0" name="Line 11"/>
            <p:cNvSpPr>
              <a:spLocks noChangeShapeType="1"/>
            </p:cNvSpPr>
            <p:nvPr/>
          </p:nvSpPr>
          <p:spPr bwMode="auto">
            <a:xfrm>
              <a:off x="4288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1" name="Line 12"/>
            <p:cNvSpPr>
              <a:spLocks noChangeShapeType="1"/>
            </p:cNvSpPr>
            <p:nvPr/>
          </p:nvSpPr>
          <p:spPr bwMode="auto">
            <a:xfrm>
              <a:off x="4544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2" name="Line 13"/>
            <p:cNvSpPr>
              <a:spLocks noChangeShapeType="1"/>
            </p:cNvSpPr>
            <p:nvPr/>
          </p:nvSpPr>
          <p:spPr bwMode="auto">
            <a:xfrm>
              <a:off x="4800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3" name="Line 14"/>
            <p:cNvSpPr>
              <a:spLocks noChangeShapeType="1"/>
            </p:cNvSpPr>
            <p:nvPr/>
          </p:nvSpPr>
          <p:spPr bwMode="auto">
            <a:xfrm>
              <a:off x="5056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4" name="Line 15"/>
            <p:cNvSpPr>
              <a:spLocks noChangeShapeType="1"/>
            </p:cNvSpPr>
            <p:nvPr/>
          </p:nvSpPr>
          <p:spPr bwMode="auto">
            <a:xfrm>
              <a:off x="5312" y="144"/>
              <a:ext cx="0" cy="4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259"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125" name="Group 16"/>
            <p:cNvGrpSpPr>
              <a:grpSpLocks/>
            </p:cNvGrpSpPr>
            <p:nvPr/>
          </p:nvGrpSpPr>
          <p:grpSpPr bwMode="auto">
            <a:xfrm>
              <a:off x="2496" y="144"/>
              <a:ext cx="3072" cy="4032"/>
              <a:chOff x="192" y="144"/>
              <a:chExt cx="5376" cy="4032"/>
            </a:xfrm>
          </p:grpSpPr>
          <p:sp>
            <p:nvSpPr>
              <p:cNvPr id="126" name="Line 17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7" name="Line 18"/>
              <p:cNvSpPr>
                <a:spLocks noChangeShapeType="1"/>
              </p:cNvSpPr>
              <p:nvPr/>
            </p:nvSpPr>
            <p:spPr bwMode="auto">
              <a:xfrm>
                <a:off x="192" y="417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8" name="Line 19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1" name="Line 22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2" name="Line 23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3" name="Line 24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4" name="Line 25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5" name="Line 26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6" name="Line 27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7" name="Line 28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8" name="Line 29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39" name="Line 30"/>
              <p:cNvSpPr>
                <a:spLocks noChangeShapeType="1"/>
              </p:cNvSpPr>
              <p:nvPr/>
            </p:nvSpPr>
            <p:spPr bwMode="auto">
              <a:xfrm>
                <a:off x="192" y="2990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40" name="Line 31"/>
              <p:cNvSpPr>
                <a:spLocks noChangeShapeType="1"/>
              </p:cNvSpPr>
              <p:nvPr/>
            </p:nvSpPr>
            <p:spPr bwMode="auto">
              <a:xfrm>
                <a:off x="192" y="3227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41" name="Line 32"/>
              <p:cNvSpPr>
                <a:spLocks noChangeShapeType="1"/>
              </p:cNvSpPr>
              <p:nvPr/>
            </p:nvSpPr>
            <p:spPr bwMode="auto">
              <a:xfrm>
                <a:off x="192" y="3464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42" name="Line 33"/>
              <p:cNvSpPr>
                <a:spLocks noChangeShapeType="1"/>
              </p:cNvSpPr>
              <p:nvPr/>
            </p:nvSpPr>
            <p:spPr bwMode="auto">
              <a:xfrm>
                <a:off x="192" y="3702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43" name="Line 34"/>
              <p:cNvSpPr>
                <a:spLocks noChangeShapeType="1"/>
              </p:cNvSpPr>
              <p:nvPr/>
            </p:nvSpPr>
            <p:spPr bwMode="auto">
              <a:xfrm>
                <a:off x="192" y="3939"/>
                <a:ext cx="5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sp>
        <p:nvSpPr>
          <p:cNvPr id="144" name="Полилиния 143"/>
          <p:cNvSpPr/>
          <p:nvPr/>
        </p:nvSpPr>
        <p:spPr>
          <a:xfrm>
            <a:off x="5604149" y="2211710"/>
            <a:ext cx="2640259" cy="1096477"/>
          </a:xfrm>
          <a:custGeom>
            <a:avLst/>
            <a:gdLst>
              <a:gd name="connsiteX0" fmla="*/ 2150772 w 2150772"/>
              <a:gd name="connsiteY0" fmla="*/ 12879 h 1081825"/>
              <a:gd name="connsiteX1" fmla="*/ 1107583 w 2150772"/>
              <a:gd name="connsiteY1" fmla="*/ 1081825 h 1081825"/>
              <a:gd name="connsiteX2" fmla="*/ 0 w 2150772"/>
              <a:gd name="connsiteY2" fmla="*/ 0 h 1081825"/>
              <a:gd name="connsiteX3" fmla="*/ 0 w 2150772"/>
              <a:gd name="connsiteY3" fmla="*/ 0 h 108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772" h="1081825">
                <a:moveTo>
                  <a:pt x="2150772" y="12879"/>
                </a:moveTo>
                <a:lnTo>
                  <a:pt x="1107583" y="108182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23" tIns="25712" rIns="51423" bIns="25712" anchor="ctr"/>
          <a:lstStyle/>
          <a:p>
            <a:pPr algn="ctr" defTabSz="5142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Прямоугольник 144"/>
              <p:cNvSpPr>
                <a:spLocks noChangeArrowheads="1"/>
              </p:cNvSpPr>
              <p:nvPr/>
            </p:nvSpPr>
            <p:spPr bwMode="auto">
              <a:xfrm>
                <a:off x="5993726" y="2814197"/>
                <a:ext cx="926448" cy="352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1423" tIns="25712" rIns="51423" bIns="25712">
                <a:spAutoFit/>
              </a:bodyPr>
              <a:lstStyle/>
              <a:p>
                <a:pPr defTabSz="514259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у=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000" b="1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000" b="1" i="1" baseline="30000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5" name="Прямоугольник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3726" y="2814197"/>
                <a:ext cx="926448" cy="352586"/>
              </a:xfrm>
              <a:prstGeom prst="rect">
                <a:avLst/>
              </a:prstGeom>
              <a:blipFill rotWithShape="1">
                <a:blip r:embed="rId4"/>
                <a:stretch>
                  <a:fillRect l="-658" b="-175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Box 145"/>
          <p:cNvSpPr txBox="1"/>
          <p:nvPr/>
        </p:nvSpPr>
        <p:spPr>
          <a:xfrm>
            <a:off x="323528" y="3689325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1 ta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6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4" grpId="0" animBg="1"/>
      <p:bldP spid="145" grpId="0"/>
      <p:bldP spid="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14653" y="843558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77-</a:t>
            </a:r>
            <a:r>
              <a:rPr lang="en-US" sz="3200" b="1" dirty="0" smtClean="0"/>
              <a:t>betidagi  </a:t>
            </a:r>
            <a:r>
              <a:rPr lang="en-US" sz="3200" b="1" dirty="0" smtClean="0">
                <a:solidFill>
                  <a:srgbClr val="7030A0"/>
                </a:solidFill>
              </a:rPr>
              <a:t>173, 174,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175-</a:t>
            </a:r>
            <a:r>
              <a:rPr lang="en-US" sz="3200" b="1" dirty="0" smtClean="0"/>
              <a:t>mashqlar</a:t>
            </a: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711810"/>
                <a:ext cx="6468374" cy="1355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170.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ru-RU" sz="27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700" b="1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7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7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7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𝒙𝒚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7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7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7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7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𝟏𝟗</m:t>
                            </m:r>
                          </m:e>
                          <m:e>
                            <m:r>
                              <a:rPr lang="en-US" sz="2700" b="1" i="1" smtClean="0">
                                <a:latin typeface="Cambria Math"/>
                              </a:rPr>
                              <m:t>𝒙𝒚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700" b="1" i="1" smtClean="0">
                                <a:latin typeface="Cambria Math"/>
                              </a:rPr>
                              <m:t>𝟏𝟓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11810"/>
                <a:ext cx="6468374" cy="1355884"/>
              </a:xfrm>
              <a:prstGeom prst="rect">
                <a:avLst/>
              </a:prstGeom>
              <a:blipFill rotWithShape="1">
                <a:blip r:embed="rId3"/>
                <a:stretch>
                  <a:fillRect l="-1697" t="-3604" r="-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2139702"/>
                <a:ext cx="3095591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>
                          <a:latin typeface="Cambria Math"/>
                        </a:rPr>
                        <m:t>𝒙𝒚</m:t>
                      </m:r>
                      <m:r>
                        <a:rPr lang="en-US" sz="27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9702"/>
                <a:ext cx="3095591" cy="5172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2126501"/>
                <a:ext cx="2096984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126501"/>
                <a:ext cx="2096984" cy="5172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46042" y="2681213"/>
                <a:ext cx="1890454" cy="2323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042" y="2681213"/>
                <a:ext cx="1890454" cy="2323713"/>
              </a:xfrm>
              <a:prstGeom prst="rect">
                <a:avLst/>
              </a:prstGeom>
              <a:blipFill rotWithShape="1">
                <a:blip r:embed="rId6"/>
                <a:stretch>
                  <a:fillRect l="-6774" t="-2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3635896" y="2676530"/>
            <a:ext cx="0" cy="22714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544" y="2571750"/>
                <a:ext cx="1873654" cy="87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71750"/>
                <a:ext cx="1873654" cy="876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520" y="3291830"/>
                <a:ext cx="244695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91830"/>
                <a:ext cx="2446952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134761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7614"/>
                <a:ext cx="54534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755576" y="2139702"/>
            <a:ext cx="43924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32240" y="2126501"/>
                <a:ext cx="199766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=±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126501"/>
                <a:ext cx="1997663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5992" y="3723878"/>
                <a:ext cx="2943370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𝟏𝟓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92" y="3723878"/>
                <a:ext cx="2943370" cy="5172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5992" y="4107145"/>
                <a:ext cx="15471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92" y="4107145"/>
                <a:ext cx="1547155" cy="9233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79712" y="4096692"/>
                <a:ext cx="15407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96692"/>
                <a:ext cx="1540742" cy="9233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67362" y="2571750"/>
                <a:ext cx="2131737" cy="87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362" y="2571750"/>
                <a:ext cx="2131737" cy="8765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51338" y="3291830"/>
                <a:ext cx="270503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338" y="3291830"/>
                <a:ext cx="2705036" cy="5078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75810" y="3723878"/>
                <a:ext cx="2943370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𝟏𝟓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10" y="3723878"/>
                <a:ext cx="2943370" cy="51725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75810" y="4107145"/>
                <a:ext cx="15503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10" y="4107145"/>
                <a:ext cx="1550361" cy="92333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79530" y="4096692"/>
                <a:ext cx="154394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530" y="4096692"/>
                <a:ext cx="1543949" cy="92333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7164288" y="2604154"/>
            <a:ext cx="0" cy="2455473"/>
          </a:xfrm>
          <a:prstGeom prst="line">
            <a:avLst/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13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22" grpId="0"/>
      <p:bldP spid="23" grpId="0"/>
      <p:bldP spid="2" grpId="0"/>
      <p:bldP spid="5" grpId="0"/>
      <p:bldP spid="6" grpId="0"/>
      <p:bldP spid="7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843558"/>
                <a:ext cx="6929782" cy="1697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171.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)        </m:t>
                    </m:r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𝟖𝟎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929782" cy="1697709"/>
              </a:xfrm>
              <a:prstGeom prst="rect">
                <a:avLst/>
              </a:prstGeom>
              <a:blipFill rotWithShape="1">
                <a:blip r:embed="rId3"/>
                <a:stretch>
                  <a:fillRect l="-1847" t="-3584" r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5976" y="4227934"/>
                <a:ext cx="445372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𝟐𝟎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𝟐𝟎</m:t>
                        </m:r>
                        <m:r>
                          <a:rPr lang="en-US" b="1" i="1" smtClean="0">
                            <a:latin typeface="Cambria Math"/>
                          </a:rPr>
                          <m:t>;−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27934"/>
                <a:ext cx="4453720" cy="538609"/>
              </a:xfrm>
              <a:prstGeom prst="rect">
                <a:avLst/>
              </a:prstGeom>
              <a:blipFill rotWithShape="1">
                <a:blip r:embed="rId4"/>
                <a:stretch>
                  <a:fillRect l="-3014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1880" y="1419622"/>
                <a:ext cx="43631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419622"/>
                <a:ext cx="436318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92033" y="1923678"/>
                <a:ext cx="340368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33" y="1923678"/>
                <a:ext cx="340368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31846" y="2393181"/>
                <a:ext cx="14123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846" y="2393181"/>
                <a:ext cx="141237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3636" y="3003798"/>
                <a:ext cx="382354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𝟖𝟎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b="1" dirty="0" smtClean="0">
                    <a:latin typeface="Cambria Math"/>
                    <a:ea typeface="Cambria Math"/>
                  </a:rPr>
                  <a:t>⟹</a:t>
                </a:r>
                <a:r>
                  <a:rPr lang="en-US" b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36" y="3003798"/>
                <a:ext cx="3823547" cy="548740"/>
              </a:xfrm>
              <a:prstGeom prst="rect">
                <a:avLst/>
              </a:prstGeom>
              <a:blipFill rotWithShape="1">
                <a:blip r:embed="rId8"/>
                <a:stretch>
                  <a:fillRect t="-12222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5450" y="3662323"/>
                <a:ext cx="15503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50" y="3662323"/>
                <a:ext cx="1550361" cy="9233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39170" y="3651870"/>
                <a:ext cx="17507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70" y="3651870"/>
                <a:ext cx="1750736" cy="9233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0227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" grpId="0"/>
      <p:bldP spid="4" grpId="0"/>
      <p:bldP spid="5" grpId="0"/>
      <p:bldP spid="6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46759"/>
            <a:ext cx="69297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172.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55976" y="1275606"/>
                <a:ext cx="2574871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275606"/>
                <a:ext cx="2574871" cy="9278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16435" y="2750319"/>
                <a:ext cx="2813270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35" y="2750319"/>
                <a:ext cx="2813270" cy="927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60926" y="2931790"/>
                <a:ext cx="292862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26" y="2931790"/>
                <a:ext cx="2928622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55776" y="3723878"/>
                <a:ext cx="136691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23878"/>
                <a:ext cx="1366913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85007" y="4164147"/>
                <a:ext cx="1366913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07" y="4164147"/>
                <a:ext cx="1366913" cy="9278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1560" y="3723878"/>
                <a:ext cx="13749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23878"/>
                <a:ext cx="137492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1560" y="4155926"/>
                <a:ext cx="13749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55926"/>
                <a:ext cx="1374928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1483888"/>
                <a:ext cx="2980111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83888"/>
                <a:ext cx="2980111" cy="10878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08569" y="3723878"/>
                <a:ext cx="27117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569" y="3723878"/>
                <a:ext cx="271170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1960" y="4083918"/>
                <a:ext cx="3324179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83918"/>
                <a:ext cx="3324179" cy="102976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145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Grafik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771550"/>
            <a:ext cx="3960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Tenglamalar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4845" y="1721648"/>
                <a:ext cx="1999009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45" y="1721648"/>
                <a:ext cx="1999009" cy="994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2931790"/>
                <a:ext cx="27971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31790"/>
                <a:ext cx="279711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544" y="3401293"/>
                <a:ext cx="30744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01293"/>
                <a:ext cx="307443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528" y="4409404"/>
                <a:ext cx="373076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09404"/>
                <a:ext cx="3730765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3431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4318153" y="1092313"/>
            <a:ext cx="4795640" cy="3927709"/>
            <a:chOff x="2544" y="960"/>
            <a:chExt cx="2978" cy="2880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33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36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2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5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4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206" y="3230"/>
                  <a:ext cx="246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000" b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7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6" y="3230"/>
                  <a:ext cx="246" cy="2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948" y="3230"/>
                  <a:ext cx="246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ru-RU" sz="2000" b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8" name="Text 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48" y="3230"/>
                  <a:ext cx="246" cy="29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070" y="2942"/>
                  <a:ext cx="246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000" b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9" name="Text 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70" y="2942"/>
                  <a:ext cx="246" cy="2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2966" y="2712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86" y="3240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222" y="3240"/>
                  <a:ext cx="300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b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2" y="3240"/>
                  <a:ext cx="300" cy="39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3782" y="3240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2966" y="1992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2870" y="1224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2630" y="3240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80" y="1055"/>
                  <a:ext cx="305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b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Text 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0" y="1055"/>
                  <a:ext cx="305" cy="39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Freeform 40"/>
          <p:cNvSpPr>
            <a:spLocks/>
          </p:cNvSpPr>
          <p:nvPr/>
        </p:nvSpPr>
        <p:spPr bwMode="auto">
          <a:xfrm>
            <a:off x="4211961" y="2139703"/>
            <a:ext cx="1961322" cy="2088231"/>
          </a:xfrm>
          <a:custGeom>
            <a:avLst/>
            <a:gdLst>
              <a:gd name="T0" fmla="*/ 0 w 1240"/>
              <a:gd name="T1" fmla="*/ 0 h 1620"/>
              <a:gd name="T2" fmla="*/ 2147483647 w 1240"/>
              <a:gd name="T3" fmla="*/ 2147483647 h 1620"/>
              <a:gd name="T4" fmla="*/ 2147483647 w 1240"/>
              <a:gd name="T5" fmla="*/ 2147483647 h 1620"/>
              <a:gd name="T6" fmla="*/ 2147483647 w 1240"/>
              <a:gd name="T7" fmla="*/ 2147483647 h 1620"/>
              <a:gd name="T8" fmla="*/ 2147483647 w 1240"/>
              <a:gd name="T9" fmla="*/ 2147483647 h 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0"/>
              <a:gd name="T16" fmla="*/ 0 h 1620"/>
              <a:gd name="T17" fmla="*/ 1240 w 1240"/>
              <a:gd name="T18" fmla="*/ 1620 h 1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0" h="1620">
                <a:moveTo>
                  <a:pt x="0" y="0"/>
                </a:moveTo>
                <a:cubicBezTo>
                  <a:pt x="43" y="154"/>
                  <a:pt x="140" y="652"/>
                  <a:pt x="248" y="922"/>
                </a:cubicBezTo>
                <a:cubicBezTo>
                  <a:pt x="356" y="1192"/>
                  <a:pt x="521" y="1616"/>
                  <a:pt x="648" y="1618"/>
                </a:cubicBezTo>
                <a:cubicBezTo>
                  <a:pt x="775" y="1620"/>
                  <a:pt x="909" y="1200"/>
                  <a:pt x="1008" y="936"/>
                </a:cubicBezTo>
                <a:cubicBezTo>
                  <a:pt x="1107" y="672"/>
                  <a:pt x="1192" y="220"/>
                  <a:pt x="1240" y="32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70" name="Line 52"/>
          <p:cNvSpPr>
            <a:spLocks noChangeShapeType="1"/>
          </p:cNvSpPr>
          <p:nvPr/>
        </p:nvSpPr>
        <p:spPr bwMode="auto">
          <a:xfrm flipV="1">
            <a:off x="4128403" y="2139700"/>
            <a:ext cx="2972445" cy="24793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51426" tIns="25713" rIns="51426" bIns="25713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AutoShape 58"/>
              <p:cNvSpPr>
                <a:spLocks noChangeArrowheads="1"/>
              </p:cNvSpPr>
              <p:nvPr/>
            </p:nvSpPr>
            <p:spPr bwMode="auto">
              <a:xfrm flipH="1">
                <a:off x="6527001" y="2427734"/>
                <a:ext cx="2005439" cy="556425"/>
              </a:xfrm>
              <a:prstGeom prst="cloudCallout">
                <a:avLst>
                  <a:gd name="adj1" fmla="val -44144"/>
                  <a:gd name="adj2" fmla="val 6744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51426" tIns="25713" rIns="51426" bIns="25713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dirty="0" smtClean="0">
                          <a:latin typeface="Cambria Math"/>
                        </a:rPr>
                        <m:t>𝒚</m:t>
                      </m:r>
                      <m:r>
                        <a:rPr lang="ru-RU" b="1" i="1" dirty="0" smtClean="0">
                          <a:latin typeface="Cambria Math"/>
                        </a:rPr>
                        <m:t>=</m:t>
                      </m:r>
                      <m:r>
                        <a:rPr lang="ru-RU" b="1" i="1" dirty="0" smtClean="0">
                          <a:latin typeface="Cambria Math"/>
                        </a:rPr>
                        <m:t>𝒙</m:t>
                      </m:r>
                      <m:r>
                        <a:rPr lang="ru-RU" b="1" i="1" dirty="0" smtClean="0">
                          <a:latin typeface="Cambria Math"/>
                        </a:rPr>
                        <m:t>+</m:t>
                      </m:r>
                      <m:r>
                        <a:rPr lang="ru-RU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1" name="AutoShap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27001" y="2427734"/>
                <a:ext cx="2005439" cy="556425"/>
              </a:xfrm>
              <a:prstGeom prst="cloudCallout">
                <a:avLst>
                  <a:gd name="adj1" fmla="val -44144"/>
                  <a:gd name="adj2" fmla="val 67444"/>
                </a:avLst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AutoShape 57"/>
              <p:cNvSpPr>
                <a:spLocks noChangeArrowheads="1"/>
              </p:cNvSpPr>
              <p:nvPr/>
            </p:nvSpPr>
            <p:spPr bwMode="auto">
              <a:xfrm>
                <a:off x="5251350" y="1491630"/>
                <a:ext cx="1480890" cy="576062"/>
              </a:xfrm>
              <a:prstGeom prst="cloudCallout">
                <a:avLst>
                  <a:gd name="adj1" fmla="val -49218"/>
                  <a:gd name="adj2" fmla="val 54398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51426" tIns="25713" rIns="51426" bIns="25713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</a:rPr>
                      <m:t>𝒚</m:t>
                    </m:r>
                    <m:r>
                      <a:rPr lang="ru-RU" b="1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>
                    <a:latin typeface="Calibri" pitchFamily="34" charset="0"/>
                  </a:rPr>
                  <a:t> </a:t>
                </a:r>
                <a:endParaRPr lang="ru-RU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2" name="AutoShap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1350" y="1491630"/>
                <a:ext cx="1480890" cy="576062"/>
              </a:xfrm>
              <a:prstGeom prst="cloudCallout">
                <a:avLst>
                  <a:gd name="adj1" fmla="val -49218"/>
                  <a:gd name="adj2" fmla="val 54398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1"/>
              <p:cNvSpPr txBox="1">
                <a:spLocks noChangeArrowheads="1"/>
              </p:cNvSpPr>
              <p:nvPr/>
            </p:nvSpPr>
            <p:spPr bwMode="auto">
              <a:xfrm>
                <a:off x="5677185" y="4187864"/>
                <a:ext cx="39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7185" y="4187864"/>
                <a:ext cx="39626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1"/>
              <p:cNvSpPr txBox="1">
                <a:spLocks noChangeArrowheads="1"/>
              </p:cNvSpPr>
              <p:nvPr/>
            </p:nvSpPr>
            <p:spPr bwMode="auto">
              <a:xfrm>
                <a:off x="4559441" y="4187864"/>
                <a:ext cx="5886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−</m:t>
                      </m:r>
                      <m:r>
                        <a:rPr lang="ru-RU" sz="2000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9441" y="4187864"/>
                <a:ext cx="58862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43"/>
              <p:cNvSpPr txBox="1">
                <a:spLocks noChangeArrowheads="1"/>
              </p:cNvSpPr>
              <p:nvPr/>
            </p:nvSpPr>
            <p:spPr bwMode="auto">
              <a:xfrm>
                <a:off x="5164640" y="3035736"/>
                <a:ext cx="39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0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4640" y="3035736"/>
                <a:ext cx="396262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54"/>
          <p:cNvSpPr>
            <a:spLocks noChangeArrowheads="1"/>
          </p:cNvSpPr>
          <p:nvPr/>
        </p:nvSpPr>
        <p:spPr bwMode="auto">
          <a:xfrm flipV="1">
            <a:off x="5827320" y="3147817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" name="Oval 54"/>
          <p:cNvSpPr>
            <a:spLocks noChangeArrowheads="1"/>
          </p:cNvSpPr>
          <p:nvPr/>
        </p:nvSpPr>
        <p:spPr bwMode="auto">
          <a:xfrm flipV="1">
            <a:off x="4872746" y="3924287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24" grpId="0"/>
      <p:bldP spid="25" grpId="0"/>
      <p:bldP spid="69" grpId="0" animBg="1"/>
      <p:bldP spid="70" grpId="0" animBg="1"/>
      <p:bldP spid="71" grpId="0" animBg="1"/>
      <p:bldP spid="72" grpId="0" animBg="1"/>
      <p:bldP spid="74" grpId="0"/>
      <p:bldP spid="75" grpId="0"/>
      <p:bldP spid="76" grpId="0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Grafik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771550"/>
            <a:ext cx="3960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Tenglamalar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4845" y="1721648"/>
                <a:ext cx="2176365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45" y="1721648"/>
                <a:ext cx="2176365" cy="994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51520" y="3507854"/>
            <a:ext cx="32147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yechimga</a:t>
            </a:r>
          </a:p>
          <a:p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4318153" y="1092313"/>
            <a:ext cx="4795640" cy="3927709"/>
            <a:chOff x="2544" y="960"/>
            <a:chExt cx="2978" cy="2880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33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36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2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5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4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070" y="2942"/>
                  <a:ext cx="246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000" b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9" name="Text 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70" y="2942"/>
                  <a:ext cx="246" cy="29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2966" y="2712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86" y="3240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5222" y="3240"/>
                  <a:ext cx="300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1" i="1" dirty="0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b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2" y="3240"/>
                  <a:ext cx="300" cy="3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3782" y="3240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2966" y="1992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2870" y="1224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2630" y="3240"/>
              <a:ext cx="18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b="1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80" y="1055"/>
                  <a:ext cx="305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1" i="1" dirty="0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b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Text 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0" y="1055"/>
                  <a:ext cx="305" cy="39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Freeform 40"/>
          <p:cNvSpPr>
            <a:spLocks/>
          </p:cNvSpPr>
          <p:nvPr/>
        </p:nvSpPr>
        <p:spPr bwMode="auto">
          <a:xfrm>
            <a:off x="4318153" y="1906905"/>
            <a:ext cx="1855130" cy="2088231"/>
          </a:xfrm>
          <a:custGeom>
            <a:avLst/>
            <a:gdLst>
              <a:gd name="T0" fmla="*/ 0 w 1240"/>
              <a:gd name="T1" fmla="*/ 0 h 1620"/>
              <a:gd name="T2" fmla="*/ 2147483647 w 1240"/>
              <a:gd name="T3" fmla="*/ 2147483647 h 1620"/>
              <a:gd name="T4" fmla="*/ 2147483647 w 1240"/>
              <a:gd name="T5" fmla="*/ 2147483647 h 1620"/>
              <a:gd name="T6" fmla="*/ 2147483647 w 1240"/>
              <a:gd name="T7" fmla="*/ 2147483647 h 1620"/>
              <a:gd name="T8" fmla="*/ 2147483647 w 1240"/>
              <a:gd name="T9" fmla="*/ 2147483647 h 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0"/>
              <a:gd name="T16" fmla="*/ 0 h 1620"/>
              <a:gd name="T17" fmla="*/ 1240 w 1240"/>
              <a:gd name="T18" fmla="*/ 1620 h 1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0" h="1620">
                <a:moveTo>
                  <a:pt x="0" y="0"/>
                </a:moveTo>
                <a:cubicBezTo>
                  <a:pt x="43" y="154"/>
                  <a:pt x="140" y="652"/>
                  <a:pt x="248" y="922"/>
                </a:cubicBezTo>
                <a:cubicBezTo>
                  <a:pt x="356" y="1192"/>
                  <a:pt x="521" y="1616"/>
                  <a:pt x="648" y="1618"/>
                </a:cubicBezTo>
                <a:cubicBezTo>
                  <a:pt x="775" y="1620"/>
                  <a:pt x="909" y="1200"/>
                  <a:pt x="1008" y="936"/>
                </a:cubicBezTo>
                <a:cubicBezTo>
                  <a:pt x="1107" y="672"/>
                  <a:pt x="1192" y="220"/>
                  <a:pt x="1240" y="32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70" name="Line 52"/>
          <p:cNvSpPr>
            <a:spLocks noChangeShapeType="1"/>
          </p:cNvSpPr>
          <p:nvPr/>
        </p:nvSpPr>
        <p:spPr bwMode="auto">
          <a:xfrm flipV="1">
            <a:off x="4983931" y="2499742"/>
            <a:ext cx="2972445" cy="24793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51426" tIns="25713" rIns="51426" bIns="25713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AutoShape 58"/>
              <p:cNvSpPr>
                <a:spLocks noChangeArrowheads="1"/>
              </p:cNvSpPr>
              <p:nvPr/>
            </p:nvSpPr>
            <p:spPr bwMode="auto">
              <a:xfrm flipH="1">
                <a:off x="6527001" y="2427734"/>
                <a:ext cx="2005439" cy="556425"/>
              </a:xfrm>
              <a:prstGeom prst="cloudCallout">
                <a:avLst>
                  <a:gd name="adj1" fmla="val -44144"/>
                  <a:gd name="adj2" fmla="val 6744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51426" tIns="25713" rIns="51426" bIns="25713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dirty="0" smtClean="0">
                          <a:latin typeface="Cambria Math"/>
                        </a:rPr>
                        <m:t>𝒚</m:t>
                      </m:r>
                      <m:r>
                        <a:rPr lang="ru-RU" b="1" i="1" dirty="0" smtClean="0">
                          <a:latin typeface="Cambria Math"/>
                        </a:rPr>
                        <m:t>=</m:t>
                      </m:r>
                      <m:r>
                        <a:rPr lang="ru-RU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−</m:t>
                      </m:r>
                      <m:r>
                        <a:rPr lang="en-US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1" name="AutoShap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27001" y="2427734"/>
                <a:ext cx="2005439" cy="556425"/>
              </a:xfrm>
              <a:prstGeom prst="cloudCallout">
                <a:avLst>
                  <a:gd name="adj1" fmla="val -44144"/>
                  <a:gd name="adj2" fmla="val 67444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AutoShape 57"/>
              <p:cNvSpPr>
                <a:spLocks noChangeArrowheads="1"/>
              </p:cNvSpPr>
              <p:nvPr/>
            </p:nvSpPr>
            <p:spPr bwMode="auto">
              <a:xfrm>
                <a:off x="5365642" y="1419624"/>
                <a:ext cx="2158686" cy="576062"/>
              </a:xfrm>
              <a:prstGeom prst="cloudCallout">
                <a:avLst>
                  <a:gd name="adj1" fmla="val -49218"/>
                  <a:gd name="adj2" fmla="val 54398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51426" tIns="25713" rIns="51426" bIns="25713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</a:rPr>
                      <m:t>𝒚</m:t>
                    </m:r>
                    <m:r>
                      <a:rPr lang="ru-RU" b="1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ru-RU" b="1" dirty="0" smtClean="0">
                    <a:latin typeface="Calibri" pitchFamily="34" charset="0"/>
                  </a:rPr>
                  <a:t> </a:t>
                </a:r>
                <a:endParaRPr lang="ru-RU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2" name="AutoShap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642" y="1419624"/>
                <a:ext cx="2158686" cy="576062"/>
              </a:xfrm>
              <a:prstGeom prst="cloudCallout">
                <a:avLst>
                  <a:gd name="adj1" fmla="val -49218"/>
                  <a:gd name="adj2" fmla="val 54398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1"/>
              <p:cNvSpPr txBox="1">
                <a:spLocks noChangeArrowheads="1"/>
              </p:cNvSpPr>
              <p:nvPr/>
            </p:nvSpPr>
            <p:spPr bwMode="auto">
              <a:xfrm>
                <a:off x="5677185" y="4187864"/>
                <a:ext cx="39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7185" y="4187864"/>
                <a:ext cx="39626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43"/>
              <p:cNvSpPr txBox="1">
                <a:spLocks noChangeArrowheads="1"/>
              </p:cNvSpPr>
              <p:nvPr/>
            </p:nvSpPr>
            <p:spPr bwMode="auto">
              <a:xfrm>
                <a:off x="5164640" y="2715766"/>
                <a:ext cx="39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4640" y="2715766"/>
                <a:ext cx="39626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6220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5" grpId="0"/>
      <p:bldP spid="69" grpId="0" animBg="1"/>
      <p:bldP spid="70" grpId="0" animBg="1"/>
      <p:bldP spid="71" grpId="0" animBg="1"/>
      <p:bldP spid="72" grpId="0" animBg="1"/>
      <p:bldP spid="74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Grafik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02444"/>
            <a:ext cx="88924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Yechimga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tenglamalar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sistemasini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ko‘rsating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73" name="Group 3"/>
          <p:cNvGrpSpPr>
            <a:grpSpLocks/>
          </p:cNvGrpSpPr>
          <p:nvPr/>
        </p:nvGrpSpPr>
        <p:grpSpPr bwMode="auto">
          <a:xfrm>
            <a:off x="3851275" y="1167780"/>
            <a:ext cx="4991100" cy="3780234"/>
            <a:chOff x="2412" y="464"/>
            <a:chExt cx="3144" cy="3199"/>
          </a:xfrm>
        </p:grpSpPr>
        <p:sp>
          <p:nvSpPr>
            <p:cNvPr id="75" name="Freeform 4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Line 8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242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2472" y="2075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5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944" y="480"/>
              <a:ext cx="1" cy="3160"/>
            </a:xfrm>
            <a:custGeom>
              <a:avLst/>
              <a:gdLst>
                <a:gd name="T0" fmla="*/ 0 w 1"/>
                <a:gd name="T1" fmla="*/ 0 h 3160"/>
                <a:gd name="T2" fmla="*/ 0 w 1"/>
                <a:gd name="T3" fmla="*/ 3160 h 3160"/>
                <a:gd name="T4" fmla="*/ 0 60000 65536"/>
                <a:gd name="T5" fmla="*/ 0 60000 65536"/>
                <a:gd name="T6" fmla="*/ 0 w 1"/>
                <a:gd name="T7" fmla="*/ 0 h 3160"/>
                <a:gd name="T8" fmla="*/ 1 w 1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0">
                  <a:moveTo>
                    <a:pt x="0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8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" name="Freeform 30"/>
          <p:cNvSpPr>
            <a:spLocks/>
          </p:cNvSpPr>
          <p:nvPr/>
        </p:nvSpPr>
        <p:spPr bwMode="auto">
          <a:xfrm>
            <a:off x="6330950" y="1210321"/>
            <a:ext cx="1588" cy="3724694"/>
          </a:xfrm>
          <a:custGeom>
            <a:avLst/>
            <a:gdLst>
              <a:gd name="T0" fmla="*/ 0 w 1"/>
              <a:gd name="T1" fmla="*/ 0 h 3152"/>
              <a:gd name="T2" fmla="*/ 0 w 1"/>
              <a:gd name="T3" fmla="*/ 3152 h 3152"/>
              <a:gd name="T4" fmla="*/ 0 60000 65536"/>
              <a:gd name="T5" fmla="*/ 0 60000 65536"/>
              <a:gd name="T6" fmla="*/ 0 w 1"/>
              <a:gd name="T7" fmla="*/ 0 h 3152"/>
              <a:gd name="T8" fmla="*/ 1 w 1"/>
              <a:gd name="T9" fmla="*/ 3152 h 3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52">
                <a:moveTo>
                  <a:pt x="0" y="0"/>
                </a:moveTo>
                <a:lnTo>
                  <a:pt x="0" y="3152"/>
                </a:lnTo>
              </a:path>
            </a:pathLst>
          </a:custGeom>
          <a:noFill/>
          <a:ln w="127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6" name="Freeform 14"/>
          <p:cNvSpPr>
            <a:spLocks/>
          </p:cNvSpPr>
          <p:nvPr/>
        </p:nvSpPr>
        <p:spPr bwMode="auto">
          <a:xfrm>
            <a:off x="3923928" y="2859782"/>
            <a:ext cx="4845050" cy="4727"/>
          </a:xfrm>
          <a:custGeom>
            <a:avLst/>
            <a:gdLst>
              <a:gd name="T0" fmla="*/ 0 w 3052"/>
              <a:gd name="T1" fmla="*/ 4 h 4"/>
              <a:gd name="T2" fmla="*/ 3052 w 3052"/>
              <a:gd name="T3" fmla="*/ 0 h 4"/>
              <a:gd name="T4" fmla="*/ 0 60000 65536"/>
              <a:gd name="T5" fmla="*/ 0 60000 65536"/>
              <a:gd name="T6" fmla="*/ 0 w 3052"/>
              <a:gd name="T7" fmla="*/ 0 h 4"/>
              <a:gd name="T8" fmla="*/ 3052 w 3052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52" h="4">
                <a:moveTo>
                  <a:pt x="0" y="4"/>
                </a:moveTo>
                <a:lnTo>
                  <a:pt x="3052" y="0"/>
                </a:lnTo>
              </a:path>
            </a:pathLst>
          </a:custGeom>
          <a:noFill/>
          <a:ln w="127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" name="Line 38"/>
          <p:cNvSpPr>
            <a:spLocks noChangeShapeType="1"/>
          </p:cNvSpPr>
          <p:nvPr/>
        </p:nvSpPr>
        <p:spPr bwMode="auto">
          <a:xfrm>
            <a:off x="3894137" y="3695285"/>
            <a:ext cx="4897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39" tIns="40819" rIns="81639" bIns="40819"/>
          <a:lstStyle/>
          <a:p>
            <a:endParaRPr lang="ru-RU"/>
          </a:p>
        </p:txBody>
      </p:sp>
      <p:sp>
        <p:nvSpPr>
          <p:cNvPr id="148" name="Line 39"/>
          <p:cNvSpPr>
            <a:spLocks noChangeShapeType="1"/>
          </p:cNvSpPr>
          <p:nvPr/>
        </p:nvSpPr>
        <p:spPr bwMode="auto">
          <a:xfrm flipV="1">
            <a:off x="6349593" y="1148720"/>
            <a:ext cx="0" cy="37802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39" tIns="40819" rIns="81639" bIns="40819"/>
          <a:lstStyle/>
          <a:p>
            <a:endParaRPr lang="ru-RU"/>
          </a:p>
        </p:txBody>
      </p:sp>
      <p:sp>
        <p:nvSpPr>
          <p:cNvPr id="149" name="Freeform 40"/>
          <p:cNvSpPr>
            <a:spLocks/>
          </p:cNvSpPr>
          <p:nvPr/>
        </p:nvSpPr>
        <p:spPr bwMode="auto">
          <a:xfrm>
            <a:off x="5292080" y="1939081"/>
            <a:ext cx="2016224" cy="1928813"/>
          </a:xfrm>
          <a:custGeom>
            <a:avLst/>
            <a:gdLst>
              <a:gd name="T0" fmla="*/ 0 w 1240"/>
              <a:gd name="T1" fmla="*/ 0 h 1620"/>
              <a:gd name="T2" fmla="*/ 2147483647 w 1240"/>
              <a:gd name="T3" fmla="*/ 2147483647 h 1620"/>
              <a:gd name="T4" fmla="*/ 2147483647 w 1240"/>
              <a:gd name="T5" fmla="*/ 2147483647 h 1620"/>
              <a:gd name="T6" fmla="*/ 2147483647 w 1240"/>
              <a:gd name="T7" fmla="*/ 2147483647 h 1620"/>
              <a:gd name="T8" fmla="*/ 2147483647 w 1240"/>
              <a:gd name="T9" fmla="*/ 2147483647 h 1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0"/>
              <a:gd name="T16" fmla="*/ 0 h 1620"/>
              <a:gd name="T17" fmla="*/ 1240 w 1240"/>
              <a:gd name="T18" fmla="*/ 1620 h 1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0" h="1620">
                <a:moveTo>
                  <a:pt x="0" y="0"/>
                </a:moveTo>
                <a:cubicBezTo>
                  <a:pt x="43" y="154"/>
                  <a:pt x="140" y="652"/>
                  <a:pt x="248" y="922"/>
                </a:cubicBezTo>
                <a:cubicBezTo>
                  <a:pt x="356" y="1192"/>
                  <a:pt x="521" y="1616"/>
                  <a:pt x="648" y="1618"/>
                </a:cubicBezTo>
                <a:cubicBezTo>
                  <a:pt x="775" y="1620"/>
                  <a:pt x="909" y="1200"/>
                  <a:pt x="1008" y="936"/>
                </a:cubicBezTo>
                <a:cubicBezTo>
                  <a:pt x="1107" y="672"/>
                  <a:pt x="1192" y="220"/>
                  <a:pt x="1240" y="32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40819" rIns="81639" bIns="40819"/>
          <a:lstStyle/>
          <a:p>
            <a:endParaRPr lang="ru-RU"/>
          </a:p>
        </p:txBody>
      </p:sp>
      <p:sp>
        <p:nvSpPr>
          <p:cNvPr id="150" name="Line 71"/>
          <p:cNvSpPr>
            <a:spLocks noChangeShapeType="1"/>
          </p:cNvSpPr>
          <p:nvPr/>
        </p:nvSpPr>
        <p:spPr bwMode="auto">
          <a:xfrm>
            <a:off x="3851274" y="1594996"/>
            <a:ext cx="5292726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39" tIns="40819" rIns="81639" bIns="40819"/>
          <a:lstStyle/>
          <a:p>
            <a:endParaRPr lang="ru-RU"/>
          </a:p>
        </p:txBody>
      </p:sp>
      <p:sp>
        <p:nvSpPr>
          <p:cNvPr id="151" name="Freeform 72"/>
          <p:cNvSpPr>
            <a:spLocks/>
          </p:cNvSpPr>
          <p:nvPr/>
        </p:nvSpPr>
        <p:spPr bwMode="auto">
          <a:xfrm>
            <a:off x="4787901" y="1429688"/>
            <a:ext cx="12700" cy="3446318"/>
          </a:xfrm>
          <a:custGeom>
            <a:avLst/>
            <a:gdLst>
              <a:gd name="T0" fmla="*/ 0 w 8"/>
              <a:gd name="T1" fmla="*/ 0 h 3184"/>
              <a:gd name="T2" fmla="*/ 2147483647 w 8"/>
              <a:gd name="T3" fmla="*/ 2147483647 h 3184"/>
              <a:gd name="T4" fmla="*/ 0 60000 65536"/>
              <a:gd name="T5" fmla="*/ 0 60000 65536"/>
              <a:gd name="T6" fmla="*/ 0 w 8"/>
              <a:gd name="T7" fmla="*/ 0 h 3184"/>
              <a:gd name="T8" fmla="*/ 8 w 8"/>
              <a:gd name="T9" fmla="*/ 3184 h 3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184">
                <a:moveTo>
                  <a:pt x="0" y="0"/>
                </a:moveTo>
                <a:lnTo>
                  <a:pt x="8" y="3184"/>
                </a:lnTo>
              </a:path>
            </a:pathLst>
          </a:cu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40819" rIns="81639" bIns="40819"/>
          <a:lstStyle/>
          <a:p>
            <a:endParaRPr lang="ru-RU"/>
          </a:p>
        </p:txBody>
      </p:sp>
      <p:sp>
        <p:nvSpPr>
          <p:cNvPr id="152" name="Freeform 73"/>
          <p:cNvSpPr>
            <a:spLocks/>
          </p:cNvSpPr>
          <p:nvPr/>
        </p:nvSpPr>
        <p:spPr bwMode="auto">
          <a:xfrm>
            <a:off x="5473701" y="2715766"/>
            <a:ext cx="3238500" cy="2162175"/>
          </a:xfrm>
          <a:custGeom>
            <a:avLst/>
            <a:gdLst>
              <a:gd name="T0" fmla="*/ 2147483647 w 2040"/>
              <a:gd name="T1" fmla="*/ 0 h 1816"/>
              <a:gd name="T2" fmla="*/ 0 w 2040"/>
              <a:gd name="T3" fmla="*/ 2147483647 h 1816"/>
              <a:gd name="T4" fmla="*/ 0 60000 65536"/>
              <a:gd name="T5" fmla="*/ 0 60000 65536"/>
              <a:gd name="T6" fmla="*/ 0 w 2040"/>
              <a:gd name="T7" fmla="*/ 0 h 1816"/>
              <a:gd name="T8" fmla="*/ 2040 w 2040"/>
              <a:gd name="T9" fmla="*/ 1816 h 1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0" h="1816">
                <a:moveTo>
                  <a:pt x="2040" y="0"/>
                </a:moveTo>
                <a:lnTo>
                  <a:pt x="0" y="1816"/>
                </a:lnTo>
              </a:path>
            </a:pathLst>
          </a:cu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40819" rIns="81639" bIns="40819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 Box 74"/>
              <p:cNvSpPr txBox="1">
                <a:spLocks noChangeArrowheads="1"/>
              </p:cNvSpPr>
              <p:nvPr/>
            </p:nvSpPr>
            <p:spPr bwMode="auto">
              <a:xfrm rot="-4188852">
                <a:off x="6194520" y="2257390"/>
                <a:ext cx="1482541" cy="405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1639" tIns="40819" rIns="81639" bIns="408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1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100" b="1" i="1" baseline="30000" dirty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1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1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100" b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53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4188852">
                <a:off x="6194520" y="2257390"/>
                <a:ext cx="1482541" cy="405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 Box 75"/>
              <p:cNvSpPr txBox="1">
                <a:spLocks noChangeArrowheads="1"/>
              </p:cNvSpPr>
              <p:nvPr/>
            </p:nvSpPr>
            <p:spPr bwMode="auto">
              <a:xfrm>
                <a:off x="6938964" y="1214796"/>
                <a:ext cx="1540249" cy="405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1639" tIns="40819" rIns="81639" bIns="408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100" b="1" dirty="0">
                  <a:solidFill>
                    <a:srgbClr val="7030A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54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964" y="1214796"/>
                <a:ext cx="1540249" cy="405601"/>
              </a:xfrm>
              <a:prstGeom prst="rect">
                <a:avLst/>
              </a:prstGeom>
              <a:blipFill rotWithShape="1">
                <a:blip r:embed="rId4"/>
                <a:stretch>
                  <a:fillRect b="-7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 Box 76"/>
              <p:cNvSpPr txBox="1">
                <a:spLocks noChangeArrowheads="1"/>
              </p:cNvSpPr>
              <p:nvPr/>
            </p:nvSpPr>
            <p:spPr bwMode="auto">
              <a:xfrm rot="-2336938">
                <a:off x="7568226" y="2545522"/>
                <a:ext cx="1375140" cy="405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1639" tIns="40819" rIns="81639" bIns="408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100" b="1" dirty="0">
                  <a:solidFill>
                    <a:srgbClr val="7030A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55" name="Text 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2336938">
                <a:off x="7568226" y="2545522"/>
                <a:ext cx="1375140" cy="4056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 Box 77"/>
              <p:cNvSpPr txBox="1">
                <a:spLocks noChangeArrowheads="1"/>
              </p:cNvSpPr>
              <p:nvPr/>
            </p:nvSpPr>
            <p:spPr bwMode="auto">
              <a:xfrm>
                <a:off x="3851277" y="2233971"/>
                <a:ext cx="1375140" cy="405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1639" tIns="40819" rIns="81639" bIns="40819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100" b="1" dirty="0">
                  <a:solidFill>
                    <a:srgbClr val="7030A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56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277" y="2233971"/>
                <a:ext cx="1375140" cy="4056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8401" y="1635646"/>
                <a:ext cx="2651431" cy="98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1)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1" y="1635646"/>
                <a:ext cx="2651431" cy="9824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95536" y="2657174"/>
                <a:ext cx="2651431" cy="922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2)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+5=0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57174"/>
                <a:ext cx="2651431" cy="9226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460148" y="3749542"/>
                <a:ext cx="2671692" cy="98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3)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−10=0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8" y="3749542"/>
                <a:ext cx="2671692" cy="9824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817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0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/>
      <p:bldP spid="2" grpId="0"/>
      <p:bldP spid="165" grpId="0"/>
      <p:bldP spid="1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6104235" cy="1449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104235" cy="1449499"/>
              </a:xfrm>
              <a:prstGeom prst="rect">
                <a:avLst/>
              </a:prstGeom>
              <a:blipFill rotWithShape="1">
                <a:blip r:embed="rId3"/>
                <a:stretch>
                  <a:fillRect l="-2098" t="-4202" r="-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4860032" y="1644111"/>
            <a:ext cx="3960440" cy="3397071"/>
            <a:chOff x="2412" y="472"/>
            <a:chExt cx="3144" cy="3211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242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4944" y="480"/>
              <a:ext cx="1" cy="3160"/>
            </a:xfrm>
            <a:custGeom>
              <a:avLst/>
              <a:gdLst>
                <a:gd name="T0" fmla="*/ 0 w 1"/>
                <a:gd name="T1" fmla="*/ 0 h 3160"/>
                <a:gd name="T2" fmla="*/ 0 w 1"/>
                <a:gd name="T3" fmla="*/ 3160 h 3160"/>
                <a:gd name="T4" fmla="*/ 0 60000 65536"/>
                <a:gd name="T5" fmla="*/ 0 60000 65536"/>
                <a:gd name="T6" fmla="*/ 0 w 1"/>
                <a:gd name="T7" fmla="*/ 0 h 3160"/>
                <a:gd name="T8" fmla="*/ 1 w 1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0">
                  <a:moveTo>
                    <a:pt x="0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3799" y="48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Line 38"/>
          <p:cNvSpPr>
            <a:spLocks noChangeShapeType="1"/>
          </p:cNvSpPr>
          <p:nvPr/>
        </p:nvSpPr>
        <p:spPr bwMode="auto">
          <a:xfrm>
            <a:off x="4895303" y="3333543"/>
            <a:ext cx="3894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 flipH="1" flipV="1">
            <a:off x="6857887" y="1568307"/>
            <a:ext cx="5038" cy="34316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0" name="Freeform 48"/>
          <p:cNvSpPr>
            <a:spLocks/>
          </p:cNvSpPr>
          <p:nvPr/>
        </p:nvSpPr>
        <p:spPr bwMode="auto">
          <a:xfrm>
            <a:off x="5772465" y="1779662"/>
            <a:ext cx="1607847" cy="2364064"/>
          </a:xfrm>
          <a:custGeom>
            <a:avLst/>
            <a:gdLst>
              <a:gd name="T0" fmla="*/ 2147483647 w 1720"/>
              <a:gd name="T1" fmla="*/ 0 h 3152"/>
              <a:gd name="T2" fmla="*/ 0 w 1720"/>
              <a:gd name="T3" fmla="*/ 2147483647 h 3152"/>
              <a:gd name="T4" fmla="*/ 0 60000 65536"/>
              <a:gd name="T5" fmla="*/ 0 60000 65536"/>
              <a:gd name="T6" fmla="*/ 0 w 1720"/>
              <a:gd name="T7" fmla="*/ 0 h 3152"/>
              <a:gd name="T8" fmla="*/ 1720 w 1720"/>
              <a:gd name="T9" fmla="*/ 3152 h 3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20" h="3152">
                <a:moveTo>
                  <a:pt x="1720" y="0"/>
                </a:moveTo>
                <a:lnTo>
                  <a:pt x="0" y="3152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1" name="Freeform 69"/>
          <p:cNvSpPr>
            <a:spLocks/>
          </p:cNvSpPr>
          <p:nvPr/>
        </p:nvSpPr>
        <p:spPr bwMode="auto">
          <a:xfrm>
            <a:off x="6396064" y="1762647"/>
            <a:ext cx="935911" cy="2825327"/>
          </a:xfrm>
          <a:custGeom>
            <a:avLst/>
            <a:gdLst>
              <a:gd name="T0" fmla="*/ 2147483647 w 936"/>
              <a:gd name="T1" fmla="*/ 0 h 3767"/>
              <a:gd name="T2" fmla="*/ 2147483647 w 936"/>
              <a:gd name="T3" fmla="*/ 2147483647 h 3767"/>
              <a:gd name="T4" fmla="*/ 2147483647 w 936"/>
              <a:gd name="T5" fmla="*/ 2147483647 h 3767"/>
              <a:gd name="T6" fmla="*/ 2147483647 w 936"/>
              <a:gd name="T7" fmla="*/ 2147483647 h 3767"/>
              <a:gd name="T8" fmla="*/ 2147483647 w 936"/>
              <a:gd name="T9" fmla="*/ 2147483647 h 3767"/>
              <a:gd name="T10" fmla="*/ 2147483647 w 936"/>
              <a:gd name="T11" fmla="*/ 2147483647 h 3767"/>
              <a:gd name="T12" fmla="*/ 2147483647 w 936"/>
              <a:gd name="T13" fmla="*/ 2147483647 h 3767"/>
              <a:gd name="T14" fmla="*/ 0 w 936"/>
              <a:gd name="T15" fmla="*/ 2147483647 h 37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6"/>
              <a:gd name="T25" fmla="*/ 0 h 3767"/>
              <a:gd name="T26" fmla="*/ 936 w 936"/>
              <a:gd name="T27" fmla="*/ 3767 h 37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6" h="3767">
                <a:moveTo>
                  <a:pt x="936" y="0"/>
                </a:moveTo>
                <a:cubicBezTo>
                  <a:pt x="916" y="121"/>
                  <a:pt x="848" y="504"/>
                  <a:pt x="816" y="728"/>
                </a:cubicBezTo>
                <a:cubicBezTo>
                  <a:pt x="784" y="952"/>
                  <a:pt x="779" y="1144"/>
                  <a:pt x="744" y="1344"/>
                </a:cubicBezTo>
                <a:cubicBezTo>
                  <a:pt x="709" y="1544"/>
                  <a:pt x="661" y="1799"/>
                  <a:pt x="608" y="1928"/>
                </a:cubicBezTo>
                <a:cubicBezTo>
                  <a:pt x="555" y="2057"/>
                  <a:pt x="483" y="2060"/>
                  <a:pt x="424" y="2120"/>
                </a:cubicBezTo>
                <a:cubicBezTo>
                  <a:pt x="365" y="2180"/>
                  <a:pt x="301" y="2185"/>
                  <a:pt x="256" y="2288"/>
                </a:cubicBezTo>
                <a:cubicBezTo>
                  <a:pt x="211" y="2391"/>
                  <a:pt x="195" y="2490"/>
                  <a:pt x="152" y="2736"/>
                </a:cubicBezTo>
                <a:cubicBezTo>
                  <a:pt x="109" y="2982"/>
                  <a:pt x="32" y="3552"/>
                  <a:pt x="0" y="3767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 flipV="1">
            <a:off x="7270935" y="1811236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15761" y="325176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761" y="3251760"/>
                <a:ext cx="39626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52002" y="168318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002" y="1683183"/>
                <a:ext cx="39626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7544" y="2931790"/>
                <a:ext cx="24424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31790"/>
                <a:ext cx="244240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23528" y="4011910"/>
                <a:ext cx="24773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e>
                    </m:d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11910"/>
                <a:ext cx="2477345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5172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515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 animBg="1"/>
      <p:bldP spid="57" grpId="0" animBg="1"/>
      <p:bldP spid="60" grpId="0" animBg="1"/>
      <p:bldP spid="61" grpId="0" animBg="1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843558"/>
                <a:ext cx="8233023" cy="1534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8233023" cy="1534138"/>
              </a:xfrm>
              <a:prstGeom prst="rect">
                <a:avLst/>
              </a:prstGeom>
              <a:blipFill rotWithShape="1">
                <a:blip r:embed="rId3"/>
                <a:stretch>
                  <a:fillRect l="-1554" t="-3968" r="-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4860032" y="1644111"/>
            <a:ext cx="3960440" cy="3397071"/>
            <a:chOff x="2412" y="472"/>
            <a:chExt cx="3144" cy="3211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242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4944" y="480"/>
              <a:ext cx="1" cy="3160"/>
            </a:xfrm>
            <a:custGeom>
              <a:avLst/>
              <a:gdLst>
                <a:gd name="T0" fmla="*/ 0 w 1"/>
                <a:gd name="T1" fmla="*/ 0 h 3160"/>
                <a:gd name="T2" fmla="*/ 0 w 1"/>
                <a:gd name="T3" fmla="*/ 3160 h 3160"/>
                <a:gd name="T4" fmla="*/ 0 60000 65536"/>
                <a:gd name="T5" fmla="*/ 0 60000 65536"/>
                <a:gd name="T6" fmla="*/ 0 w 1"/>
                <a:gd name="T7" fmla="*/ 0 h 3160"/>
                <a:gd name="T8" fmla="*/ 1 w 1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0">
                  <a:moveTo>
                    <a:pt x="0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3799" y="48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Line 38"/>
          <p:cNvSpPr>
            <a:spLocks noChangeShapeType="1"/>
          </p:cNvSpPr>
          <p:nvPr/>
        </p:nvSpPr>
        <p:spPr bwMode="auto">
          <a:xfrm>
            <a:off x="4895303" y="3333543"/>
            <a:ext cx="3894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 flipH="1" flipV="1">
            <a:off x="6857887" y="1568307"/>
            <a:ext cx="5038" cy="34316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2" name="Oval 54"/>
          <p:cNvSpPr>
            <a:spLocks noChangeArrowheads="1"/>
          </p:cNvSpPr>
          <p:nvPr/>
        </p:nvSpPr>
        <p:spPr bwMode="auto">
          <a:xfrm flipV="1">
            <a:off x="7685396" y="3926938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3528" y="4337397"/>
            <a:ext cx="21259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4 ta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10803" y="2397369"/>
            <a:ext cx="2438743" cy="1857757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68" name="Freeform 41"/>
          <p:cNvSpPr>
            <a:spLocks/>
          </p:cNvSpPr>
          <p:nvPr/>
        </p:nvSpPr>
        <p:spPr bwMode="auto">
          <a:xfrm rot="10800000">
            <a:off x="6363468" y="2211710"/>
            <a:ext cx="1448892" cy="2226442"/>
          </a:xfrm>
          <a:custGeom>
            <a:avLst/>
            <a:gdLst>
              <a:gd name="T0" fmla="*/ 0 w 1528"/>
              <a:gd name="T1" fmla="*/ 0 h 2129"/>
              <a:gd name="T2" fmla="*/ 2147483647 w 1528"/>
              <a:gd name="T3" fmla="*/ 2147483647 h 2129"/>
              <a:gd name="T4" fmla="*/ 2147483647 w 1528"/>
              <a:gd name="T5" fmla="*/ 2147483647 h 2129"/>
              <a:gd name="T6" fmla="*/ 2147483647 w 1528"/>
              <a:gd name="T7" fmla="*/ 2147483647 h 2129"/>
              <a:gd name="T8" fmla="*/ 2147483647 w 1528"/>
              <a:gd name="T9" fmla="*/ 2147483647 h 2129"/>
              <a:gd name="T10" fmla="*/ 2147483647 w 1528"/>
              <a:gd name="T11" fmla="*/ 2147483647 h 2129"/>
              <a:gd name="T12" fmla="*/ 2147483647 w 1528"/>
              <a:gd name="T13" fmla="*/ 0 h 2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8"/>
              <a:gd name="T22" fmla="*/ 0 h 2129"/>
              <a:gd name="T23" fmla="*/ 1528 w 1528"/>
              <a:gd name="T24" fmla="*/ 2129 h 21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8" h="2129">
                <a:moveTo>
                  <a:pt x="0" y="0"/>
                </a:moveTo>
                <a:cubicBezTo>
                  <a:pt x="41" y="197"/>
                  <a:pt x="164" y="868"/>
                  <a:pt x="248" y="1184"/>
                </a:cubicBezTo>
                <a:cubicBezTo>
                  <a:pt x="332" y="1500"/>
                  <a:pt x="420" y="1740"/>
                  <a:pt x="505" y="1898"/>
                </a:cubicBezTo>
                <a:cubicBezTo>
                  <a:pt x="590" y="2056"/>
                  <a:pt x="672" y="2129"/>
                  <a:pt x="757" y="2129"/>
                </a:cubicBezTo>
                <a:cubicBezTo>
                  <a:pt x="842" y="2129"/>
                  <a:pt x="928" y="2056"/>
                  <a:pt x="1015" y="1899"/>
                </a:cubicBezTo>
                <a:cubicBezTo>
                  <a:pt x="1102" y="1742"/>
                  <a:pt x="1191" y="1501"/>
                  <a:pt x="1276" y="1185"/>
                </a:cubicBezTo>
                <a:cubicBezTo>
                  <a:pt x="1361" y="869"/>
                  <a:pt x="1476" y="247"/>
                  <a:pt x="1528" y="0"/>
                </a:cubicBez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423" tIns="25712" rIns="51423" bIns="25712"/>
          <a:lstStyle/>
          <a:p>
            <a:pPr defTabSz="514259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" name="Oval 54"/>
          <p:cNvSpPr>
            <a:spLocks noChangeArrowheads="1"/>
          </p:cNvSpPr>
          <p:nvPr/>
        </p:nvSpPr>
        <p:spPr bwMode="auto">
          <a:xfrm flipV="1">
            <a:off x="6380040" y="4171081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0" name="Oval 54"/>
          <p:cNvSpPr>
            <a:spLocks noChangeArrowheads="1"/>
          </p:cNvSpPr>
          <p:nvPr/>
        </p:nvSpPr>
        <p:spPr bwMode="auto">
          <a:xfrm flipV="1">
            <a:off x="7270935" y="2431255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" name="Oval 54"/>
          <p:cNvSpPr>
            <a:spLocks noChangeArrowheads="1"/>
          </p:cNvSpPr>
          <p:nvPr/>
        </p:nvSpPr>
        <p:spPr bwMode="auto">
          <a:xfrm flipV="1">
            <a:off x="6857887" y="2359253"/>
            <a:ext cx="95991" cy="7200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2211710"/>
                <a:ext cx="220118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1710"/>
                <a:ext cx="2201180" cy="8701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3075806"/>
                <a:ext cx="344511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75806"/>
                <a:ext cx="3445110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3531377"/>
                <a:ext cx="11468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1;6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31377"/>
                <a:ext cx="114685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47996" y="330065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96" y="3300652"/>
                <a:ext cx="39626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552002" y="203991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002" y="2039916"/>
                <a:ext cx="39626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498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 animBg="1"/>
      <p:bldP spid="57" grpId="0" animBg="1"/>
      <p:bldP spid="62" grpId="0" animBg="1"/>
      <p:bldP spid="65" grpId="0"/>
      <p:bldP spid="67" grpId="0" animBg="1"/>
      <p:bldP spid="68" grpId="0" animBg="1"/>
      <p:bldP spid="69" grpId="0" animBg="1"/>
      <p:bldP spid="70" grpId="0" animBg="1"/>
      <p:bldP spid="71" grpId="0" animBg="1"/>
      <p:bldP spid="2" grpId="0"/>
      <p:bldP spid="4" grpId="0"/>
      <p:bldP spid="5" grpId="0"/>
      <p:bldP spid="7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eac735adbd7d09ef2705d1945fd543fddc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11124</TotalTime>
  <Words>1149</Words>
  <Application>Microsoft Office PowerPoint</Application>
  <PresentationFormat>Экран (16:9)</PresentationFormat>
  <Paragraphs>202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1027</cp:revision>
  <dcterms:created xsi:type="dcterms:W3CDTF">2020-04-09T07:32:19Z</dcterms:created>
  <dcterms:modified xsi:type="dcterms:W3CDTF">2021-03-04T04:05:31Z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