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6"/>
  </p:notesMasterIdLst>
  <p:sldIdLst>
    <p:sldId id="256" r:id="rId2"/>
    <p:sldId id="500" r:id="rId3"/>
    <p:sldId id="514" r:id="rId4"/>
    <p:sldId id="515" r:id="rId5"/>
    <p:sldId id="516" r:id="rId6"/>
    <p:sldId id="517" r:id="rId7"/>
    <p:sldId id="518" r:id="rId8"/>
    <p:sldId id="519" r:id="rId9"/>
    <p:sldId id="522" r:id="rId10"/>
    <p:sldId id="520" r:id="rId11"/>
    <p:sldId id="523" r:id="rId12"/>
    <p:sldId id="521" r:id="rId13"/>
    <p:sldId id="539" r:id="rId14"/>
    <p:sldId id="524" r:id="rId15"/>
    <p:sldId id="525" r:id="rId16"/>
    <p:sldId id="526" r:id="rId17"/>
    <p:sldId id="527" r:id="rId18"/>
    <p:sldId id="528" r:id="rId19"/>
    <p:sldId id="529" r:id="rId20"/>
    <p:sldId id="530" r:id="rId21"/>
    <p:sldId id="531" r:id="rId22"/>
    <p:sldId id="532" r:id="rId23"/>
    <p:sldId id="534" r:id="rId24"/>
    <p:sldId id="535" r:id="rId25"/>
    <p:sldId id="536" r:id="rId26"/>
    <p:sldId id="537" r:id="rId27"/>
    <p:sldId id="538" r:id="rId28"/>
    <p:sldId id="540" r:id="rId29"/>
    <p:sldId id="542" r:id="rId30"/>
    <p:sldId id="577" r:id="rId31"/>
    <p:sldId id="541" r:id="rId32"/>
    <p:sldId id="550" r:id="rId33"/>
    <p:sldId id="549" r:id="rId34"/>
    <p:sldId id="551" r:id="rId35"/>
    <p:sldId id="548" r:id="rId36"/>
    <p:sldId id="543" r:id="rId37"/>
    <p:sldId id="544" r:id="rId38"/>
    <p:sldId id="545" r:id="rId39"/>
    <p:sldId id="546" r:id="rId40"/>
    <p:sldId id="547" r:id="rId41"/>
    <p:sldId id="552" r:id="rId42"/>
    <p:sldId id="555" r:id="rId43"/>
    <p:sldId id="553" r:id="rId44"/>
    <p:sldId id="554" r:id="rId45"/>
    <p:sldId id="575" r:id="rId46"/>
    <p:sldId id="574" r:id="rId47"/>
    <p:sldId id="556" r:id="rId48"/>
    <p:sldId id="557" r:id="rId49"/>
    <p:sldId id="558" r:id="rId50"/>
    <p:sldId id="559" r:id="rId51"/>
    <p:sldId id="560" r:id="rId52"/>
    <p:sldId id="561" r:id="rId53"/>
    <p:sldId id="562" r:id="rId54"/>
    <p:sldId id="563" r:id="rId55"/>
    <p:sldId id="564" r:id="rId56"/>
    <p:sldId id="565" r:id="rId57"/>
    <p:sldId id="566" r:id="rId58"/>
    <p:sldId id="567" r:id="rId59"/>
    <p:sldId id="569" r:id="rId60"/>
    <p:sldId id="570" r:id="rId61"/>
    <p:sldId id="571" r:id="rId62"/>
    <p:sldId id="572" r:id="rId63"/>
    <p:sldId id="573" r:id="rId64"/>
    <p:sldId id="576" r:id="rId65"/>
  </p:sldIdLst>
  <p:sldSz cx="5765800" cy="3244850"/>
  <p:notesSz cx="5765800" cy="3244850"/>
  <p:custDataLst>
    <p:tags r:id="rId6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CC6415F-34BE-4E26-8CA2-166F21DF9C46}">
          <p14:sldIdLst>
            <p14:sldId id="256"/>
            <p14:sldId id="500"/>
            <p14:sldId id="514"/>
            <p14:sldId id="515"/>
            <p14:sldId id="516"/>
            <p14:sldId id="517"/>
            <p14:sldId id="518"/>
            <p14:sldId id="519"/>
            <p14:sldId id="522"/>
            <p14:sldId id="520"/>
            <p14:sldId id="523"/>
            <p14:sldId id="521"/>
            <p14:sldId id="539"/>
            <p14:sldId id="524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4"/>
            <p14:sldId id="535"/>
            <p14:sldId id="536"/>
            <p14:sldId id="537"/>
            <p14:sldId id="538"/>
            <p14:sldId id="540"/>
            <p14:sldId id="542"/>
            <p14:sldId id="577"/>
            <p14:sldId id="541"/>
            <p14:sldId id="550"/>
            <p14:sldId id="549"/>
            <p14:sldId id="551"/>
            <p14:sldId id="548"/>
            <p14:sldId id="543"/>
            <p14:sldId id="544"/>
            <p14:sldId id="545"/>
            <p14:sldId id="546"/>
            <p14:sldId id="547"/>
            <p14:sldId id="552"/>
            <p14:sldId id="555"/>
            <p14:sldId id="553"/>
            <p14:sldId id="554"/>
            <p14:sldId id="575"/>
            <p14:sldId id="574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5"/>
            <p14:sldId id="566"/>
            <p14:sldId id="567"/>
            <p14:sldId id="569"/>
            <p14:sldId id="570"/>
            <p14:sldId id="571"/>
            <p14:sldId id="572"/>
            <p14:sldId id="573"/>
            <p14:sldId id="5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800080"/>
    <a:srgbClr val="FF696D"/>
    <a:srgbClr val="00E266"/>
    <a:srgbClr val="FFFF66"/>
    <a:srgbClr val="FF3F44"/>
    <a:srgbClr val="FF575B"/>
    <a:srgbClr val="FFFF15"/>
    <a:srgbClr val="F4EE00"/>
    <a:srgbClr val="4002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93601" autoAdjust="0"/>
  </p:normalViewPr>
  <p:slideViewPr>
    <p:cSldViewPr>
      <p:cViewPr varScale="1">
        <p:scale>
          <a:sx n="152" d="100"/>
          <a:sy n="152" d="100"/>
        </p:scale>
        <p:origin x="936" y="12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C7B9F-CF58-4E55-B55B-710E01FEC8D9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74D3D-D129-4517-98CF-316D724B13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86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0" y="536168"/>
            <a:ext cx="5650865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752" y="102424"/>
            <a:ext cx="5164295" cy="638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5278" y="1083504"/>
            <a:ext cx="4935243" cy="1424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m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tm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m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3.png"/><Relationship Id="rId4" Type="http://schemas.openxmlformats.org/officeDocument/2006/relationships/image" Target="../media/image38.tm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mp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m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mp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tmp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mp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1.tmp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tmp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mp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7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tmp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mp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tmp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tmp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tmp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tmp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gif"/><Relationship Id="rId2" Type="http://schemas.openxmlformats.org/officeDocument/2006/relationships/image" Target="../media/image84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0" t="10852" r="16259" b="24287"/>
          <a:stretch/>
        </p:blipFill>
        <p:spPr bwMode="auto">
          <a:xfrm>
            <a:off x="3732764" y="1708440"/>
            <a:ext cx="1946441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/>
          <p:nvPr/>
        </p:nvSpPr>
        <p:spPr>
          <a:xfrm>
            <a:off x="0" y="1535"/>
            <a:ext cx="5760085" cy="102108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9280" y="177210"/>
            <a:ext cx="3553385" cy="630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en-US" sz="4000" spc="10" dirty="0" err="1">
                <a:latin typeface="Arial" pitchFamily="34" charset="0"/>
                <a:cs typeface="Arial" pitchFamily="34" charset="0"/>
              </a:rPr>
              <a:t>Adabiyot</a:t>
            </a:r>
            <a:endParaRPr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4060" y="1206155"/>
            <a:ext cx="4179286" cy="146065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415">
              <a:spcAft>
                <a:spcPts val="1200"/>
              </a:spcAft>
            </a:pPr>
            <a:r>
              <a:rPr sz="28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sz="2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18415"/>
            <a:r>
              <a:rPr lang="en-US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Uilyam</a:t>
            </a:r>
            <a:r>
              <a:rPr lang="en-US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Shekspir</a:t>
            </a:r>
            <a:endParaRPr lang="en-US" sz="2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18415"/>
            <a:r>
              <a:rPr lang="en-US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hayoti</a:t>
            </a:r>
            <a:r>
              <a:rPr lang="en-US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ijodi</a:t>
            </a:r>
            <a:r>
              <a:rPr lang="en-US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</a:t>
            </a:r>
          </a:p>
        </p:txBody>
      </p:sp>
      <p:sp>
        <p:nvSpPr>
          <p:cNvPr id="6" name="object 6"/>
          <p:cNvSpPr/>
          <p:nvPr/>
        </p:nvSpPr>
        <p:spPr>
          <a:xfrm>
            <a:off x="347694" y="1203325"/>
            <a:ext cx="325406" cy="892955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4353364" y="250826"/>
            <a:ext cx="967760" cy="533400"/>
            <a:chOff x="4686759" y="212868"/>
            <a:chExt cx="634365" cy="634365"/>
          </a:xfrm>
        </p:grpSpPr>
        <p:sp>
          <p:nvSpPr>
            <p:cNvPr id="28" name="object 28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492049" y="327025"/>
            <a:ext cx="759529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US" sz="2000" b="1" spc="1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9-sinf</a:t>
            </a:r>
            <a:endParaRPr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bject 6"/>
          <p:cNvSpPr/>
          <p:nvPr/>
        </p:nvSpPr>
        <p:spPr>
          <a:xfrm>
            <a:off x="347694" y="2173260"/>
            <a:ext cx="325406" cy="892955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1">
            <a:extLst>
              <a:ext uri="{FF2B5EF4-FFF2-40B4-BE49-F238E27FC236}">
                <a16:creationId xmlns:a16="http://schemas.microsoft.com/office/drawing/2014/main" xmlns="" id="{38127922-7F66-46DD-B48F-9CFEFAEAC55F}"/>
              </a:ext>
            </a:extLst>
          </p:cNvPr>
          <p:cNvSpPr/>
          <p:nvPr/>
        </p:nvSpPr>
        <p:spPr>
          <a:xfrm>
            <a:off x="332676" y="290278"/>
            <a:ext cx="442595" cy="424180"/>
          </a:xfrm>
          <a:custGeom>
            <a:avLst/>
            <a:gdLst/>
            <a:ahLst/>
            <a:cxnLst/>
            <a:rect l="l" t="t" r="r" b="b"/>
            <a:pathLst>
              <a:path w="442595" h="424180">
                <a:moveTo>
                  <a:pt x="439548" y="319402"/>
                </a:moveTo>
                <a:lnTo>
                  <a:pt x="52138" y="319402"/>
                </a:lnTo>
                <a:lnTo>
                  <a:pt x="31861" y="323505"/>
                </a:lnTo>
                <a:lnTo>
                  <a:pt x="15286" y="334689"/>
                </a:lnTo>
                <a:lnTo>
                  <a:pt x="4103" y="351264"/>
                </a:lnTo>
                <a:lnTo>
                  <a:pt x="0" y="371541"/>
                </a:lnTo>
                <a:lnTo>
                  <a:pt x="4103" y="391814"/>
                </a:lnTo>
                <a:lnTo>
                  <a:pt x="15286" y="408387"/>
                </a:lnTo>
                <a:lnTo>
                  <a:pt x="31861" y="419570"/>
                </a:lnTo>
                <a:lnTo>
                  <a:pt x="52138" y="423673"/>
                </a:lnTo>
                <a:lnTo>
                  <a:pt x="328301" y="423673"/>
                </a:lnTo>
                <a:lnTo>
                  <a:pt x="331199" y="420775"/>
                </a:lnTo>
                <a:lnTo>
                  <a:pt x="331199" y="413618"/>
                </a:lnTo>
                <a:lnTo>
                  <a:pt x="328301" y="410716"/>
                </a:lnTo>
                <a:lnTo>
                  <a:pt x="52138" y="410716"/>
                </a:lnTo>
                <a:lnTo>
                  <a:pt x="36902" y="407633"/>
                </a:lnTo>
                <a:lnTo>
                  <a:pt x="24445" y="399230"/>
                </a:lnTo>
                <a:lnTo>
                  <a:pt x="16039" y="386776"/>
                </a:lnTo>
                <a:lnTo>
                  <a:pt x="12955" y="371541"/>
                </a:lnTo>
                <a:lnTo>
                  <a:pt x="16039" y="356305"/>
                </a:lnTo>
                <a:lnTo>
                  <a:pt x="24445" y="343850"/>
                </a:lnTo>
                <a:lnTo>
                  <a:pt x="36902" y="335446"/>
                </a:lnTo>
                <a:lnTo>
                  <a:pt x="52138" y="332362"/>
                </a:lnTo>
                <a:lnTo>
                  <a:pt x="439548" y="332362"/>
                </a:lnTo>
                <a:lnTo>
                  <a:pt x="442446" y="329457"/>
                </a:lnTo>
                <a:lnTo>
                  <a:pt x="442446" y="322300"/>
                </a:lnTo>
                <a:lnTo>
                  <a:pt x="439548" y="319402"/>
                </a:lnTo>
                <a:close/>
              </a:path>
              <a:path w="442595" h="424180">
                <a:moveTo>
                  <a:pt x="439548" y="410716"/>
                </a:moveTo>
                <a:lnTo>
                  <a:pt x="354347" y="410716"/>
                </a:lnTo>
                <a:lnTo>
                  <a:pt x="351445" y="413618"/>
                </a:lnTo>
                <a:lnTo>
                  <a:pt x="351445" y="420775"/>
                </a:lnTo>
                <a:lnTo>
                  <a:pt x="354347" y="423673"/>
                </a:lnTo>
                <a:lnTo>
                  <a:pt x="439548" y="423673"/>
                </a:lnTo>
                <a:lnTo>
                  <a:pt x="442446" y="420775"/>
                </a:lnTo>
                <a:lnTo>
                  <a:pt x="442446" y="413618"/>
                </a:lnTo>
                <a:lnTo>
                  <a:pt x="439548" y="410716"/>
                </a:lnTo>
                <a:close/>
              </a:path>
              <a:path w="442595" h="424180">
                <a:moveTo>
                  <a:pt x="432503" y="332362"/>
                </a:moveTo>
                <a:lnTo>
                  <a:pt x="418830" y="332362"/>
                </a:lnTo>
                <a:lnTo>
                  <a:pt x="416437" y="340457"/>
                </a:lnTo>
                <a:lnTo>
                  <a:pt x="414121" y="350137"/>
                </a:lnTo>
                <a:lnTo>
                  <a:pt x="412372" y="360724"/>
                </a:lnTo>
                <a:lnTo>
                  <a:pt x="411680" y="371541"/>
                </a:lnTo>
                <a:lnTo>
                  <a:pt x="412372" y="382354"/>
                </a:lnTo>
                <a:lnTo>
                  <a:pt x="414121" y="392940"/>
                </a:lnTo>
                <a:lnTo>
                  <a:pt x="416437" y="402620"/>
                </a:lnTo>
                <a:lnTo>
                  <a:pt x="418830" y="410716"/>
                </a:lnTo>
                <a:lnTo>
                  <a:pt x="432503" y="410716"/>
                </a:lnTo>
                <a:lnTo>
                  <a:pt x="430159" y="403448"/>
                </a:lnTo>
                <a:lnTo>
                  <a:pt x="427579" y="393776"/>
                </a:lnTo>
                <a:lnTo>
                  <a:pt x="425494" y="382780"/>
                </a:lnTo>
                <a:lnTo>
                  <a:pt x="424637" y="371541"/>
                </a:lnTo>
                <a:lnTo>
                  <a:pt x="425494" y="360297"/>
                </a:lnTo>
                <a:lnTo>
                  <a:pt x="427579" y="349299"/>
                </a:lnTo>
                <a:lnTo>
                  <a:pt x="430159" y="339627"/>
                </a:lnTo>
                <a:lnTo>
                  <a:pt x="432503" y="332362"/>
                </a:lnTo>
                <a:close/>
              </a:path>
              <a:path w="442595" h="424180">
                <a:moveTo>
                  <a:pt x="437324" y="60998"/>
                </a:moveTo>
                <a:lnTo>
                  <a:pt x="91180" y="60998"/>
                </a:lnTo>
                <a:lnTo>
                  <a:pt x="72562" y="64766"/>
                </a:lnTo>
                <a:lnTo>
                  <a:pt x="57340" y="75038"/>
                </a:lnTo>
                <a:lnTo>
                  <a:pt x="47069" y="90259"/>
                </a:lnTo>
                <a:lnTo>
                  <a:pt x="43300" y="108878"/>
                </a:lnTo>
                <a:lnTo>
                  <a:pt x="47069" y="127498"/>
                </a:lnTo>
                <a:lnTo>
                  <a:pt x="57340" y="142719"/>
                </a:lnTo>
                <a:lnTo>
                  <a:pt x="72562" y="152990"/>
                </a:lnTo>
                <a:lnTo>
                  <a:pt x="91180" y="156758"/>
                </a:lnTo>
                <a:lnTo>
                  <a:pt x="69324" y="156758"/>
                </a:lnTo>
                <a:lnTo>
                  <a:pt x="27786" y="184311"/>
                </a:lnTo>
                <a:lnTo>
                  <a:pt x="24237" y="274312"/>
                </a:lnTo>
                <a:lnTo>
                  <a:pt x="27786" y="291847"/>
                </a:lnTo>
                <a:lnTo>
                  <a:pt x="37458" y="306181"/>
                </a:lnTo>
                <a:lnTo>
                  <a:pt x="51791" y="315853"/>
                </a:lnTo>
                <a:lnTo>
                  <a:pt x="69324" y="319402"/>
                </a:lnTo>
                <a:lnTo>
                  <a:pt x="390660" y="319402"/>
                </a:lnTo>
                <a:lnTo>
                  <a:pt x="393559" y="316500"/>
                </a:lnTo>
                <a:lnTo>
                  <a:pt x="393559" y="309347"/>
                </a:lnTo>
                <a:lnTo>
                  <a:pt x="390660" y="306445"/>
                </a:lnTo>
                <a:lnTo>
                  <a:pt x="69324" y="306445"/>
                </a:lnTo>
                <a:lnTo>
                  <a:pt x="56828" y="303917"/>
                </a:lnTo>
                <a:lnTo>
                  <a:pt x="46614" y="297025"/>
                </a:lnTo>
                <a:lnTo>
                  <a:pt x="39723" y="286810"/>
                </a:lnTo>
                <a:lnTo>
                  <a:pt x="37194" y="274312"/>
                </a:lnTo>
                <a:lnTo>
                  <a:pt x="37311" y="201264"/>
                </a:lnTo>
                <a:lnTo>
                  <a:pt x="39723" y="189349"/>
                </a:lnTo>
                <a:lnTo>
                  <a:pt x="46614" y="179135"/>
                </a:lnTo>
                <a:lnTo>
                  <a:pt x="56828" y="172243"/>
                </a:lnTo>
                <a:lnTo>
                  <a:pt x="69324" y="169715"/>
                </a:lnTo>
                <a:lnTo>
                  <a:pt x="272069" y="169715"/>
                </a:lnTo>
                <a:lnTo>
                  <a:pt x="272069" y="143798"/>
                </a:lnTo>
                <a:lnTo>
                  <a:pt x="91180" y="143798"/>
                </a:lnTo>
                <a:lnTo>
                  <a:pt x="77602" y="141049"/>
                </a:lnTo>
                <a:lnTo>
                  <a:pt x="66500" y="133558"/>
                </a:lnTo>
                <a:lnTo>
                  <a:pt x="59008" y="122457"/>
                </a:lnTo>
                <a:lnTo>
                  <a:pt x="56259" y="108878"/>
                </a:lnTo>
                <a:lnTo>
                  <a:pt x="59008" y="95299"/>
                </a:lnTo>
                <a:lnTo>
                  <a:pt x="66500" y="84196"/>
                </a:lnTo>
                <a:lnTo>
                  <a:pt x="77602" y="76703"/>
                </a:lnTo>
                <a:lnTo>
                  <a:pt x="91180" y="73954"/>
                </a:lnTo>
                <a:lnTo>
                  <a:pt x="437324" y="73954"/>
                </a:lnTo>
                <a:lnTo>
                  <a:pt x="440228" y="71056"/>
                </a:lnTo>
                <a:lnTo>
                  <a:pt x="440228" y="63900"/>
                </a:lnTo>
                <a:lnTo>
                  <a:pt x="437324" y="60998"/>
                </a:lnTo>
                <a:close/>
              </a:path>
              <a:path w="442595" h="424180">
                <a:moveTo>
                  <a:pt x="364773" y="279319"/>
                </a:moveTo>
                <a:lnTo>
                  <a:pt x="358407" y="282596"/>
                </a:lnTo>
                <a:lnTo>
                  <a:pt x="357159" y="286501"/>
                </a:lnTo>
                <a:lnTo>
                  <a:pt x="361878" y="295652"/>
                </a:lnTo>
                <a:lnTo>
                  <a:pt x="365412" y="301195"/>
                </a:lnTo>
                <a:lnTo>
                  <a:pt x="369417" y="306445"/>
                </a:lnTo>
                <a:lnTo>
                  <a:pt x="386379" y="306445"/>
                </a:lnTo>
                <a:lnTo>
                  <a:pt x="381764" y="301183"/>
                </a:lnTo>
                <a:lnTo>
                  <a:pt x="377507" y="295584"/>
                </a:lnTo>
                <a:lnTo>
                  <a:pt x="373727" y="289832"/>
                </a:lnTo>
                <a:lnTo>
                  <a:pt x="370316" y="283748"/>
                </a:lnTo>
                <a:lnTo>
                  <a:pt x="368679" y="280569"/>
                </a:lnTo>
                <a:lnTo>
                  <a:pt x="364773" y="279319"/>
                </a:lnTo>
                <a:close/>
              </a:path>
              <a:path w="442595" h="424180">
                <a:moveTo>
                  <a:pt x="386358" y="169715"/>
                </a:moveTo>
                <a:lnTo>
                  <a:pt x="369388" y="169715"/>
                </a:lnTo>
                <a:lnTo>
                  <a:pt x="359477" y="185128"/>
                </a:lnTo>
                <a:lnTo>
                  <a:pt x="352251" y="201849"/>
                </a:lnTo>
                <a:lnTo>
                  <a:pt x="347827" y="219594"/>
                </a:lnTo>
                <a:lnTo>
                  <a:pt x="346326" y="238079"/>
                </a:lnTo>
                <a:lnTo>
                  <a:pt x="346326" y="244717"/>
                </a:lnTo>
                <a:lnTo>
                  <a:pt x="346913" y="251369"/>
                </a:lnTo>
                <a:lnTo>
                  <a:pt x="348612" y="260992"/>
                </a:lnTo>
                <a:lnTo>
                  <a:pt x="351345" y="263199"/>
                </a:lnTo>
                <a:lnTo>
                  <a:pt x="354804" y="263199"/>
                </a:lnTo>
                <a:lnTo>
                  <a:pt x="355185" y="263170"/>
                </a:lnTo>
                <a:lnTo>
                  <a:pt x="359088" y="262475"/>
                </a:lnTo>
                <a:lnTo>
                  <a:pt x="361439" y="259113"/>
                </a:lnTo>
                <a:lnTo>
                  <a:pt x="359801" y="249850"/>
                </a:lnTo>
                <a:lnTo>
                  <a:pt x="359352" y="244717"/>
                </a:lnTo>
                <a:lnTo>
                  <a:pt x="359286" y="238079"/>
                </a:lnTo>
                <a:lnTo>
                  <a:pt x="361058" y="219208"/>
                </a:lnTo>
                <a:lnTo>
                  <a:pt x="366268" y="201264"/>
                </a:lnTo>
                <a:lnTo>
                  <a:pt x="374754" y="184637"/>
                </a:lnTo>
                <a:lnTo>
                  <a:pt x="386358" y="169715"/>
                </a:lnTo>
                <a:close/>
              </a:path>
              <a:path w="442595" h="424180">
                <a:moveTo>
                  <a:pt x="305304" y="191105"/>
                </a:moveTo>
                <a:lnTo>
                  <a:pt x="282202" y="191105"/>
                </a:lnTo>
                <a:lnTo>
                  <a:pt x="291815" y="202039"/>
                </a:lnTo>
                <a:lnTo>
                  <a:pt x="295783" y="203028"/>
                </a:lnTo>
                <a:lnTo>
                  <a:pt x="302975" y="200322"/>
                </a:lnTo>
                <a:lnTo>
                  <a:pt x="305304" y="196959"/>
                </a:lnTo>
                <a:lnTo>
                  <a:pt x="305304" y="191105"/>
                </a:lnTo>
                <a:close/>
              </a:path>
              <a:path w="442595" h="424180">
                <a:moveTo>
                  <a:pt x="272069" y="169715"/>
                </a:moveTo>
                <a:lnTo>
                  <a:pt x="259105" y="169715"/>
                </a:lnTo>
                <a:lnTo>
                  <a:pt x="259105" y="196959"/>
                </a:lnTo>
                <a:lnTo>
                  <a:pt x="261432" y="200322"/>
                </a:lnTo>
                <a:lnTo>
                  <a:pt x="265035" y="201676"/>
                </a:lnTo>
                <a:lnTo>
                  <a:pt x="267544" y="202759"/>
                </a:lnTo>
                <a:lnTo>
                  <a:pt x="272141" y="202359"/>
                </a:lnTo>
                <a:lnTo>
                  <a:pt x="275132" y="199155"/>
                </a:lnTo>
                <a:lnTo>
                  <a:pt x="282202" y="191105"/>
                </a:lnTo>
                <a:lnTo>
                  <a:pt x="305304" y="191105"/>
                </a:lnTo>
                <a:lnTo>
                  <a:pt x="305304" y="183017"/>
                </a:lnTo>
                <a:lnTo>
                  <a:pt x="272069" y="183017"/>
                </a:lnTo>
                <a:lnTo>
                  <a:pt x="272069" y="169715"/>
                </a:lnTo>
                <a:close/>
              </a:path>
              <a:path w="442595" h="424180">
                <a:moveTo>
                  <a:pt x="284565" y="175701"/>
                </a:moveTo>
                <a:lnTo>
                  <a:pt x="279845" y="175701"/>
                </a:lnTo>
                <a:lnTo>
                  <a:pt x="277606" y="176712"/>
                </a:lnTo>
                <a:lnTo>
                  <a:pt x="272069" y="183017"/>
                </a:lnTo>
                <a:lnTo>
                  <a:pt x="292345" y="183017"/>
                </a:lnTo>
                <a:lnTo>
                  <a:pt x="286804" y="176712"/>
                </a:lnTo>
                <a:lnTo>
                  <a:pt x="284565" y="175701"/>
                </a:lnTo>
                <a:close/>
              </a:path>
              <a:path w="442595" h="424180">
                <a:moveTo>
                  <a:pt x="367595" y="104612"/>
                </a:moveTo>
                <a:lnTo>
                  <a:pt x="292345" y="104612"/>
                </a:lnTo>
                <a:lnTo>
                  <a:pt x="292345" y="183017"/>
                </a:lnTo>
                <a:lnTo>
                  <a:pt x="305304" y="183017"/>
                </a:lnTo>
                <a:lnTo>
                  <a:pt x="305304" y="169715"/>
                </a:lnTo>
                <a:lnTo>
                  <a:pt x="390660" y="169715"/>
                </a:lnTo>
                <a:lnTo>
                  <a:pt x="393559" y="166813"/>
                </a:lnTo>
                <a:lnTo>
                  <a:pt x="393559" y="159656"/>
                </a:lnTo>
                <a:lnTo>
                  <a:pt x="390660" y="156758"/>
                </a:lnTo>
                <a:lnTo>
                  <a:pt x="437324" y="156758"/>
                </a:lnTo>
                <a:lnTo>
                  <a:pt x="440228" y="153860"/>
                </a:lnTo>
                <a:lnTo>
                  <a:pt x="440228" y="146704"/>
                </a:lnTo>
                <a:lnTo>
                  <a:pt x="437324" y="143798"/>
                </a:lnTo>
                <a:lnTo>
                  <a:pt x="305297" y="143798"/>
                </a:lnTo>
                <a:lnTo>
                  <a:pt x="305297" y="104616"/>
                </a:lnTo>
                <a:lnTo>
                  <a:pt x="367595" y="104612"/>
                </a:lnTo>
                <a:close/>
              </a:path>
              <a:path w="442595" h="424180">
                <a:moveTo>
                  <a:pt x="367591" y="91659"/>
                </a:moveTo>
                <a:lnTo>
                  <a:pt x="253306" y="91659"/>
                </a:lnTo>
                <a:lnTo>
                  <a:pt x="250404" y="94557"/>
                </a:lnTo>
                <a:lnTo>
                  <a:pt x="250404" y="101714"/>
                </a:lnTo>
                <a:lnTo>
                  <a:pt x="253306" y="104616"/>
                </a:lnTo>
                <a:lnTo>
                  <a:pt x="259105" y="104616"/>
                </a:lnTo>
                <a:lnTo>
                  <a:pt x="259105" y="143798"/>
                </a:lnTo>
                <a:lnTo>
                  <a:pt x="272069" y="143798"/>
                </a:lnTo>
                <a:lnTo>
                  <a:pt x="272069" y="104612"/>
                </a:lnTo>
                <a:lnTo>
                  <a:pt x="367595" y="104612"/>
                </a:lnTo>
                <a:lnTo>
                  <a:pt x="370493" y="101714"/>
                </a:lnTo>
                <a:lnTo>
                  <a:pt x="370493" y="94557"/>
                </a:lnTo>
                <a:lnTo>
                  <a:pt x="367591" y="91659"/>
                </a:lnTo>
                <a:close/>
              </a:path>
              <a:path w="442595" h="424180">
                <a:moveTo>
                  <a:pt x="431038" y="73954"/>
                </a:moveTo>
                <a:lnTo>
                  <a:pt x="417382" y="73954"/>
                </a:lnTo>
                <a:lnTo>
                  <a:pt x="415252" y="81289"/>
                </a:lnTo>
                <a:lnTo>
                  <a:pt x="413226" y="89930"/>
                </a:lnTo>
                <a:lnTo>
                  <a:pt x="411711" y="99314"/>
                </a:lnTo>
                <a:lnTo>
                  <a:pt x="411115" y="108878"/>
                </a:lnTo>
                <a:lnTo>
                  <a:pt x="411711" y="118442"/>
                </a:lnTo>
                <a:lnTo>
                  <a:pt x="413226" y="127825"/>
                </a:lnTo>
                <a:lnTo>
                  <a:pt x="415252" y="136465"/>
                </a:lnTo>
                <a:lnTo>
                  <a:pt x="417382" y="143798"/>
                </a:lnTo>
                <a:lnTo>
                  <a:pt x="431038" y="143798"/>
                </a:lnTo>
                <a:lnTo>
                  <a:pt x="428929" y="137197"/>
                </a:lnTo>
                <a:lnTo>
                  <a:pt x="426650" y="128562"/>
                </a:lnTo>
                <a:lnTo>
                  <a:pt x="424826" y="118815"/>
                </a:lnTo>
                <a:lnTo>
                  <a:pt x="424079" y="108878"/>
                </a:lnTo>
                <a:lnTo>
                  <a:pt x="424826" y="98940"/>
                </a:lnTo>
                <a:lnTo>
                  <a:pt x="426650" y="89193"/>
                </a:lnTo>
                <a:lnTo>
                  <a:pt x="428929" y="80557"/>
                </a:lnTo>
                <a:lnTo>
                  <a:pt x="431038" y="73954"/>
                </a:lnTo>
                <a:close/>
              </a:path>
              <a:path w="442595" h="424180">
                <a:moveTo>
                  <a:pt x="64557" y="118"/>
                </a:moveTo>
                <a:lnTo>
                  <a:pt x="30742" y="118"/>
                </a:lnTo>
                <a:lnTo>
                  <a:pt x="18905" y="2514"/>
                </a:lnTo>
                <a:lnTo>
                  <a:pt x="9229" y="9045"/>
                </a:lnTo>
                <a:lnTo>
                  <a:pt x="2701" y="18723"/>
                </a:lnTo>
                <a:lnTo>
                  <a:pt x="306" y="30560"/>
                </a:lnTo>
                <a:lnTo>
                  <a:pt x="2701" y="42397"/>
                </a:lnTo>
                <a:lnTo>
                  <a:pt x="9229" y="52074"/>
                </a:lnTo>
                <a:lnTo>
                  <a:pt x="18905" y="58602"/>
                </a:lnTo>
                <a:lnTo>
                  <a:pt x="30742" y="60998"/>
                </a:lnTo>
                <a:lnTo>
                  <a:pt x="388849" y="60998"/>
                </a:lnTo>
                <a:lnTo>
                  <a:pt x="391222" y="59400"/>
                </a:lnTo>
                <a:lnTo>
                  <a:pt x="393209" y="54518"/>
                </a:lnTo>
                <a:lnTo>
                  <a:pt x="392619" y="51714"/>
                </a:lnTo>
                <a:lnTo>
                  <a:pt x="388842" y="48041"/>
                </a:lnTo>
                <a:lnTo>
                  <a:pt x="21102" y="48041"/>
                </a:lnTo>
                <a:lnTo>
                  <a:pt x="13265" y="40200"/>
                </a:lnTo>
                <a:lnTo>
                  <a:pt x="13265" y="20923"/>
                </a:lnTo>
                <a:lnTo>
                  <a:pt x="21102" y="13078"/>
                </a:lnTo>
                <a:lnTo>
                  <a:pt x="64557" y="13078"/>
                </a:lnTo>
                <a:lnTo>
                  <a:pt x="67456" y="10180"/>
                </a:lnTo>
                <a:lnTo>
                  <a:pt x="67456" y="3023"/>
                </a:lnTo>
                <a:lnTo>
                  <a:pt x="64557" y="118"/>
                </a:lnTo>
                <a:close/>
              </a:path>
              <a:path w="442595" h="424180">
                <a:moveTo>
                  <a:pt x="392421" y="0"/>
                </a:moveTo>
                <a:lnTo>
                  <a:pt x="386206" y="118"/>
                </a:lnTo>
                <a:lnTo>
                  <a:pt x="90333" y="118"/>
                </a:lnTo>
                <a:lnTo>
                  <a:pt x="87435" y="3023"/>
                </a:lnTo>
                <a:lnTo>
                  <a:pt x="87435" y="10180"/>
                </a:lnTo>
                <a:lnTo>
                  <a:pt x="90333" y="13078"/>
                </a:lnTo>
                <a:lnTo>
                  <a:pt x="373614" y="13078"/>
                </a:lnTo>
                <a:lnTo>
                  <a:pt x="370989" y="18453"/>
                </a:lnTo>
                <a:lnTo>
                  <a:pt x="369600" y="24392"/>
                </a:lnTo>
                <a:lnTo>
                  <a:pt x="369600" y="36730"/>
                </a:lnTo>
                <a:lnTo>
                  <a:pt x="370987" y="42670"/>
                </a:lnTo>
                <a:lnTo>
                  <a:pt x="373611" y="48041"/>
                </a:lnTo>
                <a:lnTo>
                  <a:pt x="388842" y="48041"/>
                </a:lnTo>
                <a:lnTo>
                  <a:pt x="385462" y="44754"/>
                </a:lnTo>
                <a:lnTo>
                  <a:pt x="382557" y="37890"/>
                </a:lnTo>
                <a:lnTo>
                  <a:pt x="382557" y="23227"/>
                </a:lnTo>
                <a:lnTo>
                  <a:pt x="385462" y="16369"/>
                </a:lnTo>
                <a:lnTo>
                  <a:pt x="390729" y="11245"/>
                </a:lnTo>
                <a:lnTo>
                  <a:pt x="394487" y="7793"/>
                </a:lnTo>
                <a:lnTo>
                  <a:pt x="392421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12">
            <a:extLst>
              <a:ext uri="{FF2B5EF4-FFF2-40B4-BE49-F238E27FC236}">
                <a16:creationId xmlns:a16="http://schemas.microsoft.com/office/drawing/2014/main" xmlns="" id="{4BA87E8F-AB13-4B1A-98DA-14DD43AEABCF}"/>
              </a:ext>
            </a:extLst>
          </p:cNvPr>
          <p:cNvSpPr/>
          <p:nvPr/>
        </p:nvSpPr>
        <p:spPr>
          <a:xfrm>
            <a:off x="516794" y="525306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365" y="0"/>
                </a:lnTo>
              </a:path>
            </a:pathLst>
          </a:custGeom>
          <a:ln w="12956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13">
            <a:extLst>
              <a:ext uri="{FF2B5EF4-FFF2-40B4-BE49-F238E27FC236}">
                <a16:creationId xmlns:a16="http://schemas.microsoft.com/office/drawing/2014/main" xmlns="" id="{B0334A9A-6476-4878-93C5-A3D2EC2917B4}"/>
              </a:ext>
            </a:extLst>
          </p:cNvPr>
          <p:cNvSpPr/>
          <p:nvPr/>
        </p:nvSpPr>
        <p:spPr>
          <a:xfrm>
            <a:off x="583081" y="663983"/>
            <a:ext cx="42545" cy="13335"/>
          </a:xfrm>
          <a:custGeom>
            <a:avLst/>
            <a:gdLst/>
            <a:ahLst/>
            <a:cxnLst/>
            <a:rect l="l" t="t" r="r" b="b"/>
            <a:pathLst>
              <a:path w="42545" h="13334">
                <a:moveTo>
                  <a:pt x="39164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60"/>
                </a:lnTo>
                <a:lnTo>
                  <a:pt x="39164" y="12960"/>
                </a:lnTo>
                <a:lnTo>
                  <a:pt x="42062" y="10058"/>
                </a:lnTo>
                <a:lnTo>
                  <a:pt x="42062" y="2901"/>
                </a:lnTo>
                <a:lnTo>
                  <a:pt x="39164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14">
            <a:extLst>
              <a:ext uri="{FF2B5EF4-FFF2-40B4-BE49-F238E27FC236}">
                <a16:creationId xmlns:a16="http://schemas.microsoft.com/office/drawing/2014/main" xmlns="" id="{6631407E-AD9B-4D71-ADDE-1AE5738A212F}"/>
              </a:ext>
            </a:extLst>
          </p:cNvPr>
          <p:cNvSpPr/>
          <p:nvPr/>
        </p:nvSpPr>
        <p:spPr>
          <a:xfrm>
            <a:off x="444632" y="670464"/>
            <a:ext cx="123189" cy="0"/>
          </a:xfrm>
          <a:custGeom>
            <a:avLst/>
            <a:gdLst/>
            <a:ahLst/>
            <a:cxnLst/>
            <a:rect l="l" t="t" r="r" b="b"/>
            <a:pathLst>
              <a:path w="123190">
                <a:moveTo>
                  <a:pt x="0" y="0"/>
                </a:moveTo>
                <a:lnTo>
                  <a:pt x="123033" y="0"/>
                </a:lnTo>
              </a:path>
            </a:pathLst>
          </a:custGeom>
          <a:ln w="1296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15">
            <a:extLst>
              <a:ext uri="{FF2B5EF4-FFF2-40B4-BE49-F238E27FC236}">
                <a16:creationId xmlns:a16="http://schemas.microsoft.com/office/drawing/2014/main" xmlns="" id="{23E1226E-F095-46EB-B6A9-68DAB40DE3D5}"/>
              </a:ext>
            </a:extLst>
          </p:cNvPr>
          <p:cNvSpPr/>
          <p:nvPr/>
        </p:nvSpPr>
        <p:spPr>
          <a:xfrm>
            <a:off x="539417" y="381938"/>
            <a:ext cx="29845" cy="13335"/>
          </a:xfrm>
          <a:custGeom>
            <a:avLst/>
            <a:gdLst/>
            <a:ahLst/>
            <a:cxnLst/>
            <a:rect l="l" t="t" r="r" b="b"/>
            <a:pathLst>
              <a:path w="29845" h="13335">
                <a:moveTo>
                  <a:pt x="26700" y="0"/>
                </a:moveTo>
                <a:lnTo>
                  <a:pt x="2898" y="0"/>
                </a:lnTo>
                <a:lnTo>
                  <a:pt x="0" y="2898"/>
                </a:lnTo>
                <a:lnTo>
                  <a:pt x="0" y="10054"/>
                </a:lnTo>
                <a:lnTo>
                  <a:pt x="2898" y="12952"/>
                </a:lnTo>
                <a:lnTo>
                  <a:pt x="26700" y="12952"/>
                </a:lnTo>
                <a:lnTo>
                  <a:pt x="29606" y="10054"/>
                </a:lnTo>
                <a:lnTo>
                  <a:pt x="29606" y="2898"/>
                </a:lnTo>
                <a:lnTo>
                  <a:pt x="26700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xmlns="" id="{F081E63C-06CE-423D-AAE9-690F6D2219A1}"/>
              </a:ext>
            </a:extLst>
          </p:cNvPr>
          <p:cNvSpPr/>
          <p:nvPr/>
        </p:nvSpPr>
        <p:spPr>
          <a:xfrm>
            <a:off x="403833" y="492580"/>
            <a:ext cx="120650" cy="83820"/>
          </a:xfrm>
          <a:custGeom>
            <a:avLst/>
            <a:gdLst/>
            <a:ahLst/>
            <a:cxnLst/>
            <a:rect l="l" t="t" r="r" b="b"/>
            <a:pathLst>
              <a:path w="120650" h="83820">
                <a:moveTo>
                  <a:pt x="80314" y="64068"/>
                </a:moveTo>
                <a:lnTo>
                  <a:pt x="58356" y="64068"/>
                </a:lnTo>
                <a:lnTo>
                  <a:pt x="78800" y="79019"/>
                </a:lnTo>
                <a:lnTo>
                  <a:pt x="83786" y="83310"/>
                </a:lnTo>
                <a:lnTo>
                  <a:pt x="94640" y="79689"/>
                </a:lnTo>
                <a:lnTo>
                  <a:pt x="94557" y="65012"/>
                </a:lnTo>
                <a:lnTo>
                  <a:pt x="81601" y="65012"/>
                </a:lnTo>
                <a:lnTo>
                  <a:pt x="80314" y="64068"/>
                </a:lnTo>
                <a:close/>
              </a:path>
              <a:path w="120650" h="83820">
                <a:moveTo>
                  <a:pt x="35111" y="12956"/>
                </a:moveTo>
                <a:lnTo>
                  <a:pt x="22157" y="12956"/>
                </a:lnTo>
                <a:lnTo>
                  <a:pt x="22157" y="74771"/>
                </a:lnTo>
                <a:lnTo>
                  <a:pt x="24231" y="78155"/>
                </a:lnTo>
                <a:lnTo>
                  <a:pt x="30928" y="81554"/>
                </a:lnTo>
                <a:lnTo>
                  <a:pt x="34888" y="81234"/>
                </a:lnTo>
                <a:lnTo>
                  <a:pt x="57066" y="65012"/>
                </a:lnTo>
                <a:lnTo>
                  <a:pt x="35111" y="65012"/>
                </a:lnTo>
                <a:lnTo>
                  <a:pt x="35111" y="12956"/>
                </a:lnTo>
                <a:close/>
              </a:path>
              <a:path w="120650" h="83820">
                <a:moveTo>
                  <a:pt x="59698" y="49560"/>
                </a:moveTo>
                <a:lnTo>
                  <a:pt x="57016" y="49560"/>
                </a:lnTo>
                <a:lnTo>
                  <a:pt x="55670" y="49982"/>
                </a:lnTo>
                <a:lnTo>
                  <a:pt x="35111" y="65012"/>
                </a:lnTo>
                <a:lnTo>
                  <a:pt x="57070" y="65009"/>
                </a:lnTo>
                <a:lnTo>
                  <a:pt x="58356" y="64068"/>
                </a:lnTo>
                <a:lnTo>
                  <a:pt x="80314" y="64068"/>
                </a:lnTo>
                <a:lnTo>
                  <a:pt x="61045" y="49982"/>
                </a:lnTo>
                <a:lnTo>
                  <a:pt x="59698" y="49560"/>
                </a:lnTo>
                <a:close/>
              </a:path>
              <a:path w="120650" h="83820">
                <a:moveTo>
                  <a:pt x="94557" y="12956"/>
                </a:moveTo>
                <a:lnTo>
                  <a:pt x="81601" y="12956"/>
                </a:lnTo>
                <a:lnTo>
                  <a:pt x="81605" y="65012"/>
                </a:lnTo>
                <a:lnTo>
                  <a:pt x="94557" y="65012"/>
                </a:lnTo>
                <a:lnTo>
                  <a:pt x="94557" y="12956"/>
                </a:lnTo>
                <a:close/>
              </a:path>
              <a:path w="120650" h="83820">
                <a:moveTo>
                  <a:pt x="117187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56"/>
                </a:lnTo>
                <a:lnTo>
                  <a:pt x="117187" y="12956"/>
                </a:lnTo>
                <a:lnTo>
                  <a:pt x="120084" y="10058"/>
                </a:lnTo>
                <a:lnTo>
                  <a:pt x="120084" y="2901"/>
                </a:lnTo>
                <a:lnTo>
                  <a:pt x="11718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Bolalik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6843" y="561102"/>
            <a:ext cx="333565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Ingliz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shoiri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dramaturgi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aktyori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Uilyam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1564-yilning 23-apr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Yorkshir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grafligidagi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Stratford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shahrida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dunyoga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keldi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Otasi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Jon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shaharning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taniqli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kishilaridan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shahar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boshqaruvining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lavozimlarida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ishlagan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380" y="606187"/>
            <a:ext cx="2076963" cy="2485899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23163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38100"/>
            <a:ext cx="5619750" cy="44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O‘smirlik</a:t>
            </a:r>
            <a:r>
              <a:rPr lang="en-US" sz="2800" dirty="0" smtClean="0"/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97100" y="555625"/>
            <a:ext cx="34163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Onasi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ri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kambag‘allash-gan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dvoryan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Rob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Ard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nning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qizi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O‘smir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Uilyam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Stratforddagi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shaharliklarning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o‘g‘illari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pul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tahsil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ko‘radigan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adabiyot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o‘rgatiladigan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maktabda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ta’lim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olgan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90" y="589072"/>
            <a:ext cx="1949410" cy="251842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41630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Cherkov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200" y="581700"/>
            <a:ext cx="25781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Bo‘lajak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adib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cho‘qintirilgani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haqida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rkov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daftaridagi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qayddan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so‘ng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hayoti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haqida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yarli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ma’lumot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uchramaydi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100" y="581700"/>
            <a:ext cx="3050540" cy="2471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073674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3746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Enn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Xatauey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44700" y="702176"/>
            <a:ext cx="3721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rkov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daftarida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1582-yilning 27-noyabrida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stratfordlik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Enn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Xatauey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ismli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qizga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uylangani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to‘ng‘ich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farzandlari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Syuzen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1583-yilning 26-mayida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egizaklari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Hamlet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Judit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1585-yilning 2-f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vralida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cho‘qintirilgani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bitilgan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" y="607526"/>
            <a:ext cx="1752600" cy="2497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6565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270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Aktyorlik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6680" y="572591"/>
            <a:ext cx="27305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1592-yilda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Londonga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boradi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atrda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aktyorlik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 1593-yilga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qadar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birorta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asar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e’lon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qilgan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emas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1593-yilda 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“V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 Adonis”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nomlangan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dostonni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chop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ettirdi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i.gifer.com/48Oc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631825"/>
            <a:ext cx="2908300" cy="1983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064402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7556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“V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Adonis”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32050" y="561102"/>
            <a:ext cx="334645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Adabiyotning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homiysi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bo‘lmish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yosh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rsog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Sautg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mptonga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bag‘ishlangan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asar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kutilmaganda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muvaffaqiyat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qozondi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tma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-k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sakkiz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nashr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qilindi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266700"/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1594-yilda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birinchi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asariga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izma-iz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Lukr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siya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nomli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dostonni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e’lon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qildi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avatars.mds.yandex.net/get-zen_doc/3446567/pub_5ed0e33fdb91f62725fc4f34_5ed0e3517906ff4e9c592863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615109"/>
            <a:ext cx="2292350" cy="2074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9491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270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Xatolar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kom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diyasi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2400" y="631825"/>
            <a:ext cx="37973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Shu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yilning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28-d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kabrida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“Gr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yz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Inn” t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atrida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kspirning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Xatolar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kom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diyasi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asari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o‘ynaldi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82563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1595-yilning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martida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yozgan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sahnalashtirgan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salari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kattagina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mablag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oldi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kbimages1-a.akamaihd.net/fcb483c8-8763-4074-9b57-c58dce00d106/1200/1200/False/the-comedy-of-errors-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797300" y="594910"/>
            <a:ext cx="1786626" cy="25065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4315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270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Shuhrat</a:t>
            </a:r>
            <a:r>
              <a:rPr lang="en-US" sz="2800" dirty="0" smtClean="0"/>
              <a:t> </a:t>
            </a:r>
            <a:r>
              <a:rPr lang="en-US" sz="2800" dirty="0" err="1" smtClean="0"/>
              <a:t>va</a:t>
            </a:r>
            <a:r>
              <a:rPr lang="en-US" sz="2800" dirty="0" smtClean="0"/>
              <a:t> </a:t>
            </a:r>
            <a:r>
              <a:rPr lang="en-US" sz="2800" dirty="0" err="1" smtClean="0"/>
              <a:t>boylik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561102"/>
            <a:ext cx="5626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atrda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Sautg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mpton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homiyligidagi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faoliyat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shuhrat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ham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boylik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ltirdi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0" y="1165225"/>
            <a:ext cx="3202834" cy="18510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3585">
            <a:off x="31808" y="1009093"/>
            <a:ext cx="3021321" cy="229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48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6313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Jon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555625"/>
            <a:ext cx="34925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otasi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urinishlardan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1596-yilda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raldik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palatadan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“j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lm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n”lik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martabasini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radigan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rbni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sotib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olganligi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birinchi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bo‘lsa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1597-yilda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Stratforddan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bog‘i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olganligi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dalildir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respekt.mgwdata.net/hju53d/05ff87ef52167845b54ddeece4ae24c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45" y="555625"/>
            <a:ext cx="2147555" cy="25697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08462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03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Boshpana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500" y="561102"/>
            <a:ext cx="1905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London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sahnalarini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etgach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uyga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ayoli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qizlari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o‘g‘li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1596-yilda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vafot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etgandi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ko‘chib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t="9227" r="61400" b="36595"/>
          <a:stretch/>
        </p:blipFill>
        <p:spPr>
          <a:xfrm>
            <a:off x="4078815" y="561102"/>
            <a:ext cx="1623485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8" t="2" r="1371" b="36595"/>
          <a:stretch/>
        </p:blipFill>
        <p:spPr>
          <a:xfrm>
            <a:off x="1829329" y="1012825"/>
            <a:ext cx="2335743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63898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03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Tanqidchi</a:t>
            </a:r>
            <a:r>
              <a:rPr lang="en-US" sz="2800" dirty="0" smtClean="0"/>
              <a:t> </a:t>
            </a:r>
            <a:r>
              <a:rPr lang="en-US" sz="2800" dirty="0" err="1" smtClean="0"/>
              <a:t>fikri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06700" y="529312"/>
            <a:ext cx="29845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1598-yilda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londonlik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tanqidchi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M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chiqarilgan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Aql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xazinasi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kitobining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Ingliz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shoirlari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haqida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mulohazalar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shunday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fikr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bitilgan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65" y="551636"/>
            <a:ext cx="2685435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868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794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Mashhurlik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950" y="526137"/>
            <a:ext cx="3232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Plavt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rimliklar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kom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trag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borasida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ngsiz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bo‘lgani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singari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inglizlar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ikki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turida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ham b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qiyosdir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indent="182563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1597–1598-yillarda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dramalari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shuhrat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qozondi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i.gifer.com/NRSU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0" y="708025"/>
            <a:ext cx="2578100" cy="2355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94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4508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Asarlarga</a:t>
            </a:r>
            <a:r>
              <a:rPr lang="en-US" sz="2800" dirty="0" smtClean="0"/>
              <a:t> </a:t>
            </a:r>
            <a:r>
              <a:rPr lang="en-US" sz="2800" dirty="0" err="1" smtClean="0"/>
              <a:t>talab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9700" y="598021"/>
            <a:ext cx="29591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davrgacha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Tit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Andronik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nomli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birgina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muqovasida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muallifning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nomi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ko‘rsatilmagan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nashr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etilgan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Aytilgan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davrda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adibning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asarlariga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talabni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qondirish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chop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etildi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0" y="708025"/>
            <a:ext cx="2736850" cy="23345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080262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270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Tadbirkor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Jaggard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7400" y="500142"/>
            <a:ext cx="37211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Tadbirkor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noshir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Jaggard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asarlarini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nashr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boylik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orttirmoqchi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bo‘ldi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 1599-yilda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shoirlarning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bitiklaridan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to‘plamga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kspirning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to‘rt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son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tini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kiritib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Otashin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ziyoratchi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nomli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kitob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chiqardi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undagi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asarlarni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qalamiga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mansub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e’lon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qildi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57887"/>
            <a:ext cx="1987550" cy="2536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784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8318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“Globus” t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atrini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200" y="479425"/>
            <a:ext cx="33401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ijodini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qalbakilashtirib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foyda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topish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yo‘lidagi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birinchi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urinish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1598-yilda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aka-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jilar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Londonning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tidagi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eski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buzib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uskunalaridan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mza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daryosining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qirg‘og‘ida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“Globus”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atrini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tikladilar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2036048"/>
            <a:ext cx="2438400" cy="106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109" y="529312"/>
            <a:ext cx="2404091" cy="1550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239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794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/>
              <a:t>Q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irol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Yakov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4260" y="507762"/>
            <a:ext cx="336804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atrning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hissadorlaridan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ham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ijodiy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guruhiga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aktyor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1608-yilda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foyda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ltiradigan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Blekfray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rz</a:t>
            </a: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atrining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hissadorlaridan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biriga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aylandi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82563"/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1603-yilda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qirol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Yakov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truppasini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himoyatiga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oldi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609600"/>
            <a:ext cx="2070100" cy="24606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6147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834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rdin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rlar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780" y="601345"/>
            <a:ext cx="265318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2860" y="545862"/>
            <a:ext cx="32639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Guruh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a’zolari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Qirol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hazratlarining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xizmatkorlari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” d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atalib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ru-RU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rdin</a:t>
            </a:r>
            <a:r>
              <a:rPr lang="ru-RU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rlar</a:t>
            </a:r>
            <a:r>
              <a:rPr lang="en-US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singari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saroy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xodimlari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hisoblanishardi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Truppa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royda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z-t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tomoshalar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ko‘rsatib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turar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saroy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a’yonlari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aslzodalar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aktyorlarni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yaxshigina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siylardilar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05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6313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/>
              <a:t>M</a:t>
            </a:r>
            <a:r>
              <a:rPr lang="en-US" sz="2800" dirty="0" err="1" smtClean="0"/>
              <a:t>ulk</a:t>
            </a:r>
            <a:r>
              <a:rPr lang="en-US" sz="2800" dirty="0" smtClean="0"/>
              <a:t> </a:t>
            </a:r>
            <a:r>
              <a:rPr lang="en-US" sz="2800" dirty="0" err="1" smtClean="0"/>
              <a:t>egasi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84120" y="515382"/>
            <a:ext cx="33401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moddiy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ahvoli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yaxshilanib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Londondan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ham,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Stratforddan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qancha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mulk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sotib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tariqa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aktyor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adabiy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ijoddan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tlashdi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atrdan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uzoqlashdi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1612-yilda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yurtiga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butunlay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ko‘chib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38877"/>
            <a:ext cx="2518997" cy="2624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450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6313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So‘nggi</a:t>
            </a:r>
            <a:r>
              <a:rPr lang="en-US" sz="2800" dirty="0" smtClean="0"/>
              <a:t> </a:t>
            </a:r>
            <a:r>
              <a:rPr lang="en-US" sz="2800" dirty="0" err="1" smtClean="0"/>
              <a:t>manzil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200" y="561102"/>
            <a:ext cx="29591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1616-yilning 23-apr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buyuk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dramaturg,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е’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dodli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shoir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ngsiz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aktyor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olamdan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o‘tdi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82563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O‘shandan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buyon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qabrini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yili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minglab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odamlar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ziyorat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qilishadi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ijodiy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taqdiri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g‘alati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kechgan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747" y="561102"/>
            <a:ext cx="2753153" cy="231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32997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3826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O‘limdan</a:t>
            </a:r>
            <a:r>
              <a:rPr lang="en-US" sz="2800" dirty="0" smtClean="0"/>
              <a:t> </a:t>
            </a:r>
            <a:r>
              <a:rPr lang="en-US" sz="2800" dirty="0" err="1" smtClean="0"/>
              <a:t>so‘ng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97100" y="507762"/>
            <a:ext cx="35687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Qanchalik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bo‘lmasin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hayotlik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chog‘ida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bironta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sasi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risoladagiday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nashr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qilinmagan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Ularning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aksariyati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1623-yilga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lib,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adib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o‘limidan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tti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yil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o‘tgach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dunyo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yuzini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ko‘rdi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82563"/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kspirning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aktyorlik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faoliyati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ma’lumot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saqlanib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qolgan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39" r="-1720"/>
          <a:stretch/>
        </p:blipFill>
        <p:spPr>
          <a:xfrm>
            <a:off x="139700" y="708025"/>
            <a:ext cx="2222500" cy="2209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91663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/>
              <a:t>Hamlet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200" y="561102"/>
            <a:ext cx="31877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Aktyor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ko‘proq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qirollarning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rollarini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o‘ynaganligi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qayd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etilgan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Haml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t”da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Arvoh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Sizga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yoqadimi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?”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ktaklida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Odam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rollarini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ijro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etgani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ba’zi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lgan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589877"/>
            <a:ext cx="2371987" cy="2527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9188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/>
              <a:t>S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o‘nggi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rol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61004" y="574397"/>
            <a:ext cx="354129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Jonsonning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O‘ziga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tguncha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yan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salarida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o‘zining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so‘nggi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rollarini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o‘ynagan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en-US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Ehtimol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aynan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aktyorlik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tajribasi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buyuk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adibga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dramatik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asarlarida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sahna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imkoniyatlarini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hisobga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obrazlarning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tabiatini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yorqin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namoyon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etadigan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jihatlarni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xato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ko‘rish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tasvirlashda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qo‘l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lgan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bo‘lishi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3" t="3033" r="11253" b="10078"/>
          <a:stretch/>
        </p:blipFill>
        <p:spPr>
          <a:xfrm>
            <a:off x="122654" y="551537"/>
            <a:ext cx="2038350" cy="2341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444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Asarlari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30501" y="904121"/>
            <a:ext cx="29718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Ijodiy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umri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mobaynida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o‘ttiz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olti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dramatik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asar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154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cha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doston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yozgan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data.whicdn.com/images/294940202/original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08025"/>
            <a:ext cx="27432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881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Asarlari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500" y="525145"/>
            <a:ext cx="38735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kin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bulardan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birortasi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muallif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hayotligida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chop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etilmagan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Qirol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”, “Rom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Jul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tta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” 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1594–1595),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Haml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t” (1601),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Ot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llo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” (1604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), “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Makb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t” (1606)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singari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trag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diyalar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Yoz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chasidagi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tush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”, “V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tsiya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savdogari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”, “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O‘n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cha”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diyalar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to‘rt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yuz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yildan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buyon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dunyodagi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dovruqli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atrlar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sahnasidan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tushmay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lmoqda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631825"/>
            <a:ext cx="1069109" cy="14700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28" y="610592"/>
            <a:ext cx="995572" cy="14700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85" y="1785342"/>
            <a:ext cx="994624" cy="1349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391" y="1687591"/>
            <a:ext cx="993188" cy="14362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408617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03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Syuzen</a:t>
            </a:r>
            <a:r>
              <a:rPr lang="en-US" sz="2800" dirty="0" smtClean="0"/>
              <a:t>, Hamlet, Anna </a:t>
            </a:r>
            <a:r>
              <a:rPr lang="en-US" sz="2800" dirty="0" err="1" smtClean="0"/>
              <a:t>Judit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2420" y="555625"/>
            <a:ext cx="2971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dramaturgiya-sining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namunalari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badiiy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mahorat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cho‘qqilari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sanaladi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182563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kspir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asarlari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tuyg‘ularining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chigal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qarama-qarshi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qirralarini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ta’sirchan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ettirishi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" y="656073"/>
            <a:ext cx="2806700" cy="238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0567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794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/>
              <a:t>Hamlet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" y="464185"/>
            <a:ext cx="37211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/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aqli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tuyg‘ularining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nozik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chigal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jihatlari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yuksak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san’atkorlik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tasvirlangan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“Hamlet”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fojiasi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asar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ilk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XX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asrning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30-yillarida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Cho‘lpon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o‘zbekchaga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o‘girilgan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/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xalq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shoiri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Jamol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Kamol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ushbu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tragediyani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asliyatdan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tilimizga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tarjima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qilgan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82563"/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Quyida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asar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tanishamiz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580" y="590173"/>
            <a:ext cx="1905000" cy="2536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43154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00" y="555626"/>
            <a:ext cx="3048000" cy="2620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dirty="0" err="1" smtClean="0"/>
              <a:t>Mustaqil</a:t>
            </a:r>
            <a:r>
              <a:rPr lang="en-US" sz="2400" dirty="0" smtClean="0"/>
              <a:t> </a:t>
            </a:r>
            <a:r>
              <a:rPr lang="en-US" sz="2400" dirty="0" err="1" smtClean="0"/>
              <a:t>bajarish</a:t>
            </a:r>
            <a:r>
              <a:rPr lang="en-US" sz="2400" dirty="0" smtClean="0"/>
              <a:t> </a:t>
            </a:r>
            <a:r>
              <a:rPr lang="en-US" sz="2400" dirty="0" err="1" smtClean="0"/>
              <a:t>uchun</a:t>
            </a:r>
            <a:r>
              <a:rPr lang="en-US" sz="2400" dirty="0" smtClean="0"/>
              <a:t> </a:t>
            </a:r>
            <a:r>
              <a:rPr lang="en-US" sz="2400" dirty="0" err="1" smtClean="0"/>
              <a:t>topshiriqlar</a:t>
            </a:r>
            <a:r>
              <a:rPr lang="az-Latn-AZ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6200" y="560499"/>
            <a:ext cx="27432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AutoNum type="arabicPeriod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kspirning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hayot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yo‘li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oilasi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tarbiyasi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ijoddagi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yutuqlarig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doir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testlar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tuzing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Tragediya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fojia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janriga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doir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asarlar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nomini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toping.</a:t>
            </a:r>
          </a:p>
          <a:p>
            <a:pPr marL="342900" indent="-342900"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0" y="888651"/>
            <a:ext cx="2358403" cy="228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48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0" t="10852" r="16259" b="24287"/>
          <a:stretch/>
        </p:blipFill>
        <p:spPr bwMode="auto">
          <a:xfrm>
            <a:off x="3972560" y="1880685"/>
            <a:ext cx="1661081" cy="123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/>
          <p:nvPr/>
        </p:nvSpPr>
        <p:spPr>
          <a:xfrm>
            <a:off x="0" y="1535"/>
            <a:ext cx="5765799" cy="102108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8800" y="200070"/>
            <a:ext cx="3553385" cy="630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en-US" sz="4000" spc="10" dirty="0" err="1">
                <a:latin typeface="Arial" pitchFamily="34" charset="0"/>
                <a:cs typeface="Arial" pitchFamily="34" charset="0"/>
              </a:rPr>
              <a:t>Adabiyot</a:t>
            </a:r>
            <a:endParaRPr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8820" y="1168055"/>
            <a:ext cx="5016500" cy="146065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415">
              <a:spcAft>
                <a:spcPts val="1200"/>
              </a:spcAft>
            </a:pPr>
            <a:r>
              <a:rPr sz="2800" dirty="0" err="1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sz="2800" dirty="0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800" dirty="0" smtClean="0">
              <a:solidFill>
                <a:srgbClr val="2365C7"/>
              </a:solidFill>
              <a:latin typeface="Arial" pitchFamily="34" charset="0"/>
              <a:cs typeface="Arial" pitchFamily="34" charset="0"/>
            </a:endParaRPr>
          </a:p>
          <a:p>
            <a:pPr marL="18415"/>
            <a:r>
              <a:rPr lang="en-US" sz="2800" b="1" dirty="0" err="1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Uilyam</a:t>
            </a:r>
            <a:r>
              <a:rPr lang="en-US" sz="2800" b="1" dirty="0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Shekspirning</a:t>
            </a:r>
            <a:endParaRPr lang="en-US" sz="2800" b="1" dirty="0" smtClean="0">
              <a:solidFill>
                <a:srgbClr val="2365C7"/>
              </a:solidFill>
              <a:latin typeface="Arial" pitchFamily="34" charset="0"/>
              <a:cs typeface="Arial" pitchFamily="34" charset="0"/>
            </a:endParaRPr>
          </a:p>
          <a:p>
            <a:pPr marL="18415"/>
            <a:r>
              <a:rPr lang="en-US" sz="2800" b="1" dirty="0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“Hamlet” </a:t>
            </a:r>
            <a:r>
              <a:rPr lang="en-US" sz="2800" b="1" dirty="0" err="1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fojiasi</a:t>
            </a:r>
            <a:r>
              <a:rPr lang="en-US" sz="2800" b="1" dirty="0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" name="object 6"/>
          <p:cNvSpPr/>
          <p:nvPr/>
        </p:nvSpPr>
        <p:spPr>
          <a:xfrm>
            <a:off x="324834" y="1203325"/>
            <a:ext cx="325406" cy="892955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27"/>
          <p:cNvGrpSpPr/>
          <p:nvPr/>
        </p:nvGrpSpPr>
        <p:grpSpPr>
          <a:xfrm>
            <a:off x="4353364" y="250826"/>
            <a:ext cx="967760" cy="533400"/>
            <a:chOff x="4686759" y="212868"/>
            <a:chExt cx="634365" cy="634365"/>
          </a:xfrm>
        </p:grpSpPr>
        <p:sp>
          <p:nvSpPr>
            <p:cNvPr id="14" name="object 28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9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30"/>
          <p:cNvSpPr txBox="1"/>
          <p:nvPr/>
        </p:nvSpPr>
        <p:spPr>
          <a:xfrm>
            <a:off x="4492049" y="327025"/>
            <a:ext cx="759529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US" sz="2000" b="1" spc="1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9-sinf</a:t>
            </a:r>
            <a:endParaRPr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ject 6"/>
          <p:cNvSpPr/>
          <p:nvPr/>
        </p:nvSpPr>
        <p:spPr>
          <a:xfrm>
            <a:off x="324834" y="2173260"/>
            <a:ext cx="325406" cy="892955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xmlns="" id="{38127922-7F66-46DD-B48F-9CFEFAEAC55F}"/>
              </a:ext>
            </a:extLst>
          </p:cNvPr>
          <p:cNvSpPr/>
          <p:nvPr/>
        </p:nvSpPr>
        <p:spPr>
          <a:xfrm>
            <a:off x="332676" y="290278"/>
            <a:ext cx="442595" cy="424180"/>
          </a:xfrm>
          <a:custGeom>
            <a:avLst/>
            <a:gdLst/>
            <a:ahLst/>
            <a:cxnLst/>
            <a:rect l="l" t="t" r="r" b="b"/>
            <a:pathLst>
              <a:path w="442595" h="424180">
                <a:moveTo>
                  <a:pt x="439548" y="319402"/>
                </a:moveTo>
                <a:lnTo>
                  <a:pt x="52138" y="319402"/>
                </a:lnTo>
                <a:lnTo>
                  <a:pt x="31861" y="323505"/>
                </a:lnTo>
                <a:lnTo>
                  <a:pt x="15286" y="334689"/>
                </a:lnTo>
                <a:lnTo>
                  <a:pt x="4103" y="351264"/>
                </a:lnTo>
                <a:lnTo>
                  <a:pt x="0" y="371541"/>
                </a:lnTo>
                <a:lnTo>
                  <a:pt x="4103" y="391814"/>
                </a:lnTo>
                <a:lnTo>
                  <a:pt x="15286" y="408387"/>
                </a:lnTo>
                <a:lnTo>
                  <a:pt x="31861" y="419570"/>
                </a:lnTo>
                <a:lnTo>
                  <a:pt x="52138" y="423673"/>
                </a:lnTo>
                <a:lnTo>
                  <a:pt x="328301" y="423673"/>
                </a:lnTo>
                <a:lnTo>
                  <a:pt x="331199" y="420775"/>
                </a:lnTo>
                <a:lnTo>
                  <a:pt x="331199" y="413618"/>
                </a:lnTo>
                <a:lnTo>
                  <a:pt x="328301" y="410716"/>
                </a:lnTo>
                <a:lnTo>
                  <a:pt x="52138" y="410716"/>
                </a:lnTo>
                <a:lnTo>
                  <a:pt x="36902" y="407633"/>
                </a:lnTo>
                <a:lnTo>
                  <a:pt x="24445" y="399230"/>
                </a:lnTo>
                <a:lnTo>
                  <a:pt x="16039" y="386776"/>
                </a:lnTo>
                <a:lnTo>
                  <a:pt x="12955" y="371541"/>
                </a:lnTo>
                <a:lnTo>
                  <a:pt x="16039" y="356305"/>
                </a:lnTo>
                <a:lnTo>
                  <a:pt x="24445" y="343850"/>
                </a:lnTo>
                <a:lnTo>
                  <a:pt x="36902" y="335446"/>
                </a:lnTo>
                <a:lnTo>
                  <a:pt x="52138" y="332362"/>
                </a:lnTo>
                <a:lnTo>
                  <a:pt x="439548" y="332362"/>
                </a:lnTo>
                <a:lnTo>
                  <a:pt x="442446" y="329457"/>
                </a:lnTo>
                <a:lnTo>
                  <a:pt x="442446" y="322300"/>
                </a:lnTo>
                <a:lnTo>
                  <a:pt x="439548" y="319402"/>
                </a:lnTo>
                <a:close/>
              </a:path>
              <a:path w="442595" h="424180">
                <a:moveTo>
                  <a:pt x="439548" y="410716"/>
                </a:moveTo>
                <a:lnTo>
                  <a:pt x="354347" y="410716"/>
                </a:lnTo>
                <a:lnTo>
                  <a:pt x="351445" y="413618"/>
                </a:lnTo>
                <a:lnTo>
                  <a:pt x="351445" y="420775"/>
                </a:lnTo>
                <a:lnTo>
                  <a:pt x="354347" y="423673"/>
                </a:lnTo>
                <a:lnTo>
                  <a:pt x="439548" y="423673"/>
                </a:lnTo>
                <a:lnTo>
                  <a:pt x="442446" y="420775"/>
                </a:lnTo>
                <a:lnTo>
                  <a:pt x="442446" y="413618"/>
                </a:lnTo>
                <a:lnTo>
                  <a:pt x="439548" y="410716"/>
                </a:lnTo>
                <a:close/>
              </a:path>
              <a:path w="442595" h="424180">
                <a:moveTo>
                  <a:pt x="432503" y="332362"/>
                </a:moveTo>
                <a:lnTo>
                  <a:pt x="418830" y="332362"/>
                </a:lnTo>
                <a:lnTo>
                  <a:pt x="416437" y="340457"/>
                </a:lnTo>
                <a:lnTo>
                  <a:pt x="414121" y="350137"/>
                </a:lnTo>
                <a:lnTo>
                  <a:pt x="412372" y="360724"/>
                </a:lnTo>
                <a:lnTo>
                  <a:pt x="411680" y="371541"/>
                </a:lnTo>
                <a:lnTo>
                  <a:pt x="412372" y="382354"/>
                </a:lnTo>
                <a:lnTo>
                  <a:pt x="414121" y="392940"/>
                </a:lnTo>
                <a:lnTo>
                  <a:pt x="416437" y="402620"/>
                </a:lnTo>
                <a:lnTo>
                  <a:pt x="418830" y="410716"/>
                </a:lnTo>
                <a:lnTo>
                  <a:pt x="432503" y="410716"/>
                </a:lnTo>
                <a:lnTo>
                  <a:pt x="430159" y="403448"/>
                </a:lnTo>
                <a:lnTo>
                  <a:pt x="427579" y="393776"/>
                </a:lnTo>
                <a:lnTo>
                  <a:pt x="425494" y="382780"/>
                </a:lnTo>
                <a:lnTo>
                  <a:pt x="424637" y="371541"/>
                </a:lnTo>
                <a:lnTo>
                  <a:pt x="425494" y="360297"/>
                </a:lnTo>
                <a:lnTo>
                  <a:pt x="427579" y="349299"/>
                </a:lnTo>
                <a:lnTo>
                  <a:pt x="430159" y="339627"/>
                </a:lnTo>
                <a:lnTo>
                  <a:pt x="432503" y="332362"/>
                </a:lnTo>
                <a:close/>
              </a:path>
              <a:path w="442595" h="424180">
                <a:moveTo>
                  <a:pt x="437324" y="60998"/>
                </a:moveTo>
                <a:lnTo>
                  <a:pt x="91180" y="60998"/>
                </a:lnTo>
                <a:lnTo>
                  <a:pt x="72562" y="64766"/>
                </a:lnTo>
                <a:lnTo>
                  <a:pt x="57340" y="75038"/>
                </a:lnTo>
                <a:lnTo>
                  <a:pt x="47069" y="90259"/>
                </a:lnTo>
                <a:lnTo>
                  <a:pt x="43300" y="108878"/>
                </a:lnTo>
                <a:lnTo>
                  <a:pt x="47069" y="127498"/>
                </a:lnTo>
                <a:lnTo>
                  <a:pt x="57340" y="142719"/>
                </a:lnTo>
                <a:lnTo>
                  <a:pt x="72562" y="152990"/>
                </a:lnTo>
                <a:lnTo>
                  <a:pt x="91180" y="156758"/>
                </a:lnTo>
                <a:lnTo>
                  <a:pt x="69324" y="156758"/>
                </a:lnTo>
                <a:lnTo>
                  <a:pt x="27786" y="184311"/>
                </a:lnTo>
                <a:lnTo>
                  <a:pt x="24237" y="274312"/>
                </a:lnTo>
                <a:lnTo>
                  <a:pt x="27786" y="291847"/>
                </a:lnTo>
                <a:lnTo>
                  <a:pt x="37458" y="306181"/>
                </a:lnTo>
                <a:lnTo>
                  <a:pt x="51791" y="315853"/>
                </a:lnTo>
                <a:lnTo>
                  <a:pt x="69324" y="319402"/>
                </a:lnTo>
                <a:lnTo>
                  <a:pt x="390660" y="319402"/>
                </a:lnTo>
                <a:lnTo>
                  <a:pt x="393559" y="316500"/>
                </a:lnTo>
                <a:lnTo>
                  <a:pt x="393559" y="309347"/>
                </a:lnTo>
                <a:lnTo>
                  <a:pt x="390660" y="306445"/>
                </a:lnTo>
                <a:lnTo>
                  <a:pt x="69324" y="306445"/>
                </a:lnTo>
                <a:lnTo>
                  <a:pt x="56828" y="303917"/>
                </a:lnTo>
                <a:lnTo>
                  <a:pt x="46614" y="297025"/>
                </a:lnTo>
                <a:lnTo>
                  <a:pt x="39723" y="286810"/>
                </a:lnTo>
                <a:lnTo>
                  <a:pt x="37194" y="274312"/>
                </a:lnTo>
                <a:lnTo>
                  <a:pt x="37311" y="201264"/>
                </a:lnTo>
                <a:lnTo>
                  <a:pt x="39723" y="189349"/>
                </a:lnTo>
                <a:lnTo>
                  <a:pt x="46614" y="179135"/>
                </a:lnTo>
                <a:lnTo>
                  <a:pt x="56828" y="172243"/>
                </a:lnTo>
                <a:lnTo>
                  <a:pt x="69324" y="169715"/>
                </a:lnTo>
                <a:lnTo>
                  <a:pt x="272069" y="169715"/>
                </a:lnTo>
                <a:lnTo>
                  <a:pt x="272069" y="143798"/>
                </a:lnTo>
                <a:lnTo>
                  <a:pt x="91180" y="143798"/>
                </a:lnTo>
                <a:lnTo>
                  <a:pt x="77602" y="141049"/>
                </a:lnTo>
                <a:lnTo>
                  <a:pt x="66500" y="133558"/>
                </a:lnTo>
                <a:lnTo>
                  <a:pt x="59008" y="122457"/>
                </a:lnTo>
                <a:lnTo>
                  <a:pt x="56259" y="108878"/>
                </a:lnTo>
                <a:lnTo>
                  <a:pt x="59008" y="95299"/>
                </a:lnTo>
                <a:lnTo>
                  <a:pt x="66500" y="84196"/>
                </a:lnTo>
                <a:lnTo>
                  <a:pt x="77602" y="76703"/>
                </a:lnTo>
                <a:lnTo>
                  <a:pt x="91180" y="73954"/>
                </a:lnTo>
                <a:lnTo>
                  <a:pt x="437324" y="73954"/>
                </a:lnTo>
                <a:lnTo>
                  <a:pt x="440228" y="71056"/>
                </a:lnTo>
                <a:lnTo>
                  <a:pt x="440228" y="63900"/>
                </a:lnTo>
                <a:lnTo>
                  <a:pt x="437324" y="60998"/>
                </a:lnTo>
                <a:close/>
              </a:path>
              <a:path w="442595" h="424180">
                <a:moveTo>
                  <a:pt x="364773" y="279319"/>
                </a:moveTo>
                <a:lnTo>
                  <a:pt x="358407" y="282596"/>
                </a:lnTo>
                <a:lnTo>
                  <a:pt x="357159" y="286501"/>
                </a:lnTo>
                <a:lnTo>
                  <a:pt x="361878" y="295652"/>
                </a:lnTo>
                <a:lnTo>
                  <a:pt x="365412" y="301195"/>
                </a:lnTo>
                <a:lnTo>
                  <a:pt x="369417" y="306445"/>
                </a:lnTo>
                <a:lnTo>
                  <a:pt x="386379" y="306445"/>
                </a:lnTo>
                <a:lnTo>
                  <a:pt x="381764" y="301183"/>
                </a:lnTo>
                <a:lnTo>
                  <a:pt x="377507" y="295584"/>
                </a:lnTo>
                <a:lnTo>
                  <a:pt x="373727" y="289832"/>
                </a:lnTo>
                <a:lnTo>
                  <a:pt x="370316" y="283748"/>
                </a:lnTo>
                <a:lnTo>
                  <a:pt x="368679" y="280569"/>
                </a:lnTo>
                <a:lnTo>
                  <a:pt x="364773" y="279319"/>
                </a:lnTo>
                <a:close/>
              </a:path>
              <a:path w="442595" h="424180">
                <a:moveTo>
                  <a:pt x="386358" y="169715"/>
                </a:moveTo>
                <a:lnTo>
                  <a:pt x="369388" y="169715"/>
                </a:lnTo>
                <a:lnTo>
                  <a:pt x="359477" y="185128"/>
                </a:lnTo>
                <a:lnTo>
                  <a:pt x="352251" y="201849"/>
                </a:lnTo>
                <a:lnTo>
                  <a:pt x="347827" y="219594"/>
                </a:lnTo>
                <a:lnTo>
                  <a:pt x="346326" y="238079"/>
                </a:lnTo>
                <a:lnTo>
                  <a:pt x="346326" y="244717"/>
                </a:lnTo>
                <a:lnTo>
                  <a:pt x="346913" y="251369"/>
                </a:lnTo>
                <a:lnTo>
                  <a:pt x="348612" y="260992"/>
                </a:lnTo>
                <a:lnTo>
                  <a:pt x="351345" y="263199"/>
                </a:lnTo>
                <a:lnTo>
                  <a:pt x="354804" y="263199"/>
                </a:lnTo>
                <a:lnTo>
                  <a:pt x="355185" y="263170"/>
                </a:lnTo>
                <a:lnTo>
                  <a:pt x="359088" y="262475"/>
                </a:lnTo>
                <a:lnTo>
                  <a:pt x="361439" y="259113"/>
                </a:lnTo>
                <a:lnTo>
                  <a:pt x="359801" y="249850"/>
                </a:lnTo>
                <a:lnTo>
                  <a:pt x="359352" y="244717"/>
                </a:lnTo>
                <a:lnTo>
                  <a:pt x="359286" y="238079"/>
                </a:lnTo>
                <a:lnTo>
                  <a:pt x="361058" y="219208"/>
                </a:lnTo>
                <a:lnTo>
                  <a:pt x="366268" y="201264"/>
                </a:lnTo>
                <a:lnTo>
                  <a:pt x="374754" y="184637"/>
                </a:lnTo>
                <a:lnTo>
                  <a:pt x="386358" y="169715"/>
                </a:lnTo>
                <a:close/>
              </a:path>
              <a:path w="442595" h="424180">
                <a:moveTo>
                  <a:pt x="305304" y="191105"/>
                </a:moveTo>
                <a:lnTo>
                  <a:pt x="282202" y="191105"/>
                </a:lnTo>
                <a:lnTo>
                  <a:pt x="291815" y="202039"/>
                </a:lnTo>
                <a:lnTo>
                  <a:pt x="295783" y="203028"/>
                </a:lnTo>
                <a:lnTo>
                  <a:pt x="302975" y="200322"/>
                </a:lnTo>
                <a:lnTo>
                  <a:pt x="305304" y="196959"/>
                </a:lnTo>
                <a:lnTo>
                  <a:pt x="305304" y="191105"/>
                </a:lnTo>
                <a:close/>
              </a:path>
              <a:path w="442595" h="424180">
                <a:moveTo>
                  <a:pt x="272069" y="169715"/>
                </a:moveTo>
                <a:lnTo>
                  <a:pt x="259105" y="169715"/>
                </a:lnTo>
                <a:lnTo>
                  <a:pt x="259105" y="196959"/>
                </a:lnTo>
                <a:lnTo>
                  <a:pt x="261432" y="200322"/>
                </a:lnTo>
                <a:lnTo>
                  <a:pt x="265035" y="201676"/>
                </a:lnTo>
                <a:lnTo>
                  <a:pt x="267544" y="202759"/>
                </a:lnTo>
                <a:lnTo>
                  <a:pt x="272141" y="202359"/>
                </a:lnTo>
                <a:lnTo>
                  <a:pt x="275132" y="199155"/>
                </a:lnTo>
                <a:lnTo>
                  <a:pt x="282202" y="191105"/>
                </a:lnTo>
                <a:lnTo>
                  <a:pt x="305304" y="191105"/>
                </a:lnTo>
                <a:lnTo>
                  <a:pt x="305304" y="183017"/>
                </a:lnTo>
                <a:lnTo>
                  <a:pt x="272069" y="183017"/>
                </a:lnTo>
                <a:lnTo>
                  <a:pt x="272069" y="169715"/>
                </a:lnTo>
                <a:close/>
              </a:path>
              <a:path w="442595" h="424180">
                <a:moveTo>
                  <a:pt x="284565" y="175701"/>
                </a:moveTo>
                <a:lnTo>
                  <a:pt x="279845" y="175701"/>
                </a:lnTo>
                <a:lnTo>
                  <a:pt x="277606" y="176712"/>
                </a:lnTo>
                <a:lnTo>
                  <a:pt x="272069" y="183017"/>
                </a:lnTo>
                <a:lnTo>
                  <a:pt x="292345" y="183017"/>
                </a:lnTo>
                <a:lnTo>
                  <a:pt x="286804" y="176712"/>
                </a:lnTo>
                <a:lnTo>
                  <a:pt x="284565" y="175701"/>
                </a:lnTo>
                <a:close/>
              </a:path>
              <a:path w="442595" h="424180">
                <a:moveTo>
                  <a:pt x="367595" y="104612"/>
                </a:moveTo>
                <a:lnTo>
                  <a:pt x="292345" y="104612"/>
                </a:lnTo>
                <a:lnTo>
                  <a:pt x="292345" y="183017"/>
                </a:lnTo>
                <a:lnTo>
                  <a:pt x="305304" y="183017"/>
                </a:lnTo>
                <a:lnTo>
                  <a:pt x="305304" y="169715"/>
                </a:lnTo>
                <a:lnTo>
                  <a:pt x="390660" y="169715"/>
                </a:lnTo>
                <a:lnTo>
                  <a:pt x="393559" y="166813"/>
                </a:lnTo>
                <a:lnTo>
                  <a:pt x="393559" y="159656"/>
                </a:lnTo>
                <a:lnTo>
                  <a:pt x="390660" y="156758"/>
                </a:lnTo>
                <a:lnTo>
                  <a:pt x="437324" y="156758"/>
                </a:lnTo>
                <a:lnTo>
                  <a:pt x="440228" y="153860"/>
                </a:lnTo>
                <a:lnTo>
                  <a:pt x="440228" y="146704"/>
                </a:lnTo>
                <a:lnTo>
                  <a:pt x="437324" y="143798"/>
                </a:lnTo>
                <a:lnTo>
                  <a:pt x="305297" y="143798"/>
                </a:lnTo>
                <a:lnTo>
                  <a:pt x="305297" y="104616"/>
                </a:lnTo>
                <a:lnTo>
                  <a:pt x="367595" y="104612"/>
                </a:lnTo>
                <a:close/>
              </a:path>
              <a:path w="442595" h="424180">
                <a:moveTo>
                  <a:pt x="367591" y="91659"/>
                </a:moveTo>
                <a:lnTo>
                  <a:pt x="253306" y="91659"/>
                </a:lnTo>
                <a:lnTo>
                  <a:pt x="250404" y="94557"/>
                </a:lnTo>
                <a:lnTo>
                  <a:pt x="250404" y="101714"/>
                </a:lnTo>
                <a:lnTo>
                  <a:pt x="253306" y="104616"/>
                </a:lnTo>
                <a:lnTo>
                  <a:pt x="259105" y="104616"/>
                </a:lnTo>
                <a:lnTo>
                  <a:pt x="259105" y="143798"/>
                </a:lnTo>
                <a:lnTo>
                  <a:pt x="272069" y="143798"/>
                </a:lnTo>
                <a:lnTo>
                  <a:pt x="272069" y="104612"/>
                </a:lnTo>
                <a:lnTo>
                  <a:pt x="367595" y="104612"/>
                </a:lnTo>
                <a:lnTo>
                  <a:pt x="370493" y="101714"/>
                </a:lnTo>
                <a:lnTo>
                  <a:pt x="370493" y="94557"/>
                </a:lnTo>
                <a:lnTo>
                  <a:pt x="367591" y="91659"/>
                </a:lnTo>
                <a:close/>
              </a:path>
              <a:path w="442595" h="424180">
                <a:moveTo>
                  <a:pt x="431038" y="73954"/>
                </a:moveTo>
                <a:lnTo>
                  <a:pt x="417382" y="73954"/>
                </a:lnTo>
                <a:lnTo>
                  <a:pt x="415252" y="81289"/>
                </a:lnTo>
                <a:lnTo>
                  <a:pt x="413226" y="89930"/>
                </a:lnTo>
                <a:lnTo>
                  <a:pt x="411711" y="99314"/>
                </a:lnTo>
                <a:lnTo>
                  <a:pt x="411115" y="108878"/>
                </a:lnTo>
                <a:lnTo>
                  <a:pt x="411711" y="118442"/>
                </a:lnTo>
                <a:lnTo>
                  <a:pt x="413226" y="127825"/>
                </a:lnTo>
                <a:lnTo>
                  <a:pt x="415252" y="136465"/>
                </a:lnTo>
                <a:lnTo>
                  <a:pt x="417382" y="143798"/>
                </a:lnTo>
                <a:lnTo>
                  <a:pt x="431038" y="143798"/>
                </a:lnTo>
                <a:lnTo>
                  <a:pt x="428929" y="137197"/>
                </a:lnTo>
                <a:lnTo>
                  <a:pt x="426650" y="128562"/>
                </a:lnTo>
                <a:lnTo>
                  <a:pt x="424826" y="118815"/>
                </a:lnTo>
                <a:lnTo>
                  <a:pt x="424079" y="108878"/>
                </a:lnTo>
                <a:lnTo>
                  <a:pt x="424826" y="98940"/>
                </a:lnTo>
                <a:lnTo>
                  <a:pt x="426650" y="89193"/>
                </a:lnTo>
                <a:lnTo>
                  <a:pt x="428929" y="80557"/>
                </a:lnTo>
                <a:lnTo>
                  <a:pt x="431038" y="73954"/>
                </a:lnTo>
                <a:close/>
              </a:path>
              <a:path w="442595" h="424180">
                <a:moveTo>
                  <a:pt x="64557" y="118"/>
                </a:moveTo>
                <a:lnTo>
                  <a:pt x="30742" y="118"/>
                </a:lnTo>
                <a:lnTo>
                  <a:pt x="18905" y="2514"/>
                </a:lnTo>
                <a:lnTo>
                  <a:pt x="9229" y="9045"/>
                </a:lnTo>
                <a:lnTo>
                  <a:pt x="2701" y="18723"/>
                </a:lnTo>
                <a:lnTo>
                  <a:pt x="306" y="30560"/>
                </a:lnTo>
                <a:lnTo>
                  <a:pt x="2701" y="42397"/>
                </a:lnTo>
                <a:lnTo>
                  <a:pt x="9229" y="52074"/>
                </a:lnTo>
                <a:lnTo>
                  <a:pt x="18905" y="58602"/>
                </a:lnTo>
                <a:lnTo>
                  <a:pt x="30742" y="60998"/>
                </a:lnTo>
                <a:lnTo>
                  <a:pt x="388849" y="60998"/>
                </a:lnTo>
                <a:lnTo>
                  <a:pt x="391222" y="59400"/>
                </a:lnTo>
                <a:lnTo>
                  <a:pt x="393209" y="54518"/>
                </a:lnTo>
                <a:lnTo>
                  <a:pt x="392619" y="51714"/>
                </a:lnTo>
                <a:lnTo>
                  <a:pt x="388842" y="48041"/>
                </a:lnTo>
                <a:lnTo>
                  <a:pt x="21102" y="48041"/>
                </a:lnTo>
                <a:lnTo>
                  <a:pt x="13265" y="40200"/>
                </a:lnTo>
                <a:lnTo>
                  <a:pt x="13265" y="20923"/>
                </a:lnTo>
                <a:lnTo>
                  <a:pt x="21102" y="13078"/>
                </a:lnTo>
                <a:lnTo>
                  <a:pt x="64557" y="13078"/>
                </a:lnTo>
                <a:lnTo>
                  <a:pt x="67456" y="10180"/>
                </a:lnTo>
                <a:lnTo>
                  <a:pt x="67456" y="3023"/>
                </a:lnTo>
                <a:lnTo>
                  <a:pt x="64557" y="118"/>
                </a:lnTo>
                <a:close/>
              </a:path>
              <a:path w="442595" h="424180">
                <a:moveTo>
                  <a:pt x="392421" y="0"/>
                </a:moveTo>
                <a:lnTo>
                  <a:pt x="386206" y="118"/>
                </a:lnTo>
                <a:lnTo>
                  <a:pt x="90333" y="118"/>
                </a:lnTo>
                <a:lnTo>
                  <a:pt x="87435" y="3023"/>
                </a:lnTo>
                <a:lnTo>
                  <a:pt x="87435" y="10180"/>
                </a:lnTo>
                <a:lnTo>
                  <a:pt x="90333" y="13078"/>
                </a:lnTo>
                <a:lnTo>
                  <a:pt x="373614" y="13078"/>
                </a:lnTo>
                <a:lnTo>
                  <a:pt x="370989" y="18453"/>
                </a:lnTo>
                <a:lnTo>
                  <a:pt x="369600" y="24392"/>
                </a:lnTo>
                <a:lnTo>
                  <a:pt x="369600" y="36730"/>
                </a:lnTo>
                <a:lnTo>
                  <a:pt x="370987" y="42670"/>
                </a:lnTo>
                <a:lnTo>
                  <a:pt x="373611" y="48041"/>
                </a:lnTo>
                <a:lnTo>
                  <a:pt x="388842" y="48041"/>
                </a:lnTo>
                <a:lnTo>
                  <a:pt x="385462" y="44754"/>
                </a:lnTo>
                <a:lnTo>
                  <a:pt x="382557" y="37890"/>
                </a:lnTo>
                <a:lnTo>
                  <a:pt x="382557" y="23227"/>
                </a:lnTo>
                <a:lnTo>
                  <a:pt x="385462" y="16369"/>
                </a:lnTo>
                <a:lnTo>
                  <a:pt x="390729" y="11245"/>
                </a:lnTo>
                <a:lnTo>
                  <a:pt x="394487" y="7793"/>
                </a:lnTo>
                <a:lnTo>
                  <a:pt x="392421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xmlns="" id="{4BA87E8F-AB13-4B1A-98DA-14DD43AEABCF}"/>
              </a:ext>
            </a:extLst>
          </p:cNvPr>
          <p:cNvSpPr/>
          <p:nvPr/>
        </p:nvSpPr>
        <p:spPr>
          <a:xfrm>
            <a:off x="516794" y="525306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365" y="0"/>
                </a:lnTo>
              </a:path>
            </a:pathLst>
          </a:custGeom>
          <a:ln w="12956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xmlns="" id="{B0334A9A-6476-4878-93C5-A3D2EC2917B4}"/>
              </a:ext>
            </a:extLst>
          </p:cNvPr>
          <p:cNvSpPr/>
          <p:nvPr/>
        </p:nvSpPr>
        <p:spPr>
          <a:xfrm>
            <a:off x="583081" y="663983"/>
            <a:ext cx="42545" cy="13335"/>
          </a:xfrm>
          <a:custGeom>
            <a:avLst/>
            <a:gdLst/>
            <a:ahLst/>
            <a:cxnLst/>
            <a:rect l="l" t="t" r="r" b="b"/>
            <a:pathLst>
              <a:path w="42545" h="13334">
                <a:moveTo>
                  <a:pt x="39164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60"/>
                </a:lnTo>
                <a:lnTo>
                  <a:pt x="39164" y="12960"/>
                </a:lnTo>
                <a:lnTo>
                  <a:pt x="42062" y="10058"/>
                </a:lnTo>
                <a:lnTo>
                  <a:pt x="42062" y="2901"/>
                </a:lnTo>
                <a:lnTo>
                  <a:pt x="39164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xmlns="" id="{6631407E-AD9B-4D71-ADDE-1AE5738A212F}"/>
              </a:ext>
            </a:extLst>
          </p:cNvPr>
          <p:cNvSpPr/>
          <p:nvPr/>
        </p:nvSpPr>
        <p:spPr>
          <a:xfrm>
            <a:off x="444632" y="670464"/>
            <a:ext cx="123189" cy="0"/>
          </a:xfrm>
          <a:custGeom>
            <a:avLst/>
            <a:gdLst/>
            <a:ahLst/>
            <a:cxnLst/>
            <a:rect l="l" t="t" r="r" b="b"/>
            <a:pathLst>
              <a:path w="123190">
                <a:moveTo>
                  <a:pt x="0" y="0"/>
                </a:moveTo>
                <a:lnTo>
                  <a:pt x="123033" y="0"/>
                </a:lnTo>
              </a:path>
            </a:pathLst>
          </a:custGeom>
          <a:ln w="1296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xmlns="" id="{23E1226E-F095-46EB-B6A9-68DAB40DE3D5}"/>
              </a:ext>
            </a:extLst>
          </p:cNvPr>
          <p:cNvSpPr/>
          <p:nvPr/>
        </p:nvSpPr>
        <p:spPr>
          <a:xfrm>
            <a:off x="539417" y="381938"/>
            <a:ext cx="29845" cy="13335"/>
          </a:xfrm>
          <a:custGeom>
            <a:avLst/>
            <a:gdLst/>
            <a:ahLst/>
            <a:cxnLst/>
            <a:rect l="l" t="t" r="r" b="b"/>
            <a:pathLst>
              <a:path w="29845" h="13335">
                <a:moveTo>
                  <a:pt x="26700" y="0"/>
                </a:moveTo>
                <a:lnTo>
                  <a:pt x="2898" y="0"/>
                </a:lnTo>
                <a:lnTo>
                  <a:pt x="0" y="2898"/>
                </a:lnTo>
                <a:lnTo>
                  <a:pt x="0" y="10054"/>
                </a:lnTo>
                <a:lnTo>
                  <a:pt x="2898" y="12952"/>
                </a:lnTo>
                <a:lnTo>
                  <a:pt x="26700" y="12952"/>
                </a:lnTo>
                <a:lnTo>
                  <a:pt x="29606" y="10054"/>
                </a:lnTo>
                <a:lnTo>
                  <a:pt x="29606" y="2898"/>
                </a:lnTo>
                <a:lnTo>
                  <a:pt x="26700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16">
            <a:extLst>
              <a:ext uri="{FF2B5EF4-FFF2-40B4-BE49-F238E27FC236}">
                <a16:creationId xmlns:a16="http://schemas.microsoft.com/office/drawing/2014/main" xmlns="" id="{F081E63C-06CE-423D-AAE9-690F6D2219A1}"/>
              </a:ext>
            </a:extLst>
          </p:cNvPr>
          <p:cNvSpPr/>
          <p:nvPr/>
        </p:nvSpPr>
        <p:spPr>
          <a:xfrm>
            <a:off x="403833" y="492580"/>
            <a:ext cx="120650" cy="83820"/>
          </a:xfrm>
          <a:custGeom>
            <a:avLst/>
            <a:gdLst/>
            <a:ahLst/>
            <a:cxnLst/>
            <a:rect l="l" t="t" r="r" b="b"/>
            <a:pathLst>
              <a:path w="120650" h="83820">
                <a:moveTo>
                  <a:pt x="80314" y="64068"/>
                </a:moveTo>
                <a:lnTo>
                  <a:pt x="58356" y="64068"/>
                </a:lnTo>
                <a:lnTo>
                  <a:pt x="78800" y="79019"/>
                </a:lnTo>
                <a:lnTo>
                  <a:pt x="83786" y="83310"/>
                </a:lnTo>
                <a:lnTo>
                  <a:pt x="94640" y="79689"/>
                </a:lnTo>
                <a:lnTo>
                  <a:pt x="94557" y="65012"/>
                </a:lnTo>
                <a:lnTo>
                  <a:pt x="81601" y="65012"/>
                </a:lnTo>
                <a:lnTo>
                  <a:pt x="80314" y="64068"/>
                </a:lnTo>
                <a:close/>
              </a:path>
              <a:path w="120650" h="83820">
                <a:moveTo>
                  <a:pt x="35111" y="12956"/>
                </a:moveTo>
                <a:lnTo>
                  <a:pt x="22157" y="12956"/>
                </a:lnTo>
                <a:lnTo>
                  <a:pt x="22157" y="74771"/>
                </a:lnTo>
                <a:lnTo>
                  <a:pt x="24231" y="78155"/>
                </a:lnTo>
                <a:lnTo>
                  <a:pt x="30928" y="81554"/>
                </a:lnTo>
                <a:lnTo>
                  <a:pt x="34888" y="81234"/>
                </a:lnTo>
                <a:lnTo>
                  <a:pt x="57066" y="65012"/>
                </a:lnTo>
                <a:lnTo>
                  <a:pt x="35111" y="65012"/>
                </a:lnTo>
                <a:lnTo>
                  <a:pt x="35111" y="12956"/>
                </a:lnTo>
                <a:close/>
              </a:path>
              <a:path w="120650" h="83820">
                <a:moveTo>
                  <a:pt x="59698" y="49560"/>
                </a:moveTo>
                <a:lnTo>
                  <a:pt x="57016" y="49560"/>
                </a:lnTo>
                <a:lnTo>
                  <a:pt x="55670" y="49982"/>
                </a:lnTo>
                <a:lnTo>
                  <a:pt x="35111" y="65012"/>
                </a:lnTo>
                <a:lnTo>
                  <a:pt x="57070" y="65009"/>
                </a:lnTo>
                <a:lnTo>
                  <a:pt x="58356" y="64068"/>
                </a:lnTo>
                <a:lnTo>
                  <a:pt x="80314" y="64068"/>
                </a:lnTo>
                <a:lnTo>
                  <a:pt x="61045" y="49982"/>
                </a:lnTo>
                <a:lnTo>
                  <a:pt x="59698" y="49560"/>
                </a:lnTo>
                <a:close/>
              </a:path>
              <a:path w="120650" h="83820">
                <a:moveTo>
                  <a:pt x="94557" y="12956"/>
                </a:moveTo>
                <a:lnTo>
                  <a:pt x="81601" y="12956"/>
                </a:lnTo>
                <a:lnTo>
                  <a:pt x="81605" y="65012"/>
                </a:lnTo>
                <a:lnTo>
                  <a:pt x="94557" y="65012"/>
                </a:lnTo>
                <a:lnTo>
                  <a:pt x="94557" y="12956"/>
                </a:lnTo>
                <a:close/>
              </a:path>
              <a:path w="120650" h="83820">
                <a:moveTo>
                  <a:pt x="117187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56"/>
                </a:lnTo>
                <a:lnTo>
                  <a:pt x="117187" y="12956"/>
                </a:lnTo>
                <a:lnTo>
                  <a:pt x="120084" y="10058"/>
                </a:lnTo>
                <a:lnTo>
                  <a:pt x="120084" y="2901"/>
                </a:lnTo>
                <a:lnTo>
                  <a:pt x="11718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778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752" y="102424"/>
            <a:ext cx="5164295" cy="369332"/>
          </a:xfrm>
        </p:spPr>
        <p:txBody>
          <a:bodyPr/>
          <a:lstStyle/>
          <a:p>
            <a:pPr algn="ctr"/>
            <a:r>
              <a:rPr lang="en-US" sz="2400" dirty="0" err="1" smtClean="0"/>
              <a:t>Tragediya</a:t>
            </a:r>
            <a:r>
              <a:rPr lang="en-US" dirty="0" smtClean="0"/>
              <a:t> </a:t>
            </a:r>
            <a:r>
              <a:rPr lang="en-US" sz="2400" dirty="0" err="1" smtClean="0"/>
              <a:t>janri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9700" y="555625"/>
            <a:ext cx="4114800" cy="2585323"/>
          </a:xfrm>
        </p:spPr>
        <p:txBody>
          <a:bodyPr/>
          <a:lstStyle/>
          <a:p>
            <a:pPr indent="182563" algn="just"/>
            <a:r>
              <a:rPr lang="en-US" b="1" dirty="0" err="1"/>
              <a:t>Tragediya</a:t>
            </a:r>
            <a:r>
              <a:rPr lang="en-US" dirty="0"/>
              <a:t> (</a:t>
            </a:r>
            <a:r>
              <a:rPr lang="en-US" i="1" dirty="0" smtClean="0"/>
              <a:t>qadimgi </a:t>
            </a:r>
            <a:r>
              <a:rPr lang="en-US" i="1" dirty="0" err="1" smtClean="0"/>
              <a:t>yunoncha</a:t>
            </a:r>
            <a:r>
              <a:rPr lang="en-US" i="1" dirty="0"/>
              <a:t>:</a:t>
            </a:r>
            <a:r>
              <a:rPr lang="en-US" dirty="0"/>
              <a:t> </a:t>
            </a:r>
            <a:r>
              <a:rPr lang="el-GR" i="1" dirty="0" smtClean="0"/>
              <a:t>τραγῳδία</a:t>
            </a:r>
            <a:r>
              <a:rPr lang="el-GR" dirty="0" smtClean="0"/>
              <a:t>,</a:t>
            </a:r>
            <a:r>
              <a:rPr lang="en-US" dirty="0" smtClean="0"/>
              <a:t> </a:t>
            </a:r>
            <a:r>
              <a:rPr lang="el-GR" dirty="0" smtClean="0"/>
              <a:t>τράγος,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tragos</a:t>
            </a:r>
            <a:r>
              <a:rPr lang="en-US" dirty="0" smtClean="0"/>
              <a:t> – „</a:t>
            </a:r>
            <a:r>
              <a:rPr lang="en-US" dirty="0" err="1"/>
              <a:t>echki</a:t>
            </a:r>
            <a:r>
              <a:rPr lang="en-US" dirty="0"/>
              <a:t>“ </a:t>
            </a:r>
            <a:r>
              <a:rPr lang="en-US" dirty="0" err="1"/>
              <a:t>va</a:t>
            </a:r>
            <a:r>
              <a:rPr lang="en-US" dirty="0"/>
              <a:t> </a:t>
            </a:r>
            <a:r>
              <a:rPr lang="el-GR" dirty="0"/>
              <a:t>ᾠδή, </a:t>
            </a:r>
            <a:r>
              <a:rPr lang="en-US" dirty="0" err="1" smtClean="0"/>
              <a:t>ōdè</a:t>
            </a:r>
            <a:r>
              <a:rPr lang="en-US" dirty="0" smtClean="0"/>
              <a:t> – „</a:t>
            </a:r>
            <a:r>
              <a:rPr lang="en-US" dirty="0" err="1" smtClean="0"/>
              <a:t>qoʻshiq</a:t>
            </a:r>
            <a:r>
              <a:rPr lang="en-US" dirty="0" smtClean="0"/>
              <a:t>“ </a:t>
            </a:r>
            <a:r>
              <a:rPr lang="en-US" dirty="0" err="1" smtClean="0"/>
              <a:t>soʻzlaridan</a:t>
            </a:r>
            <a:r>
              <a:rPr lang="en-US" dirty="0" smtClean="0"/>
              <a:t> </a:t>
            </a:r>
            <a:r>
              <a:rPr lang="en-US" dirty="0" err="1" smtClean="0"/>
              <a:t>soʻzma-soʻz</a:t>
            </a:r>
            <a:r>
              <a:rPr lang="en-US" dirty="0" smtClean="0"/>
              <a:t> – „</a:t>
            </a:r>
            <a:r>
              <a:rPr lang="en-US" dirty="0" err="1"/>
              <a:t>echki</a:t>
            </a:r>
            <a:r>
              <a:rPr lang="en-US" dirty="0"/>
              <a:t> </a:t>
            </a:r>
            <a:r>
              <a:rPr lang="en-US" dirty="0" err="1"/>
              <a:t>qoʻshigʻi</a:t>
            </a:r>
            <a:r>
              <a:rPr lang="en-US" dirty="0" smtClean="0"/>
              <a:t>“), </a:t>
            </a:r>
            <a:r>
              <a:rPr lang="en-US" dirty="0" err="1" smtClean="0"/>
              <a:t>fojia</a:t>
            </a:r>
            <a:r>
              <a:rPr lang="en-US" dirty="0" smtClean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adabiyotning</a:t>
            </a:r>
            <a:r>
              <a:rPr lang="en-US" dirty="0" smtClean="0"/>
              <a:t> </a:t>
            </a:r>
            <a:r>
              <a:rPr lang="en-US" dirty="0" err="1" smtClean="0"/>
              <a:t>dramatik</a:t>
            </a:r>
            <a:r>
              <a:rPr lang="en-US" dirty="0" smtClean="0"/>
              <a:t> </a:t>
            </a:r>
            <a:r>
              <a:rPr lang="en-US" dirty="0" err="1" smtClean="0"/>
              <a:t>tur</a:t>
            </a:r>
            <a:r>
              <a:rPr lang="en-US" dirty="0" smtClean="0"/>
              <a:t> </a:t>
            </a:r>
            <a:r>
              <a:rPr lang="en-US" dirty="0" err="1" smtClean="0"/>
              <a:t>janrlaridan</a:t>
            </a:r>
            <a:r>
              <a:rPr lang="en-US" dirty="0" smtClean="0"/>
              <a:t> </a:t>
            </a:r>
            <a:r>
              <a:rPr lang="en-US" dirty="0" err="1" smtClean="0"/>
              <a:t>biri</a:t>
            </a:r>
            <a:r>
              <a:rPr lang="en-US" dirty="0" smtClean="0"/>
              <a:t>. </a:t>
            </a:r>
            <a:r>
              <a:rPr lang="en-US" dirty="0" err="1" smtClean="0"/>
              <a:t>Qadim</a:t>
            </a:r>
            <a:r>
              <a:rPr lang="en-US" dirty="0" smtClean="0"/>
              <a:t> </a:t>
            </a:r>
            <a:r>
              <a:rPr lang="en-US" dirty="0" err="1"/>
              <a:t>yunonlarda</a:t>
            </a:r>
            <a:r>
              <a:rPr lang="en-US" dirty="0"/>
              <a:t> </a:t>
            </a:r>
            <a:r>
              <a:rPr lang="en-US" dirty="0" err="1"/>
              <a:t>hosil</a:t>
            </a:r>
            <a:r>
              <a:rPr lang="en-US" dirty="0"/>
              <a:t> </a:t>
            </a:r>
            <a:r>
              <a:rPr lang="en-US" dirty="0" err="1" smtClean="0"/>
              <a:t>xudosi</a:t>
            </a:r>
            <a:r>
              <a:rPr lang="en-US" dirty="0"/>
              <a:t> </a:t>
            </a:r>
            <a:r>
              <a:rPr lang="en-US" dirty="0" smtClean="0"/>
              <a:t>Dionis</a:t>
            </a:r>
            <a:r>
              <a:rPr lang="en-US" b="1" dirty="0" smtClean="0"/>
              <a:t> </a:t>
            </a:r>
            <a:r>
              <a:rPr lang="en-US" dirty="0" err="1" smtClean="0"/>
              <a:t>sharafiga</a:t>
            </a:r>
            <a:r>
              <a:rPr lang="en-US" dirty="0" smtClean="0"/>
              <a:t> </a:t>
            </a:r>
            <a:r>
              <a:rPr lang="en-US" dirty="0" err="1" smtClean="0"/>
              <a:t>xalq</a:t>
            </a:r>
            <a:r>
              <a:rPr lang="en-US" dirty="0" smtClean="0"/>
              <a:t> </a:t>
            </a:r>
            <a:r>
              <a:rPr lang="en-US" dirty="0" err="1" smtClean="0"/>
              <a:t>bayramlari</a:t>
            </a:r>
            <a:r>
              <a:rPr lang="en-US" dirty="0" smtClean="0"/>
              <a:t> </a:t>
            </a:r>
            <a:r>
              <a:rPr lang="en-US" dirty="0" err="1" smtClean="0"/>
              <a:t>oʻtkazilgan</a:t>
            </a:r>
            <a:r>
              <a:rPr lang="en-US" dirty="0" smtClean="0"/>
              <a:t>. Bu </a:t>
            </a:r>
            <a:r>
              <a:rPr lang="en-US" dirty="0" err="1" smtClean="0"/>
              <a:t>bayramlarda</a:t>
            </a:r>
            <a:r>
              <a:rPr lang="en-US" dirty="0"/>
              <a:t> </a:t>
            </a:r>
            <a:r>
              <a:rPr lang="en-US" dirty="0" err="1" smtClean="0"/>
              <a:t>echkilar</a:t>
            </a:r>
            <a:r>
              <a:rPr lang="en-US" dirty="0" smtClean="0"/>
              <a:t> </a:t>
            </a:r>
            <a:r>
              <a:rPr lang="en-US" dirty="0" err="1"/>
              <a:t>soʻyilib</a:t>
            </a:r>
            <a:r>
              <a:rPr lang="en-US" dirty="0"/>
              <a:t> </a:t>
            </a:r>
            <a:r>
              <a:rPr lang="en-US" dirty="0" err="1"/>
              <a:t>dasturxonga</a:t>
            </a:r>
            <a:r>
              <a:rPr lang="en-US" dirty="0"/>
              <a:t> </a:t>
            </a:r>
            <a:r>
              <a:rPr lang="en-US" dirty="0" err="1"/>
              <a:t>tortilgan</a:t>
            </a:r>
            <a:r>
              <a:rPr lang="en-US" dirty="0"/>
              <a:t>. </a:t>
            </a:r>
            <a:r>
              <a:rPr lang="en-US" dirty="0" err="1"/>
              <a:t>Qiziqchilar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echki</a:t>
            </a:r>
            <a:r>
              <a:rPr lang="en-US" dirty="0"/>
              <a:t> </a:t>
            </a:r>
            <a:r>
              <a:rPr lang="en-US" dirty="0" err="1"/>
              <a:t>terilarini</a:t>
            </a:r>
            <a:r>
              <a:rPr lang="en-US" dirty="0"/>
              <a:t> </a:t>
            </a:r>
            <a:r>
              <a:rPr lang="en-US" dirty="0" err="1"/>
              <a:t>yopinib</a:t>
            </a:r>
            <a:r>
              <a:rPr lang="en-US" dirty="0"/>
              <a:t>, </a:t>
            </a:r>
            <a:r>
              <a:rPr lang="en-US" dirty="0" err="1"/>
              <a:t>turli</a:t>
            </a:r>
            <a:r>
              <a:rPr lang="en-US" dirty="0"/>
              <a:t> </a:t>
            </a:r>
            <a:r>
              <a:rPr lang="en-US" dirty="0" err="1"/>
              <a:t>sahna</a:t>
            </a:r>
            <a:r>
              <a:rPr lang="en-US" dirty="0"/>
              <a:t> </a:t>
            </a:r>
            <a:r>
              <a:rPr lang="en-US" dirty="0" err="1"/>
              <a:t>tomoshalarini</a:t>
            </a:r>
            <a:r>
              <a:rPr lang="en-US" dirty="0"/>
              <a:t> </a:t>
            </a:r>
            <a:r>
              <a:rPr lang="en-US" dirty="0" err="1"/>
              <a:t>koʻrsatishgan</a:t>
            </a:r>
            <a:r>
              <a:rPr lang="en-US" dirty="0"/>
              <a:t>. </a:t>
            </a:r>
            <a:endParaRPr lang="en-US" dirty="0" smtClean="0"/>
          </a:p>
          <a:p>
            <a:pPr indent="182563" algn="just"/>
            <a:r>
              <a:rPr lang="en-US" dirty="0" err="1" smtClean="0"/>
              <a:t>Bunday</a:t>
            </a:r>
            <a:r>
              <a:rPr lang="en-US" dirty="0" smtClean="0"/>
              <a:t> </a:t>
            </a:r>
            <a:r>
              <a:rPr lang="en-US" dirty="0" err="1"/>
              <a:t>jaydari</a:t>
            </a:r>
            <a:r>
              <a:rPr lang="en-US" dirty="0"/>
              <a:t> </a:t>
            </a:r>
            <a:r>
              <a:rPr lang="en-US" dirty="0" err="1"/>
              <a:t>qiziqchilarni</a:t>
            </a:r>
            <a:r>
              <a:rPr lang="en-US" dirty="0"/>
              <a:t> </a:t>
            </a:r>
            <a:r>
              <a:rPr lang="en-US" b="1" dirty="0"/>
              <a:t>tragoslar</a:t>
            </a:r>
            <a:r>
              <a:rPr lang="en-US" dirty="0"/>
              <a:t> </a:t>
            </a:r>
            <a:r>
              <a:rPr lang="en-US" dirty="0" err="1"/>
              <a:t>deyishgan</a:t>
            </a:r>
            <a:r>
              <a:rPr lang="en-US" dirty="0"/>
              <a:t>. </a:t>
            </a:r>
            <a:r>
              <a:rPr lang="en-US" dirty="0" err="1" smtClean="0"/>
              <a:t>Keyinchalik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/>
              <a:t>soʻz</a:t>
            </a:r>
            <a:r>
              <a:rPr lang="en-US" dirty="0"/>
              <a:t> </a:t>
            </a:r>
            <a:r>
              <a:rPr lang="en-US" dirty="0" err="1"/>
              <a:t>oqibati</a:t>
            </a:r>
            <a:r>
              <a:rPr lang="en-US" dirty="0"/>
              <a:t> </a:t>
            </a:r>
            <a:r>
              <a:rPr lang="en-US" dirty="0" err="1"/>
              <a:t>fojia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tugaydigan</a:t>
            </a:r>
            <a:r>
              <a:rPr lang="en-US" dirty="0"/>
              <a:t> </a:t>
            </a:r>
            <a:r>
              <a:rPr lang="en-US" dirty="0" err="1"/>
              <a:t>sahna</a:t>
            </a:r>
            <a:r>
              <a:rPr lang="en-US" dirty="0"/>
              <a:t> </a:t>
            </a:r>
            <a:r>
              <a:rPr lang="en-US" dirty="0" err="1" smtClean="0"/>
              <a:t>asarlariga</a:t>
            </a:r>
            <a:r>
              <a:rPr lang="en-US" dirty="0" smtClean="0"/>
              <a:t> </a:t>
            </a:r>
            <a:r>
              <a:rPr lang="en-US" dirty="0" err="1" smtClean="0"/>
              <a:t>nisbatan</a:t>
            </a:r>
            <a:r>
              <a:rPr lang="en-US" dirty="0" smtClean="0"/>
              <a:t> </a:t>
            </a:r>
            <a:r>
              <a:rPr lang="en-US" dirty="0" err="1"/>
              <a:t>qoʻllanila</a:t>
            </a:r>
            <a:r>
              <a:rPr lang="en-US" dirty="0"/>
              <a:t> </a:t>
            </a:r>
            <a:r>
              <a:rPr lang="en-US" dirty="0" err="1" smtClean="0"/>
              <a:t>boshlagan</a:t>
            </a:r>
            <a:r>
              <a:rPr lang="en-US" dirty="0" smtClean="0"/>
              <a:t>. </a:t>
            </a:r>
          </a:p>
          <a:p>
            <a:pPr indent="182563" algn="just"/>
            <a:r>
              <a:rPr lang="en-US" dirty="0" err="1" smtClean="0"/>
              <a:t>Yevropada</a:t>
            </a:r>
            <a:r>
              <a:rPr lang="en-US" dirty="0" smtClean="0"/>
              <a:t> </a:t>
            </a:r>
            <a:r>
              <a:rPr lang="en-US" dirty="0" err="1"/>
              <a:t>tragediya</a:t>
            </a:r>
            <a:r>
              <a:rPr lang="en-US" dirty="0"/>
              <a:t> </a:t>
            </a:r>
            <a:r>
              <a:rPr lang="en-US" dirty="0" err="1"/>
              <a:t>uygʻonish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undan</a:t>
            </a:r>
            <a:r>
              <a:rPr lang="en-US" dirty="0"/>
              <a:t> </a:t>
            </a:r>
            <a:r>
              <a:rPr lang="en-US" dirty="0" err="1"/>
              <a:t>keyingi</a:t>
            </a:r>
            <a:r>
              <a:rPr lang="en-US" dirty="0"/>
              <a:t> </a:t>
            </a:r>
            <a:r>
              <a:rPr lang="en-US" dirty="0" err="1"/>
              <a:t>davrlarda</a:t>
            </a:r>
            <a:r>
              <a:rPr lang="en-US" dirty="0"/>
              <a:t> ham </a:t>
            </a:r>
            <a:r>
              <a:rPr lang="en-US" dirty="0" err="1"/>
              <a:t>keng</a:t>
            </a:r>
            <a:r>
              <a:rPr lang="en-US" dirty="0"/>
              <a:t> </a:t>
            </a:r>
            <a:r>
              <a:rPr lang="en-US" dirty="0" err="1"/>
              <a:t>rivojlandi</a:t>
            </a:r>
            <a:r>
              <a:rPr lang="en-US" dirty="0" smtClean="0"/>
              <a:t>. </a:t>
            </a:r>
            <a:r>
              <a:rPr lang="en-US" b="1" dirty="0" err="1" smtClean="0"/>
              <a:t>V.Shekspir</a:t>
            </a:r>
            <a:r>
              <a:rPr lang="en-US" dirty="0"/>
              <a:t> </a:t>
            </a:r>
            <a:r>
              <a:rPr lang="en-US" dirty="0" err="1" smtClean="0"/>
              <a:t>yaratgan</a:t>
            </a:r>
            <a:r>
              <a:rPr lang="en-US" dirty="0" smtClean="0"/>
              <a:t> </a:t>
            </a:r>
            <a:r>
              <a:rPr lang="en-US" dirty="0"/>
              <a:t>„</a:t>
            </a:r>
            <a:r>
              <a:rPr lang="en-US" dirty="0" err="1"/>
              <a:t>Otello</a:t>
            </a:r>
            <a:r>
              <a:rPr lang="en-US" dirty="0"/>
              <a:t>“, „</a:t>
            </a:r>
            <a:r>
              <a:rPr lang="en-US" dirty="0" err="1"/>
              <a:t>Gamlet</a:t>
            </a:r>
            <a:r>
              <a:rPr lang="en-US" dirty="0"/>
              <a:t>“, „Romeo </a:t>
            </a:r>
            <a:r>
              <a:rPr lang="en-US" dirty="0" err="1" smtClean="0"/>
              <a:t>va</a:t>
            </a:r>
            <a:r>
              <a:rPr lang="en-US" dirty="0"/>
              <a:t> </a:t>
            </a:r>
            <a:r>
              <a:rPr lang="en-US" dirty="0" err="1" smtClean="0"/>
              <a:t>Julyetta</a:t>
            </a:r>
            <a:r>
              <a:rPr lang="en-US" dirty="0" smtClean="0"/>
              <a:t>” </a:t>
            </a:r>
            <a:r>
              <a:rPr lang="en-US" dirty="0" err="1" smtClean="0"/>
              <a:t>kabi</a:t>
            </a:r>
            <a:r>
              <a:rPr lang="en-US" dirty="0" smtClean="0"/>
              <a:t> </a:t>
            </a:r>
            <a:r>
              <a:rPr lang="en-US" dirty="0" err="1"/>
              <a:t>tragediyalar</a:t>
            </a:r>
            <a:r>
              <a:rPr lang="en-US" dirty="0"/>
              <a:t> </a:t>
            </a:r>
            <a:r>
              <a:rPr lang="en-US" dirty="0" err="1"/>
              <a:t>bugungi</a:t>
            </a:r>
            <a:r>
              <a:rPr lang="en-US" dirty="0"/>
              <a:t> </a:t>
            </a:r>
            <a:r>
              <a:rPr lang="en-US" dirty="0" err="1"/>
              <a:t>kunda</a:t>
            </a:r>
            <a:r>
              <a:rPr lang="en-US" dirty="0"/>
              <a:t> </a:t>
            </a:r>
            <a:r>
              <a:rPr lang="en-US" dirty="0" err="1"/>
              <a:t>jahon</a:t>
            </a:r>
            <a:r>
              <a:rPr lang="en-US" dirty="0"/>
              <a:t> </a:t>
            </a:r>
            <a:r>
              <a:rPr lang="en-US" dirty="0" err="1"/>
              <a:t>teatrlari</a:t>
            </a:r>
            <a:r>
              <a:rPr lang="en-US" dirty="0"/>
              <a:t> </a:t>
            </a:r>
            <a:r>
              <a:rPr lang="en-US" dirty="0" err="1"/>
              <a:t>sahnalarida</a:t>
            </a:r>
            <a:r>
              <a:rPr lang="en-US" dirty="0"/>
              <a:t> </a:t>
            </a:r>
            <a:r>
              <a:rPr lang="en-US" dirty="0" err="1"/>
              <a:t>qayta-qayta</a:t>
            </a:r>
            <a:r>
              <a:rPr lang="en-US" dirty="0"/>
              <a:t> </a:t>
            </a:r>
            <a:r>
              <a:rPr lang="en-US" dirty="0" err="1"/>
              <a:t>oʻynalmoqda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99" l="456" r="100000">
                        <a14:foregroundMark x1="24374" y1="43086" x2="64920" y2="44088"/>
                        <a14:foregroundMark x1="19362" y1="86573" x2="16173" y2="97595"/>
                        <a14:foregroundMark x1="40547" y1="76954" x2="34852" y2="95792"/>
                        <a14:foregroundMark x1="54897" y1="41683" x2="59453" y2="32665"/>
                        <a14:foregroundMark x1="49886" y1="18838" x2="29841" y2="8818"/>
                        <a14:foregroundMark x1="60592" y1="17435" x2="77221" y2="3006"/>
                        <a14:foregroundMark x1="43508" y1="46293" x2="8884" y2="83768"/>
                        <a14:foregroundMark x1="49431" y1="80962" x2="85194" y2="99399"/>
                        <a14:foregroundMark x1="12528" y1="89579" x2="10251" y2="84569"/>
                        <a14:backgroundMark x1="13667" y1="52505" x2="24601" y2="21643"/>
                        <a14:backgroundMark x1="32574" y1="20441" x2="38952" y2="15431"/>
                        <a14:backgroundMark x1="30296" y1="4810" x2="55581" y2="8617"/>
                        <a14:backgroundMark x1="61959" y1="8216" x2="74032" y2="401"/>
                        <a14:backgroundMark x1="69021" y1="11824" x2="87244" y2="4409"/>
                        <a14:backgroundMark x1="82688" y1="29860" x2="93166" y2="45291"/>
                        <a14:backgroundMark x1="94077" y1="45892" x2="97267" y2="57315"/>
                        <a14:backgroundMark x1="97950" y1="81162" x2="94305" y2="92986"/>
                        <a14:backgroundMark x1="26424" y1="96794" x2="28018" y2="87375"/>
                        <a14:backgroundMark x1="4556" y1="77956" x2="3872" y2="89980"/>
                        <a14:backgroundMark x1="92255" y1="94790" x2="90433" y2="991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0" y="688373"/>
            <a:ext cx="1447800" cy="2283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2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73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/>
              <a:t>Hamlet </a:t>
            </a:r>
            <a:r>
              <a:rPr lang="en-US" sz="2800" dirty="0" err="1" smtClean="0"/>
              <a:t>va</a:t>
            </a:r>
            <a:r>
              <a:rPr lang="en-US" sz="2800" dirty="0" smtClean="0"/>
              <a:t> </a:t>
            </a:r>
            <a:r>
              <a:rPr lang="en-US" sz="2800" dirty="0" err="1" smtClean="0"/>
              <a:t>Arvoh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200" y="2460764"/>
            <a:ext cx="3270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Avvalgi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qirolning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o‘g‘li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qirolning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jiyani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554712"/>
            <a:ext cx="20574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06700" y="479425"/>
            <a:ext cx="32702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amlet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otasining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arvohi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772315"/>
            <a:ext cx="2063750" cy="2396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63356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110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Qirol</a:t>
            </a:r>
            <a:r>
              <a:rPr lang="en-US" sz="2800" dirty="0" smtClean="0"/>
              <a:t> </a:t>
            </a:r>
            <a:r>
              <a:rPr lang="en-US" sz="2800" dirty="0" err="1" smtClean="0"/>
              <a:t>va</a:t>
            </a:r>
            <a:r>
              <a:rPr lang="ru-RU" sz="2800" dirty="0"/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Horatsio</a:t>
            </a:r>
            <a:endParaRPr lang="uz-Cyrl-UZ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554712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Klavdiy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Daniya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qiroli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07040" y="570101"/>
            <a:ext cx="3665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Horatsio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Haml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tning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do‘sti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2" y="980222"/>
            <a:ext cx="2638446" cy="2053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300" y="1009433"/>
            <a:ext cx="2552700" cy="1995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97789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00" y="529312"/>
            <a:ext cx="1782454" cy="2346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6200" y="5488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Marsell</a:t>
            </a:r>
            <a:r>
              <a:rPr lang="en-US" sz="2800" dirty="0" smtClean="0"/>
              <a:t>, </a:t>
            </a:r>
            <a:r>
              <a:rPr lang="en-US" sz="2800" dirty="0" err="1" smtClean="0"/>
              <a:t>Poloniy</a:t>
            </a:r>
            <a:r>
              <a:rPr lang="en-US" sz="2800" dirty="0" smtClean="0"/>
              <a:t>, </a:t>
            </a:r>
            <a:r>
              <a:rPr lang="en-US" sz="2800" dirty="0" err="1" smtClean="0"/>
              <a:t>Laert</a:t>
            </a:r>
            <a:endParaRPr lang="uz-Cyrl-UZ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800" y="529312"/>
            <a:ext cx="2755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Askar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75033" y="520750"/>
            <a:ext cx="30844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Poloniy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Saroy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noziri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320" y="874946"/>
            <a:ext cx="1690660" cy="2198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Рисунок 9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860425"/>
            <a:ext cx="1600200" cy="222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1681806" y="2807871"/>
            <a:ext cx="24572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Laert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Poloniyning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o‘g‘li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519555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0297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Aktyorlar</a:t>
            </a:r>
            <a:r>
              <a:rPr lang="en-US" sz="2800" dirty="0" smtClean="0"/>
              <a:t> </a:t>
            </a:r>
            <a:r>
              <a:rPr lang="en-US" sz="2800" dirty="0" err="1" smtClean="0"/>
              <a:t>va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Go‘rkov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499" y="554712"/>
            <a:ext cx="38216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Roz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nkrans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Gild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nst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3185" y="557887"/>
            <a:ext cx="17605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Go‘rkov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r="1675"/>
          <a:stretch/>
        </p:blipFill>
        <p:spPr>
          <a:xfrm>
            <a:off x="195607" y="865560"/>
            <a:ext cx="1816840" cy="2257990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185" y="744260"/>
            <a:ext cx="1967337" cy="2500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584" y="824726"/>
            <a:ext cx="1679715" cy="2298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6033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488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rtruda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Ofeliya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9850" y="522553"/>
            <a:ext cx="5099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rtruda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Daniya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qirolichasi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Haml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tning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onasi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854347"/>
            <a:ext cx="1524000" cy="22745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327920" y="2812128"/>
            <a:ext cx="28829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Ofeliya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Poloniyning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qizi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0" y="865773"/>
            <a:ext cx="1676380" cy="1964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5552" r="8588"/>
          <a:stretch/>
        </p:blipFill>
        <p:spPr>
          <a:xfrm>
            <a:off x="1739900" y="1197703"/>
            <a:ext cx="2133600" cy="13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267515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74361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Sirli</a:t>
            </a:r>
            <a:r>
              <a:rPr lang="en-US" sz="2800" dirty="0" smtClean="0"/>
              <a:t> </a:t>
            </a:r>
            <a:r>
              <a:rPr lang="en-US" sz="2800" dirty="0" err="1" smtClean="0"/>
              <a:t>tun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6200" y="583453"/>
            <a:ext cx="25781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Hamlet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bo‘ldi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Horatsio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ikki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ikkidan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oshdi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zang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urdi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Horatsio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Qarang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shahzodam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412" y="542304"/>
            <a:ext cx="3189288" cy="2626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07023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755" y="1809929"/>
            <a:ext cx="1198743" cy="1334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00" y="535529"/>
            <a:ext cx="1593303" cy="1248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6200" y="44281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Farishta</a:t>
            </a:r>
            <a:r>
              <a:rPr lang="en-US" sz="2800" dirty="0" smtClean="0"/>
              <a:t> </a:t>
            </a:r>
            <a:r>
              <a:rPr lang="en-US" sz="2800" dirty="0" err="1" smtClean="0"/>
              <a:t>yo</a:t>
            </a:r>
            <a:r>
              <a:rPr lang="en-US" sz="2800" dirty="0" smtClean="0"/>
              <a:t> </a:t>
            </a:r>
            <a:r>
              <a:rPr lang="en-US" sz="2800" dirty="0" err="1"/>
              <a:t>S</a:t>
            </a:r>
            <a:r>
              <a:rPr lang="en-US" sz="2800" dirty="0" err="1" smtClean="0"/>
              <a:t>hayton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555625"/>
            <a:ext cx="28067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Hamlet: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Panoh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bo‘ling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bizga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osmon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farishtalari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Kimsan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ruhi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Yazdonmisan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zilli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shayton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 Jannat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nafasimi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do‘zax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hovuri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Niyatingda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savobmi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kufrmi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pinhon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650118"/>
            <a:ext cx="2063750" cy="2396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108" r="903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303">
            <a:off x="2664169" y="669692"/>
            <a:ext cx="810725" cy="11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4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6313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>
                <a:solidFill>
                  <a:srgbClr val="FF0000"/>
                </a:solidFill>
              </a:rPr>
              <a:t>Yarog‘li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jasad</a:t>
            </a:r>
            <a:r>
              <a:rPr lang="az-Latn-AZ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uz-Cyrl-UZ" sz="28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8281" y="643652"/>
            <a:ext cx="27240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Biz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jasading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qo‘yib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o‘sha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sag‘ana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Tosh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jag‘larin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yirib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mashaqqat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ila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ozod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qo‘ymish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N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izoh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r?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Jonsiz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jasad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yarog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taqib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musallah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484862"/>
            <a:ext cx="2889381" cy="2715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1267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834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>
                <a:solidFill>
                  <a:srgbClr val="FF0000"/>
                </a:solidFill>
              </a:rPr>
              <a:t>Arvoh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imlar</a:t>
            </a:r>
            <a:r>
              <a:rPr lang="az-Latn-AZ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uz-Cyrl-UZ" sz="28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30500" y="551537"/>
            <a:ext cx="3124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qo‘ynini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asoratga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to‘ldirib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bundoq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Oy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nurida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yoyib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haryon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qo‘rqinch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vahima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chun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bizning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tomirlarga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larza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solurs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n?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So‘ngsiz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muammolar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o‘rab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olurs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n? N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chun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sababdan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Gapir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farmoning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Arvoh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Hamletni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imlaydi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51537"/>
            <a:ext cx="2766666" cy="2483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45" b="99407" l="0" r="100000">
                        <a14:foregroundMark x1="32090" y1="38279" x2="39552" y2="27003"/>
                        <a14:foregroundMark x1="37313" y1="24036" x2="50000" y2="9792"/>
                        <a14:foregroundMark x1="16418" y1="55786" x2="24627" y2="70326"/>
                        <a14:foregroundMark x1="75373" y1="56677" x2="52239" y2="72700"/>
                        <a14:foregroundMark x1="88060" y1="56677" x2="64179" y2="71513"/>
                        <a14:foregroundMark x1="63433" y1="73887" x2="62687" y2="83086"/>
                        <a14:foregroundMark x1="49254" y1="89318" x2="39552" y2="91988"/>
                        <a14:foregroundMark x1="12687" y1="62611" x2="2239" y2="55786"/>
                        <a14:foregroundMark x1="70896" y1="86944" x2="57463" y2="95252"/>
                        <a14:foregroundMark x1="44776" y1="92582" x2="52985" y2="95252"/>
                        <a14:backgroundMark x1="12687" y1="95252" x2="746" y2="69139"/>
                        <a14:backgroundMark x1="73881" y1="85757" x2="95522" y2="65579"/>
                        <a14:backgroundMark x1="5970" y1="46588" x2="15672" y2="18398"/>
                        <a14:backgroundMark x1="50000" y1="31157" x2="60448" y2="21662"/>
                        <a14:backgroundMark x1="51493" y1="21958" x2="51493" y2="21958"/>
                        <a14:backgroundMark x1="72388" y1="88131" x2="54478" y2="97033"/>
                        <a14:backgroundMark x1="69403" y1="85757" x2="47761" y2="94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9492" flipH="1">
            <a:off x="2036806" y="1819987"/>
            <a:ext cx="477154" cy="107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9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Himoya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6200" y="533301"/>
            <a:ext cx="28829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Horatsio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Birga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imlayapti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nazarimda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Nimanidir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yolg‘iz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sizga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aytmoq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istaydi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yolg‘iz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sizga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ll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Qarang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nazokat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Sizni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da’vat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etayotir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yur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d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yiroqqa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Ammo bora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ko‘rmang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7" b="99627" l="0" r="99221">
                        <a14:foregroundMark x1="15065" y1="41791" x2="21039" y2="60821"/>
                        <a14:foregroundMark x1="18961" y1="61754" x2="30909" y2="75746"/>
                        <a14:foregroundMark x1="29870" y1="73881" x2="9091" y2="84515"/>
                        <a14:foregroundMark x1="45974" y1="66231" x2="77662" y2="91978"/>
                        <a14:foregroundMark x1="42857" y1="19776" x2="41299" y2="33769"/>
                        <a14:foregroundMark x1="93766" y1="50560" x2="77403" y2="68284"/>
                        <a14:foregroundMark x1="77403" y1="72015" x2="92468" y2="55224"/>
                        <a14:backgroundMark x1="39221" y1="31157" x2="2857" y2="5224"/>
                        <a14:backgroundMark x1="51169" y1="5784" x2="97922" y2="5037"/>
                        <a14:backgroundMark x1="94545" y1="55970" x2="80260" y2="74254"/>
                        <a14:backgroundMark x1="6234" y1="39179" x2="7273" y2="72761"/>
                        <a14:backgroundMark x1="3636" y1="84515" x2="5974" y2="96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00" y="632038"/>
            <a:ext cx="1447800" cy="2387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557" l="6412" r="89775">
                        <a14:foregroundMark x1="41075" y1="10200" x2="45754" y2="3769"/>
                        <a14:foregroundMark x1="46101" y1="2882" x2="56672" y2="7982"/>
                        <a14:foregroundMark x1="23570" y1="96452" x2="26170" y2="97783"/>
                        <a14:backgroundMark x1="37608" y1="3548" x2="53206" y2="8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3500" y="784225"/>
            <a:ext cx="1981200" cy="2144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997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Jasorat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19400" y="555625"/>
            <a:ext cx="29591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b="1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Xo‘sh, nimadan qo‘rqay? Hayotimni bir chaqaga ko‘raman qimmat. Axir, n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chuk yetkazolsin ruhimga zahmat. Ruhim uning o‘zi kabi boqiy emasmi? Tag‘in imlayapti m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ni. Qo‘ying, boraman.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Arvoh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va Hamlet k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tadilar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1" y="557887"/>
            <a:ext cx="2514600" cy="2597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54344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4866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Hikoya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0500" y="529312"/>
            <a:ext cx="3276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Zindonimning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sirlarini ayta olmayman,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Ammo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kichik bir hikoya so‘zlasammi, bas, Joning halqumingga k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lib, qotar qonlaring,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Yulduzlar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o‘z m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hvaridan otilgan kabi, Ko‘zlaring naq xonasidan chiqar shu nafas.</a:t>
            </a:r>
            <a:endParaRPr lang="uz-Cyrl-UZ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631227"/>
            <a:ext cx="2522472" cy="244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854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/>
              <a:t>Jahannam </a:t>
            </a:r>
            <a:r>
              <a:rPr lang="en-US" sz="2800" dirty="0" err="1" smtClean="0"/>
              <a:t>olovi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495301"/>
            <a:ext cx="402336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500" b="1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sz="15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H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y, qayoqqa boshlayapsan? Boshqa bormayman. 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500" b="1" dirty="0" smtClean="0">
                <a:latin typeface="Arial" pitchFamily="34" charset="0"/>
                <a:cs typeface="Arial" pitchFamily="34" charset="0"/>
              </a:rPr>
              <a:t>Arvoh</a:t>
            </a:r>
            <a:r>
              <a:rPr lang="az-Latn-AZ" sz="15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M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ndan ko‘zing uzma. 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500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: Ko‘zim s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nda. 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500" b="1" dirty="0" smtClean="0">
                <a:latin typeface="Arial" pitchFamily="34" charset="0"/>
                <a:cs typeface="Arial" pitchFamily="34" charset="0"/>
              </a:rPr>
              <a:t>Arvoh</a:t>
            </a:r>
            <a:r>
              <a:rPr lang="az-Latn-AZ" sz="15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K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ldi payt 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500" dirty="0" smtClean="0">
                <a:latin typeface="Arial" pitchFamily="34" charset="0"/>
                <a:cs typeface="Arial" pitchFamily="34" charset="0"/>
              </a:rPr>
              <a:t>Ki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, had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may m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n </a:t>
            </a:r>
            <a:r>
              <a:rPr lang="az-Latn-AZ" sz="1500" dirty="0" smtClean="0">
                <a:latin typeface="Arial" pitchFamily="34" charset="0"/>
                <a:cs typeface="Arial" pitchFamily="34" charset="0"/>
              </a:rPr>
              <a:t>o‘zimni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500" dirty="0" smtClean="0">
                <a:latin typeface="Arial" pitchFamily="34" charset="0"/>
                <a:cs typeface="Arial" pitchFamily="34" charset="0"/>
              </a:rPr>
              <a:t>otishim 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k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rak 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500" dirty="0" smtClean="0">
                <a:latin typeface="Arial" pitchFamily="34" charset="0"/>
                <a:cs typeface="Arial" pitchFamily="34" charset="0"/>
              </a:rPr>
              <a:t>Jahannamning 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oloviga. 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500" b="1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sz="15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B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ес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hora arvoh! 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500" b="1" dirty="0" smtClean="0">
                <a:latin typeface="Arial" pitchFamily="34" charset="0"/>
                <a:cs typeface="Arial" pitchFamily="34" charset="0"/>
              </a:rPr>
              <a:t>Arvoh</a:t>
            </a:r>
            <a:r>
              <a:rPr lang="az-Latn-AZ" sz="15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Qo‘y, achinma m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nga, l</a:t>
            </a:r>
            <a:r>
              <a:rPr lang="uz-Cyrl-UZ" sz="15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500" dirty="0">
                <a:latin typeface="Arial" pitchFamily="34" charset="0"/>
                <a:cs typeface="Arial" pitchFamily="34" charset="0"/>
              </a:rPr>
              <a:t>kin aytganlarimni Jon qulog‘ing bilan tingla... </a:t>
            </a:r>
            <a:endParaRPr lang="en-US" sz="15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64.media.tumblr.com/tumblr_m5rokb0PIo1rp72jbo1_5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660" y="572246"/>
            <a:ext cx="2590800" cy="25545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2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74361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smtClean="0"/>
              <a:t>Ota </a:t>
            </a:r>
            <a:r>
              <a:rPr lang="en-US" sz="2800" dirty="0" err="1" smtClean="0"/>
              <a:t>arvohi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479425"/>
            <a:ext cx="2219959" cy="2590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1844" y="565408"/>
            <a:ext cx="38735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Hammasini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eshit avval...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b="1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sz="17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Nima d</a:t>
            </a:r>
            <a:r>
              <a:rPr lang="uz-Cyrl-UZ" sz="17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ding?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b="1" dirty="0" smtClean="0">
                <a:latin typeface="Arial" pitchFamily="34" charset="0"/>
                <a:cs typeface="Arial" pitchFamily="34" charset="0"/>
              </a:rPr>
              <a:t>Arvoh</a:t>
            </a:r>
            <a:r>
              <a:rPr lang="az-Latn-AZ" sz="17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M</a:t>
            </a:r>
            <a:r>
              <a:rPr lang="uz-Cyrl-UZ" sz="17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n otangning arvohidirman, K</a:t>
            </a:r>
            <a:r>
              <a:rPr lang="uz-Cyrl-UZ" sz="17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chalari hayron-sarson k</a:t>
            </a:r>
            <a:r>
              <a:rPr lang="uz-Cyrl-UZ" sz="17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zib yurmoqqa, </a:t>
            </a:r>
            <a:r>
              <a:rPr lang="az-Latn-AZ" sz="1700" dirty="0" smtClean="0">
                <a:latin typeface="Arial" pitchFamily="34" charset="0"/>
                <a:cs typeface="Arial" pitchFamily="34" charset="0"/>
              </a:rPr>
              <a:t>Kunduzlari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jahannamda yonmoqqa mahkum. Gunohlarim yonib ado bo‘lmaguncha to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Davom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etar bu mazallat, bu qora savdo</a:t>
            </a:r>
            <a:r>
              <a:rPr lang="az-Latn-AZ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uz-Cyrl-UZ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3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0" y="630952"/>
            <a:ext cx="2813050" cy="2439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Mustaqil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bajarish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uchun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topshiriqlar</a:t>
            </a:r>
            <a:r>
              <a:rPr kumimoji="0" lang="az-Latn-AZ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uz-Cyrl-UZ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630952"/>
            <a:ext cx="2882900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>
              <a:spcAft>
                <a:spcPts val="1200"/>
              </a:spcAft>
            </a:pP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Asar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matni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tanishing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80975">
              <a:spcAft>
                <a:spcPts val="1200"/>
              </a:spcAft>
            </a:pP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Timsollarga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tavsif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80975"/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Asardagi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Arvoh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haqida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tengdoshlaringiz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bahs-munozara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qiling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28" y="1393825"/>
            <a:ext cx="1376172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44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0" t="10852" r="16259" b="24287"/>
          <a:stretch/>
        </p:blipFill>
        <p:spPr bwMode="auto">
          <a:xfrm>
            <a:off x="4330700" y="2144301"/>
            <a:ext cx="1344860" cy="1000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/>
          <p:nvPr/>
        </p:nvSpPr>
        <p:spPr>
          <a:xfrm>
            <a:off x="1" y="1535"/>
            <a:ext cx="5702300" cy="102108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156" y="1138367"/>
            <a:ext cx="4179286" cy="17684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415" marR="0" lvl="0" indent="0" algn="l" defTabSz="9144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8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Mavzu</a:t>
            </a:r>
            <a:r>
              <a:rPr kumimoji="0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:</a:t>
            </a: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rgbClr val="2365C7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18415" marR="0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Uilyam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Shekspirning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2365C7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18415" marR="0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“Hamlet” </a:t>
            </a:r>
            <a:r>
              <a:rPr lang="en-US" sz="2400" b="1" dirty="0" err="1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Foji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asi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(2-qism) </a:t>
            </a:r>
          </a:p>
          <a:p>
            <a:pPr marL="18415" marR="0" lvl="0" indent="0" algn="l" defTabSz="9144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65C7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</a:t>
            </a:r>
          </a:p>
        </p:txBody>
      </p:sp>
      <p:sp>
        <p:nvSpPr>
          <p:cNvPr id="13" name="object 3"/>
          <p:cNvSpPr txBox="1">
            <a:spLocks noGrp="1"/>
          </p:cNvSpPr>
          <p:nvPr>
            <p:ph type="title"/>
          </p:nvPr>
        </p:nvSpPr>
        <p:spPr>
          <a:xfrm>
            <a:off x="558800" y="200070"/>
            <a:ext cx="3553385" cy="630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en-US" sz="4000" spc="10" dirty="0" err="1">
                <a:latin typeface="Arial" pitchFamily="34" charset="0"/>
                <a:cs typeface="Arial" pitchFamily="34" charset="0"/>
              </a:rPr>
              <a:t>Adabiyot</a:t>
            </a:r>
            <a:endParaRPr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bject 6"/>
          <p:cNvSpPr/>
          <p:nvPr/>
        </p:nvSpPr>
        <p:spPr>
          <a:xfrm>
            <a:off x="324834" y="1203325"/>
            <a:ext cx="325406" cy="892955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27"/>
          <p:cNvGrpSpPr/>
          <p:nvPr/>
        </p:nvGrpSpPr>
        <p:grpSpPr>
          <a:xfrm>
            <a:off x="4353364" y="250826"/>
            <a:ext cx="967760" cy="533400"/>
            <a:chOff x="4686759" y="212868"/>
            <a:chExt cx="634365" cy="634365"/>
          </a:xfrm>
        </p:grpSpPr>
        <p:sp>
          <p:nvSpPr>
            <p:cNvPr id="16" name="object 28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9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30"/>
          <p:cNvSpPr txBox="1"/>
          <p:nvPr/>
        </p:nvSpPr>
        <p:spPr>
          <a:xfrm>
            <a:off x="4492049" y="327025"/>
            <a:ext cx="759529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US" sz="2000" b="1" spc="1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9-sinf</a:t>
            </a:r>
            <a:endParaRPr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object 6"/>
          <p:cNvSpPr/>
          <p:nvPr/>
        </p:nvSpPr>
        <p:spPr>
          <a:xfrm>
            <a:off x="324834" y="2173260"/>
            <a:ext cx="325406" cy="892955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xmlns="" id="{38127922-7F66-46DD-B48F-9CFEFAEAC55F}"/>
              </a:ext>
            </a:extLst>
          </p:cNvPr>
          <p:cNvSpPr/>
          <p:nvPr/>
        </p:nvSpPr>
        <p:spPr>
          <a:xfrm>
            <a:off x="332676" y="290278"/>
            <a:ext cx="442595" cy="424180"/>
          </a:xfrm>
          <a:custGeom>
            <a:avLst/>
            <a:gdLst/>
            <a:ahLst/>
            <a:cxnLst/>
            <a:rect l="l" t="t" r="r" b="b"/>
            <a:pathLst>
              <a:path w="442595" h="424180">
                <a:moveTo>
                  <a:pt x="439548" y="319402"/>
                </a:moveTo>
                <a:lnTo>
                  <a:pt x="52138" y="319402"/>
                </a:lnTo>
                <a:lnTo>
                  <a:pt x="31861" y="323505"/>
                </a:lnTo>
                <a:lnTo>
                  <a:pt x="15286" y="334689"/>
                </a:lnTo>
                <a:lnTo>
                  <a:pt x="4103" y="351264"/>
                </a:lnTo>
                <a:lnTo>
                  <a:pt x="0" y="371541"/>
                </a:lnTo>
                <a:lnTo>
                  <a:pt x="4103" y="391814"/>
                </a:lnTo>
                <a:lnTo>
                  <a:pt x="15286" y="408387"/>
                </a:lnTo>
                <a:lnTo>
                  <a:pt x="31861" y="419570"/>
                </a:lnTo>
                <a:lnTo>
                  <a:pt x="52138" y="423673"/>
                </a:lnTo>
                <a:lnTo>
                  <a:pt x="328301" y="423673"/>
                </a:lnTo>
                <a:lnTo>
                  <a:pt x="331199" y="420775"/>
                </a:lnTo>
                <a:lnTo>
                  <a:pt x="331199" y="413618"/>
                </a:lnTo>
                <a:lnTo>
                  <a:pt x="328301" y="410716"/>
                </a:lnTo>
                <a:lnTo>
                  <a:pt x="52138" y="410716"/>
                </a:lnTo>
                <a:lnTo>
                  <a:pt x="36902" y="407633"/>
                </a:lnTo>
                <a:lnTo>
                  <a:pt x="24445" y="399230"/>
                </a:lnTo>
                <a:lnTo>
                  <a:pt x="16039" y="386776"/>
                </a:lnTo>
                <a:lnTo>
                  <a:pt x="12955" y="371541"/>
                </a:lnTo>
                <a:lnTo>
                  <a:pt x="16039" y="356305"/>
                </a:lnTo>
                <a:lnTo>
                  <a:pt x="24445" y="343850"/>
                </a:lnTo>
                <a:lnTo>
                  <a:pt x="36902" y="335446"/>
                </a:lnTo>
                <a:lnTo>
                  <a:pt x="52138" y="332362"/>
                </a:lnTo>
                <a:lnTo>
                  <a:pt x="439548" y="332362"/>
                </a:lnTo>
                <a:lnTo>
                  <a:pt x="442446" y="329457"/>
                </a:lnTo>
                <a:lnTo>
                  <a:pt x="442446" y="322300"/>
                </a:lnTo>
                <a:lnTo>
                  <a:pt x="439548" y="319402"/>
                </a:lnTo>
                <a:close/>
              </a:path>
              <a:path w="442595" h="424180">
                <a:moveTo>
                  <a:pt x="439548" y="410716"/>
                </a:moveTo>
                <a:lnTo>
                  <a:pt x="354347" y="410716"/>
                </a:lnTo>
                <a:lnTo>
                  <a:pt x="351445" y="413618"/>
                </a:lnTo>
                <a:lnTo>
                  <a:pt x="351445" y="420775"/>
                </a:lnTo>
                <a:lnTo>
                  <a:pt x="354347" y="423673"/>
                </a:lnTo>
                <a:lnTo>
                  <a:pt x="439548" y="423673"/>
                </a:lnTo>
                <a:lnTo>
                  <a:pt x="442446" y="420775"/>
                </a:lnTo>
                <a:lnTo>
                  <a:pt x="442446" y="413618"/>
                </a:lnTo>
                <a:lnTo>
                  <a:pt x="439548" y="410716"/>
                </a:lnTo>
                <a:close/>
              </a:path>
              <a:path w="442595" h="424180">
                <a:moveTo>
                  <a:pt x="432503" y="332362"/>
                </a:moveTo>
                <a:lnTo>
                  <a:pt x="418830" y="332362"/>
                </a:lnTo>
                <a:lnTo>
                  <a:pt x="416437" y="340457"/>
                </a:lnTo>
                <a:lnTo>
                  <a:pt x="414121" y="350137"/>
                </a:lnTo>
                <a:lnTo>
                  <a:pt x="412372" y="360724"/>
                </a:lnTo>
                <a:lnTo>
                  <a:pt x="411680" y="371541"/>
                </a:lnTo>
                <a:lnTo>
                  <a:pt x="412372" y="382354"/>
                </a:lnTo>
                <a:lnTo>
                  <a:pt x="414121" y="392940"/>
                </a:lnTo>
                <a:lnTo>
                  <a:pt x="416437" y="402620"/>
                </a:lnTo>
                <a:lnTo>
                  <a:pt x="418830" y="410716"/>
                </a:lnTo>
                <a:lnTo>
                  <a:pt x="432503" y="410716"/>
                </a:lnTo>
                <a:lnTo>
                  <a:pt x="430159" y="403448"/>
                </a:lnTo>
                <a:lnTo>
                  <a:pt x="427579" y="393776"/>
                </a:lnTo>
                <a:lnTo>
                  <a:pt x="425494" y="382780"/>
                </a:lnTo>
                <a:lnTo>
                  <a:pt x="424637" y="371541"/>
                </a:lnTo>
                <a:lnTo>
                  <a:pt x="425494" y="360297"/>
                </a:lnTo>
                <a:lnTo>
                  <a:pt x="427579" y="349299"/>
                </a:lnTo>
                <a:lnTo>
                  <a:pt x="430159" y="339627"/>
                </a:lnTo>
                <a:lnTo>
                  <a:pt x="432503" y="332362"/>
                </a:lnTo>
                <a:close/>
              </a:path>
              <a:path w="442595" h="424180">
                <a:moveTo>
                  <a:pt x="437324" y="60998"/>
                </a:moveTo>
                <a:lnTo>
                  <a:pt x="91180" y="60998"/>
                </a:lnTo>
                <a:lnTo>
                  <a:pt x="72562" y="64766"/>
                </a:lnTo>
                <a:lnTo>
                  <a:pt x="57340" y="75038"/>
                </a:lnTo>
                <a:lnTo>
                  <a:pt x="47069" y="90259"/>
                </a:lnTo>
                <a:lnTo>
                  <a:pt x="43300" y="108878"/>
                </a:lnTo>
                <a:lnTo>
                  <a:pt x="47069" y="127498"/>
                </a:lnTo>
                <a:lnTo>
                  <a:pt x="57340" y="142719"/>
                </a:lnTo>
                <a:lnTo>
                  <a:pt x="72562" y="152990"/>
                </a:lnTo>
                <a:lnTo>
                  <a:pt x="91180" y="156758"/>
                </a:lnTo>
                <a:lnTo>
                  <a:pt x="69324" y="156758"/>
                </a:lnTo>
                <a:lnTo>
                  <a:pt x="27786" y="184311"/>
                </a:lnTo>
                <a:lnTo>
                  <a:pt x="24237" y="274312"/>
                </a:lnTo>
                <a:lnTo>
                  <a:pt x="27786" y="291847"/>
                </a:lnTo>
                <a:lnTo>
                  <a:pt x="37458" y="306181"/>
                </a:lnTo>
                <a:lnTo>
                  <a:pt x="51791" y="315853"/>
                </a:lnTo>
                <a:lnTo>
                  <a:pt x="69324" y="319402"/>
                </a:lnTo>
                <a:lnTo>
                  <a:pt x="390660" y="319402"/>
                </a:lnTo>
                <a:lnTo>
                  <a:pt x="393559" y="316500"/>
                </a:lnTo>
                <a:lnTo>
                  <a:pt x="393559" y="309347"/>
                </a:lnTo>
                <a:lnTo>
                  <a:pt x="390660" y="306445"/>
                </a:lnTo>
                <a:lnTo>
                  <a:pt x="69324" y="306445"/>
                </a:lnTo>
                <a:lnTo>
                  <a:pt x="56828" y="303917"/>
                </a:lnTo>
                <a:lnTo>
                  <a:pt x="46614" y="297025"/>
                </a:lnTo>
                <a:lnTo>
                  <a:pt x="39723" y="286810"/>
                </a:lnTo>
                <a:lnTo>
                  <a:pt x="37194" y="274312"/>
                </a:lnTo>
                <a:lnTo>
                  <a:pt x="37311" y="201264"/>
                </a:lnTo>
                <a:lnTo>
                  <a:pt x="39723" y="189349"/>
                </a:lnTo>
                <a:lnTo>
                  <a:pt x="46614" y="179135"/>
                </a:lnTo>
                <a:lnTo>
                  <a:pt x="56828" y="172243"/>
                </a:lnTo>
                <a:lnTo>
                  <a:pt x="69324" y="169715"/>
                </a:lnTo>
                <a:lnTo>
                  <a:pt x="272069" y="169715"/>
                </a:lnTo>
                <a:lnTo>
                  <a:pt x="272069" y="143798"/>
                </a:lnTo>
                <a:lnTo>
                  <a:pt x="91180" y="143798"/>
                </a:lnTo>
                <a:lnTo>
                  <a:pt x="77602" y="141049"/>
                </a:lnTo>
                <a:lnTo>
                  <a:pt x="66500" y="133558"/>
                </a:lnTo>
                <a:lnTo>
                  <a:pt x="59008" y="122457"/>
                </a:lnTo>
                <a:lnTo>
                  <a:pt x="56259" y="108878"/>
                </a:lnTo>
                <a:lnTo>
                  <a:pt x="59008" y="95299"/>
                </a:lnTo>
                <a:lnTo>
                  <a:pt x="66500" y="84196"/>
                </a:lnTo>
                <a:lnTo>
                  <a:pt x="77602" y="76703"/>
                </a:lnTo>
                <a:lnTo>
                  <a:pt x="91180" y="73954"/>
                </a:lnTo>
                <a:lnTo>
                  <a:pt x="437324" y="73954"/>
                </a:lnTo>
                <a:lnTo>
                  <a:pt x="440228" y="71056"/>
                </a:lnTo>
                <a:lnTo>
                  <a:pt x="440228" y="63900"/>
                </a:lnTo>
                <a:lnTo>
                  <a:pt x="437324" y="60998"/>
                </a:lnTo>
                <a:close/>
              </a:path>
              <a:path w="442595" h="424180">
                <a:moveTo>
                  <a:pt x="364773" y="279319"/>
                </a:moveTo>
                <a:lnTo>
                  <a:pt x="358407" y="282596"/>
                </a:lnTo>
                <a:lnTo>
                  <a:pt x="357159" y="286501"/>
                </a:lnTo>
                <a:lnTo>
                  <a:pt x="361878" y="295652"/>
                </a:lnTo>
                <a:lnTo>
                  <a:pt x="365412" y="301195"/>
                </a:lnTo>
                <a:lnTo>
                  <a:pt x="369417" y="306445"/>
                </a:lnTo>
                <a:lnTo>
                  <a:pt x="386379" y="306445"/>
                </a:lnTo>
                <a:lnTo>
                  <a:pt x="381764" y="301183"/>
                </a:lnTo>
                <a:lnTo>
                  <a:pt x="377507" y="295584"/>
                </a:lnTo>
                <a:lnTo>
                  <a:pt x="373727" y="289832"/>
                </a:lnTo>
                <a:lnTo>
                  <a:pt x="370316" y="283748"/>
                </a:lnTo>
                <a:lnTo>
                  <a:pt x="368679" y="280569"/>
                </a:lnTo>
                <a:lnTo>
                  <a:pt x="364773" y="279319"/>
                </a:lnTo>
                <a:close/>
              </a:path>
              <a:path w="442595" h="424180">
                <a:moveTo>
                  <a:pt x="386358" y="169715"/>
                </a:moveTo>
                <a:lnTo>
                  <a:pt x="369388" y="169715"/>
                </a:lnTo>
                <a:lnTo>
                  <a:pt x="359477" y="185128"/>
                </a:lnTo>
                <a:lnTo>
                  <a:pt x="352251" y="201849"/>
                </a:lnTo>
                <a:lnTo>
                  <a:pt x="347827" y="219594"/>
                </a:lnTo>
                <a:lnTo>
                  <a:pt x="346326" y="238079"/>
                </a:lnTo>
                <a:lnTo>
                  <a:pt x="346326" y="244717"/>
                </a:lnTo>
                <a:lnTo>
                  <a:pt x="346913" y="251369"/>
                </a:lnTo>
                <a:lnTo>
                  <a:pt x="348612" y="260992"/>
                </a:lnTo>
                <a:lnTo>
                  <a:pt x="351345" y="263199"/>
                </a:lnTo>
                <a:lnTo>
                  <a:pt x="354804" y="263199"/>
                </a:lnTo>
                <a:lnTo>
                  <a:pt x="355185" y="263170"/>
                </a:lnTo>
                <a:lnTo>
                  <a:pt x="359088" y="262475"/>
                </a:lnTo>
                <a:lnTo>
                  <a:pt x="361439" y="259113"/>
                </a:lnTo>
                <a:lnTo>
                  <a:pt x="359801" y="249850"/>
                </a:lnTo>
                <a:lnTo>
                  <a:pt x="359352" y="244717"/>
                </a:lnTo>
                <a:lnTo>
                  <a:pt x="359286" y="238079"/>
                </a:lnTo>
                <a:lnTo>
                  <a:pt x="361058" y="219208"/>
                </a:lnTo>
                <a:lnTo>
                  <a:pt x="366268" y="201264"/>
                </a:lnTo>
                <a:lnTo>
                  <a:pt x="374754" y="184637"/>
                </a:lnTo>
                <a:lnTo>
                  <a:pt x="386358" y="169715"/>
                </a:lnTo>
                <a:close/>
              </a:path>
              <a:path w="442595" h="424180">
                <a:moveTo>
                  <a:pt x="305304" y="191105"/>
                </a:moveTo>
                <a:lnTo>
                  <a:pt x="282202" y="191105"/>
                </a:lnTo>
                <a:lnTo>
                  <a:pt x="291815" y="202039"/>
                </a:lnTo>
                <a:lnTo>
                  <a:pt x="295783" y="203028"/>
                </a:lnTo>
                <a:lnTo>
                  <a:pt x="302975" y="200322"/>
                </a:lnTo>
                <a:lnTo>
                  <a:pt x="305304" y="196959"/>
                </a:lnTo>
                <a:lnTo>
                  <a:pt x="305304" y="191105"/>
                </a:lnTo>
                <a:close/>
              </a:path>
              <a:path w="442595" h="424180">
                <a:moveTo>
                  <a:pt x="272069" y="169715"/>
                </a:moveTo>
                <a:lnTo>
                  <a:pt x="259105" y="169715"/>
                </a:lnTo>
                <a:lnTo>
                  <a:pt x="259105" y="196959"/>
                </a:lnTo>
                <a:lnTo>
                  <a:pt x="261432" y="200322"/>
                </a:lnTo>
                <a:lnTo>
                  <a:pt x="265035" y="201676"/>
                </a:lnTo>
                <a:lnTo>
                  <a:pt x="267544" y="202759"/>
                </a:lnTo>
                <a:lnTo>
                  <a:pt x="272141" y="202359"/>
                </a:lnTo>
                <a:lnTo>
                  <a:pt x="275132" y="199155"/>
                </a:lnTo>
                <a:lnTo>
                  <a:pt x="282202" y="191105"/>
                </a:lnTo>
                <a:lnTo>
                  <a:pt x="305304" y="191105"/>
                </a:lnTo>
                <a:lnTo>
                  <a:pt x="305304" y="183017"/>
                </a:lnTo>
                <a:lnTo>
                  <a:pt x="272069" y="183017"/>
                </a:lnTo>
                <a:lnTo>
                  <a:pt x="272069" y="169715"/>
                </a:lnTo>
                <a:close/>
              </a:path>
              <a:path w="442595" h="424180">
                <a:moveTo>
                  <a:pt x="284565" y="175701"/>
                </a:moveTo>
                <a:lnTo>
                  <a:pt x="279845" y="175701"/>
                </a:lnTo>
                <a:lnTo>
                  <a:pt x="277606" y="176712"/>
                </a:lnTo>
                <a:lnTo>
                  <a:pt x="272069" y="183017"/>
                </a:lnTo>
                <a:lnTo>
                  <a:pt x="292345" y="183017"/>
                </a:lnTo>
                <a:lnTo>
                  <a:pt x="286804" y="176712"/>
                </a:lnTo>
                <a:lnTo>
                  <a:pt x="284565" y="175701"/>
                </a:lnTo>
                <a:close/>
              </a:path>
              <a:path w="442595" h="424180">
                <a:moveTo>
                  <a:pt x="367595" y="104612"/>
                </a:moveTo>
                <a:lnTo>
                  <a:pt x="292345" y="104612"/>
                </a:lnTo>
                <a:lnTo>
                  <a:pt x="292345" y="183017"/>
                </a:lnTo>
                <a:lnTo>
                  <a:pt x="305304" y="183017"/>
                </a:lnTo>
                <a:lnTo>
                  <a:pt x="305304" y="169715"/>
                </a:lnTo>
                <a:lnTo>
                  <a:pt x="390660" y="169715"/>
                </a:lnTo>
                <a:lnTo>
                  <a:pt x="393559" y="166813"/>
                </a:lnTo>
                <a:lnTo>
                  <a:pt x="393559" y="159656"/>
                </a:lnTo>
                <a:lnTo>
                  <a:pt x="390660" y="156758"/>
                </a:lnTo>
                <a:lnTo>
                  <a:pt x="437324" y="156758"/>
                </a:lnTo>
                <a:lnTo>
                  <a:pt x="440228" y="153860"/>
                </a:lnTo>
                <a:lnTo>
                  <a:pt x="440228" y="146704"/>
                </a:lnTo>
                <a:lnTo>
                  <a:pt x="437324" y="143798"/>
                </a:lnTo>
                <a:lnTo>
                  <a:pt x="305297" y="143798"/>
                </a:lnTo>
                <a:lnTo>
                  <a:pt x="305297" y="104616"/>
                </a:lnTo>
                <a:lnTo>
                  <a:pt x="367595" y="104612"/>
                </a:lnTo>
                <a:close/>
              </a:path>
              <a:path w="442595" h="424180">
                <a:moveTo>
                  <a:pt x="367591" y="91659"/>
                </a:moveTo>
                <a:lnTo>
                  <a:pt x="253306" y="91659"/>
                </a:lnTo>
                <a:lnTo>
                  <a:pt x="250404" y="94557"/>
                </a:lnTo>
                <a:lnTo>
                  <a:pt x="250404" y="101714"/>
                </a:lnTo>
                <a:lnTo>
                  <a:pt x="253306" y="104616"/>
                </a:lnTo>
                <a:lnTo>
                  <a:pt x="259105" y="104616"/>
                </a:lnTo>
                <a:lnTo>
                  <a:pt x="259105" y="143798"/>
                </a:lnTo>
                <a:lnTo>
                  <a:pt x="272069" y="143798"/>
                </a:lnTo>
                <a:lnTo>
                  <a:pt x="272069" y="104612"/>
                </a:lnTo>
                <a:lnTo>
                  <a:pt x="367595" y="104612"/>
                </a:lnTo>
                <a:lnTo>
                  <a:pt x="370493" y="101714"/>
                </a:lnTo>
                <a:lnTo>
                  <a:pt x="370493" y="94557"/>
                </a:lnTo>
                <a:lnTo>
                  <a:pt x="367591" y="91659"/>
                </a:lnTo>
                <a:close/>
              </a:path>
              <a:path w="442595" h="424180">
                <a:moveTo>
                  <a:pt x="431038" y="73954"/>
                </a:moveTo>
                <a:lnTo>
                  <a:pt x="417382" y="73954"/>
                </a:lnTo>
                <a:lnTo>
                  <a:pt x="415252" y="81289"/>
                </a:lnTo>
                <a:lnTo>
                  <a:pt x="413226" y="89930"/>
                </a:lnTo>
                <a:lnTo>
                  <a:pt x="411711" y="99314"/>
                </a:lnTo>
                <a:lnTo>
                  <a:pt x="411115" y="108878"/>
                </a:lnTo>
                <a:lnTo>
                  <a:pt x="411711" y="118442"/>
                </a:lnTo>
                <a:lnTo>
                  <a:pt x="413226" y="127825"/>
                </a:lnTo>
                <a:lnTo>
                  <a:pt x="415252" y="136465"/>
                </a:lnTo>
                <a:lnTo>
                  <a:pt x="417382" y="143798"/>
                </a:lnTo>
                <a:lnTo>
                  <a:pt x="431038" y="143798"/>
                </a:lnTo>
                <a:lnTo>
                  <a:pt x="428929" y="137197"/>
                </a:lnTo>
                <a:lnTo>
                  <a:pt x="426650" y="128562"/>
                </a:lnTo>
                <a:lnTo>
                  <a:pt x="424826" y="118815"/>
                </a:lnTo>
                <a:lnTo>
                  <a:pt x="424079" y="108878"/>
                </a:lnTo>
                <a:lnTo>
                  <a:pt x="424826" y="98940"/>
                </a:lnTo>
                <a:lnTo>
                  <a:pt x="426650" y="89193"/>
                </a:lnTo>
                <a:lnTo>
                  <a:pt x="428929" y="80557"/>
                </a:lnTo>
                <a:lnTo>
                  <a:pt x="431038" y="73954"/>
                </a:lnTo>
                <a:close/>
              </a:path>
              <a:path w="442595" h="424180">
                <a:moveTo>
                  <a:pt x="64557" y="118"/>
                </a:moveTo>
                <a:lnTo>
                  <a:pt x="30742" y="118"/>
                </a:lnTo>
                <a:lnTo>
                  <a:pt x="18905" y="2514"/>
                </a:lnTo>
                <a:lnTo>
                  <a:pt x="9229" y="9045"/>
                </a:lnTo>
                <a:lnTo>
                  <a:pt x="2701" y="18723"/>
                </a:lnTo>
                <a:lnTo>
                  <a:pt x="306" y="30560"/>
                </a:lnTo>
                <a:lnTo>
                  <a:pt x="2701" y="42397"/>
                </a:lnTo>
                <a:lnTo>
                  <a:pt x="9229" y="52074"/>
                </a:lnTo>
                <a:lnTo>
                  <a:pt x="18905" y="58602"/>
                </a:lnTo>
                <a:lnTo>
                  <a:pt x="30742" y="60998"/>
                </a:lnTo>
                <a:lnTo>
                  <a:pt x="388849" y="60998"/>
                </a:lnTo>
                <a:lnTo>
                  <a:pt x="391222" y="59400"/>
                </a:lnTo>
                <a:lnTo>
                  <a:pt x="393209" y="54518"/>
                </a:lnTo>
                <a:lnTo>
                  <a:pt x="392619" y="51714"/>
                </a:lnTo>
                <a:lnTo>
                  <a:pt x="388842" y="48041"/>
                </a:lnTo>
                <a:lnTo>
                  <a:pt x="21102" y="48041"/>
                </a:lnTo>
                <a:lnTo>
                  <a:pt x="13265" y="40200"/>
                </a:lnTo>
                <a:lnTo>
                  <a:pt x="13265" y="20923"/>
                </a:lnTo>
                <a:lnTo>
                  <a:pt x="21102" y="13078"/>
                </a:lnTo>
                <a:lnTo>
                  <a:pt x="64557" y="13078"/>
                </a:lnTo>
                <a:lnTo>
                  <a:pt x="67456" y="10180"/>
                </a:lnTo>
                <a:lnTo>
                  <a:pt x="67456" y="3023"/>
                </a:lnTo>
                <a:lnTo>
                  <a:pt x="64557" y="118"/>
                </a:lnTo>
                <a:close/>
              </a:path>
              <a:path w="442595" h="424180">
                <a:moveTo>
                  <a:pt x="392421" y="0"/>
                </a:moveTo>
                <a:lnTo>
                  <a:pt x="386206" y="118"/>
                </a:lnTo>
                <a:lnTo>
                  <a:pt x="90333" y="118"/>
                </a:lnTo>
                <a:lnTo>
                  <a:pt x="87435" y="3023"/>
                </a:lnTo>
                <a:lnTo>
                  <a:pt x="87435" y="10180"/>
                </a:lnTo>
                <a:lnTo>
                  <a:pt x="90333" y="13078"/>
                </a:lnTo>
                <a:lnTo>
                  <a:pt x="373614" y="13078"/>
                </a:lnTo>
                <a:lnTo>
                  <a:pt x="370989" y="18453"/>
                </a:lnTo>
                <a:lnTo>
                  <a:pt x="369600" y="24392"/>
                </a:lnTo>
                <a:lnTo>
                  <a:pt x="369600" y="36730"/>
                </a:lnTo>
                <a:lnTo>
                  <a:pt x="370987" y="42670"/>
                </a:lnTo>
                <a:lnTo>
                  <a:pt x="373611" y="48041"/>
                </a:lnTo>
                <a:lnTo>
                  <a:pt x="388842" y="48041"/>
                </a:lnTo>
                <a:lnTo>
                  <a:pt x="385462" y="44754"/>
                </a:lnTo>
                <a:lnTo>
                  <a:pt x="382557" y="37890"/>
                </a:lnTo>
                <a:lnTo>
                  <a:pt x="382557" y="23227"/>
                </a:lnTo>
                <a:lnTo>
                  <a:pt x="385462" y="16369"/>
                </a:lnTo>
                <a:lnTo>
                  <a:pt x="390729" y="11245"/>
                </a:lnTo>
                <a:lnTo>
                  <a:pt x="394487" y="7793"/>
                </a:lnTo>
                <a:lnTo>
                  <a:pt x="392421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xmlns="" id="{4BA87E8F-AB13-4B1A-98DA-14DD43AEABCF}"/>
              </a:ext>
            </a:extLst>
          </p:cNvPr>
          <p:cNvSpPr/>
          <p:nvPr/>
        </p:nvSpPr>
        <p:spPr>
          <a:xfrm>
            <a:off x="516794" y="525306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365" y="0"/>
                </a:lnTo>
              </a:path>
            </a:pathLst>
          </a:custGeom>
          <a:ln w="12956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13">
            <a:extLst>
              <a:ext uri="{FF2B5EF4-FFF2-40B4-BE49-F238E27FC236}">
                <a16:creationId xmlns:a16="http://schemas.microsoft.com/office/drawing/2014/main" xmlns="" id="{B0334A9A-6476-4878-93C5-A3D2EC2917B4}"/>
              </a:ext>
            </a:extLst>
          </p:cNvPr>
          <p:cNvSpPr/>
          <p:nvPr/>
        </p:nvSpPr>
        <p:spPr>
          <a:xfrm>
            <a:off x="583081" y="663983"/>
            <a:ext cx="42545" cy="13335"/>
          </a:xfrm>
          <a:custGeom>
            <a:avLst/>
            <a:gdLst/>
            <a:ahLst/>
            <a:cxnLst/>
            <a:rect l="l" t="t" r="r" b="b"/>
            <a:pathLst>
              <a:path w="42545" h="13334">
                <a:moveTo>
                  <a:pt x="39164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60"/>
                </a:lnTo>
                <a:lnTo>
                  <a:pt x="39164" y="12960"/>
                </a:lnTo>
                <a:lnTo>
                  <a:pt x="42062" y="10058"/>
                </a:lnTo>
                <a:lnTo>
                  <a:pt x="42062" y="2901"/>
                </a:lnTo>
                <a:lnTo>
                  <a:pt x="39164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xmlns="" id="{6631407E-AD9B-4D71-ADDE-1AE5738A212F}"/>
              </a:ext>
            </a:extLst>
          </p:cNvPr>
          <p:cNvSpPr/>
          <p:nvPr/>
        </p:nvSpPr>
        <p:spPr>
          <a:xfrm>
            <a:off x="444632" y="670464"/>
            <a:ext cx="123189" cy="0"/>
          </a:xfrm>
          <a:custGeom>
            <a:avLst/>
            <a:gdLst/>
            <a:ahLst/>
            <a:cxnLst/>
            <a:rect l="l" t="t" r="r" b="b"/>
            <a:pathLst>
              <a:path w="123190">
                <a:moveTo>
                  <a:pt x="0" y="0"/>
                </a:moveTo>
                <a:lnTo>
                  <a:pt x="123033" y="0"/>
                </a:lnTo>
              </a:path>
            </a:pathLst>
          </a:custGeom>
          <a:ln w="1296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15">
            <a:extLst>
              <a:ext uri="{FF2B5EF4-FFF2-40B4-BE49-F238E27FC236}">
                <a16:creationId xmlns:a16="http://schemas.microsoft.com/office/drawing/2014/main" xmlns="" id="{23E1226E-F095-46EB-B6A9-68DAB40DE3D5}"/>
              </a:ext>
            </a:extLst>
          </p:cNvPr>
          <p:cNvSpPr/>
          <p:nvPr/>
        </p:nvSpPr>
        <p:spPr>
          <a:xfrm>
            <a:off x="539417" y="381938"/>
            <a:ext cx="29845" cy="13335"/>
          </a:xfrm>
          <a:custGeom>
            <a:avLst/>
            <a:gdLst/>
            <a:ahLst/>
            <a:cxnLst/>
            <a:rect l="l" t="t" r="r" b="b"/>
            <a:pathLst>
              <a:path w="29845" h="13335">
                <a:moveTo>
                  <a:pt x="26700" y="0"/>
                </a:moveTo>
                <a:lnTo>
                  <a:pt x="2898" y="0"/>
                </a:lnTo>
                <a:lnTo>
                  <a:pt x="0" y="2898"/>
                </a:lnTo>
                <a:lnTo>
                  <a:pt x="0" y="10054"/>
                </a:lnTo>
                <a:lnTo>
                  <a:pt x="2898" y="12952"/>
                </a:lnTo>
                <a:lnTo>
                  <a:pt x="26700" y="12952"/>
                </a:lnTo>
                <a:lnTo>
                  <a:pt x="29606" y="10054"/>
                </a:lnTo>
                <a:lnTo>
                  <a:pt x="29606" y="2898"/>
                </a:lnTo>
                <a:lnTo>
                  <a:pt x="26700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16">
            <a:extLst>
              <a:ext uri="{FF2B5EF4-FFF2-40B4-BE49-F238E27FC236}">
                <a16:creationId xmlns:a16="http://schemas.microsoft.com/office/drawing/2014/main" xmlns="" id="{F081E63C-06CE-423D-AAE9-690F6D2219A1}"/>
              </a:ext>
            </a:extLst>
          </p:cNvPr>
          <p:cNvSpPr/>
          <p:nvPr/>
        </p:nvSpPr>
        <p:spPr>
          <a:xfrm>
            <a:off x="403833" y="492580"/>
            <a:ext cx="120650" cy="83820"/>
          </a:xfrm>
          <a:custGeom>
            <a:avLst/>
            <a:gdLst/>
            <a:ahLst/>
            <a:cxnLst/>
            <a:rect l="l" t="t" r="r" b="b"/>
            <a:pathLst>
              <a:path w="120650" h="83820">
                <a:moveTo>
                  <a:pt x="80314" y="64068"/>
                </a:moveTo>
                <a:lnTo>
                  <a:pt x="58356" y="64068"/>
                </a:lnTo>
                <a:lnTo>
                  <a:pt x="78800" y="79019"/>
                </a:lnTo>
                <a:lnTo>
                  <a:pt x="83786" y="83310"/>
                </a:lnTo>
                <a:lnTo>
                  <a:pt x="94640" y="79689"/>
                </a:lnTo>
                <a:lnTo>
                  <a:pt x="94557" y="65012"/>
                </a:lnTo>
                <a:lnTo>
                  <a:pt x="81601" y="65012"/>
                </a:lnTo>
                <a:lnTo>
                  <a:pt x="80314" y="64068"/>
                </a:lnTo>
                <a:close/>
              </a:path>
              <a:path w="120650" h="83820">
                <a:moveTo>
                  <a:pt x="35111" y="12956"/>
                </a:moveTo>
                <a:lnTo>
                  <a:pt x="22157" y="12956"/>
                </a:lnTo>
                <a:lnTo>
                  <a:pt x="22157" y="74771"/>
                </a:lnTo>
                <a:lnTo>
                  <a:pt x="24231" y="78155"/>
                </a:lnTo>
                <a:lnTo>
                  <a:pt x="30928" y="81554"/>
                </a:lnTo>
                <a:lnTo>
                  <a:pt x="34888" y="81234"/>
                </a:lnTo>
                <a:lnTo>
                  <a:pt x="57066" y="65012"/>
                </a:lnTo>
                <a:lnTo>
                  <a:pt x="35111" y="65012"/>
                </a:lnTo>
                <a:lnTo>
                  <a:pt x="35111" y="12956"/>
                </a:lnTo>
                <a:close/>
              </a:path>
              <a:path w="120650" h="83820">
                <a:moveTo>
                  <a:pt x="59698" y="49560"/>
                </a:moveTo>
                <a:lnTo>
                  <a:pt x="57016" y="49560"/>
                </a:lnTo>
                <a:lnTo>
                  <a:pt x="55670" y="49982"/>
                </a:lnTo>
                <a:lnTo>
                  <a:pt x="35111" y="65012"/>
                </a:lnTo>
                <a:lnTo>
                  <a:pt x="57070" y="65009"/>
                </a:lnTo>
                <a:lnTo>
                  <a:pt x="58356" y="64068"/>
                </a:lnTo>
                <a:lnTo>
                  <a:pt x="80314" y="64068"/>
                </a:lnTo>
                <a:lnTo>
                  <a:pt x="61045" y="49982"/>
                </a:lnTo>
                <a:lnTo>
                  <a:pt x="59698" y="49560"/>
                </a:lnTo>
                <a:close/>
              </a:path>
              <a:path w="120650" h="83820">
                <a:moveTo>
                  <a:pt x="94557" y="12956"/>
                </a:moveTo>
                <a:lnTo>
                  <a:pt x="81601" y="12956"/>
                </a:lnTo>
                <a:lnTo>
                  <a:pt x="81605" y="65012"/>
                </a:lnTo>
                <a:lnTo>
                  <a:pt x="94557" y="65012"/>
                </a:lnTo>
                <a:lnTo>
                  <a:pt x="94557" y="12956"/>
                </a:lnTo>
                <a:close/>
              </a:path>
              <a:path w="120650" h="83820">
                <a:moveTo>
                  <a:pt x="117187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56"/>
                </a:lnTo>
                <a:lnTo>
                  <a:pt x="117187" y="12956"/>
                </a:lnTo>
                <a:lnTo>
                  <a:pt x="120084" y="10058"/>
                </a:lnTo>
                <a:lnTo>
                  <a:pt x="120084" y="2901"/>
                </a:lnTo>
                <a:lnTo>
                  <a:pt x="11718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407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74361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Qotillik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3948" y="810093"/>
            <a:ext cx="44327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b="1" dirty="0">
                <a:latin typeface="Arial" pitchFamily="34" charset="0"/>
                <a:cs typeface="Arial" pitchFamily="34" charset="0"/>
              </a:rPr>
              <a:t>Hamlet: </a:t>
            </a:r>
            <a:r>
              <a:rPr lang="az-Latn-AZ" sz="2000" dirty="0">
                <a:latin typeface="Arial" pitchFamily="34" charset="0"/>
                <a:cs typeface="Arial" pitchFamily="34" charset="0"/>
              </a:rPr>
              <a:t>Yo Rabbiy!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2000" b="1" dirty="0" smtClean="0">
                <a:latin typeface="Arial" pitchFamily="34" charset="0"/>
                <a:cs typeface="Arial" pitchFamily="34" charset="0"/>
              </a:rPr>
              <a:t>Arvoh</a:t>
            </a:r>
            <a:r>
              <a:rPr lang="az-Latn-AZ" sz="20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2000" dirty="0">
                <a:latin typeface="Arial" pitchFamily="34" charset="0"/>
                <a:cs typeface="Arial" pitchFamily="34" charset="0"/>
              </a:rPr>
              <a:t>Shum qotillikning qasosini ol.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2000" b="1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sz="20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2000" dirty="0">
                <a:latin typeface="Arial" pitchFamily="34" charset="0"/>
                <a:cs typeface="Arial" pitchFamily="34" charset="0"/>
              </a:rPr>
              <a:t>Qotillikning?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2000" b="1" dirty="0" smtClean="0">
                <a:latin typeface="Arial" pitchFamily="34" charset="0"/>
                <a:cs typeface="Arial" pitchFamily="34" charset="0"/>
              </a:rPr>
              <a:t>Arvoh</a:t>
            </a:r>
            <a:r>
              <a:rPr lang="az-Latn-AZ" sz="20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2000" dirty="0">
                <a:latin typeface="Arial" pitchFamily="34" charset="0"/>
                <a:cs typeface="Arial" pitchFamily="34" charset="0"/>
              </a:rPr>
              <a:t>Ha, qotillik o‘zi – qabohat, Ammo mash’um qabohatning qabohati bu!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85" b="93051" l="8854" r="90729">
                        <a14:backgroundMark x1="76354" y1="47982" x2="80990" y2="70516"/>
                        <a14:backgroundMark x1="77865" y1="74706" x2="63073" y2="86970"/>
                        <a14:backgroundMark x1="22552" y1="47573" x2="22969" y2="72049"/>
                        <a14:backgroundMark x1="23750" y1="74348" x2="41667" y2="90036"/>
                        <a14:backgroundMark x1="40104" y1="85437" x2="52969" y2="87736"/>
                        <a14:backgroundMark x1="62708" y1="85028" x2="69323" y2="785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6900" y="891524"/>
            <a:ext cx="1440184" cy="1776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85" b="93051" l="8854" r="90729">
                        <a14:backgroundMark x1="76354" y1="47982" x2="80990" y2="70516"/>
                        <a14:backgroundMark x1="77865" y1="74706" x2="63073" y2="86970"/>
                        <a14:backgroundMark x1="22552" y1="47573" x2="22969" y2="72049"/>
                        <a14:backgroundMark x1="23750" y1="74348" x2="41667" y2="90036"/>
                        <a14:backgroundMark x1="40104" y1="85437" x2="52969" y2="87736"/>
                        <a14:backgroundMark x1="62708" y1="85028" x2="69323" y2="785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2881" y="1854420"/>
            <a:ext cx="1007674" cy="1242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447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110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Qasos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01900" y="672372"/>
            <a:ext cx="33217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b="1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So‘zla, toki m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shu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zamon chiqazib qanot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,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>
                <a:latin typeface="Arial" pitchFamily="34" charset="0"/>
                <a:cs typeface="Arial" pitchFamily="34" charset="0"/>
              </a:rPr>
              <a:t>Tasavvur va tafakkurning t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zligi bilan qasos sari uchay.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b="1" dirty="0" smtClean="0">
                <a:latin typeface="Arial" pitchFamily="34" charset="0"/>
                <a:cs typeface="Arial" pitchFamily="34" charset="0"/>
              </a:rPr>
              <a:t>Arvoh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Shaysan, ko‘rib turibman. Kim bo‘larding, agar shunday tug‘yon urmasang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?</a:t>
            </a:r>
            <a:endParaRPr lang="uz-Cyrl-UZ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6" y="668868"/>
            <a:ext cx="2384425" cy="238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391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44281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Sassiq</a:t>
            </a:r>
            <a:r>
              <a:rPr lang="en-US" sz="2800" dirty="0" smtClean="0"/>
              <a:t> </a:t>
            </a:r>
            <a:r>
              <a:rPr lang="en-US" sz="2800" dirty="0" err="1" smtClean="0"/>
              <a:t>Alaf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9700" y="802029"/>
            <a:ext cx="22047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z-Latn-AZ" sz="2000" dirty="0" smtClean="0">
                <a:latin typeface="Arial" pitchFamily="34" charset="0"/>
                <a:cs typeface="Arial" pitchFamily="34" charset="0"/>
              </a:rPr>
              <a:t>O‘lik </a:t>
            </a:r>
            <a:r>
              <a:rPr lang="az-Latn-AZ" sz="2000" dirty="0">
                <a:latin typeface="Arial" pitchFamily="34" charset="0"/>
                <a:cs typeface="Arial" pitchFamily="34" charset="0"/>
              </a:rPr>
              <a:t>daryo suvlarida bujmayib o‘sgan,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z-Latn-AZ" sz="2000" dirty="0" smtClean="0">
                <a:latin typeface="Arial" pitchFamily="34" charset="0"/>
                <a:cs typeface="Arial" pitchFamily="34" charset="0"/>
              </a:rPr>
              <a:t>Baqa </a:t>
            </a:r>
            <a:r>
              <a:rPr lang="az-Latn-AZ" sz="2000" dirty="0">
                <a:latin typeface="Arial" pitchFamily="34" charset="0"/>
                <a:cs typeface="Arial" pitchFamily="34" charset="0"/>
              </a:rPr>
              <a:t>to‘ni, sassiq alaf bo‘larding balkim</a:t>
            </a:r>
            <a:r>
              <a:rPr lang="az-Latn-AZ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uz-Cyrl-UZ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802" y="631825"/>
            <a:ext cx="3104636" cy="2003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067289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7000" y="47208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Toj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kiygan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ilon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940050" y="514191"/>
            <a:ext cx="291465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Eshit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, Haml</a:t>
            </a:r>
            <a:r>
              <a:rPr lang="uz-Cyrl-UZ" sz="17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t, m</a:t>
            </a:r>
            <a:r>
              <a:rPr lang="uz-Cyrl-UZ" sz="17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ni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bog‘da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sz="1700" dirty="0" smtClean="0">
                <a:latin typeface="Arial" pitchFamily="34" charset="0"/>
                <a:cs typeface="Arial" pitchFamily="34" charset="0"/>
              </a:rPr>
              <a:t>uxlab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yotganda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Ilon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chaqib o‘ldirdi,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uz-Cyrl-UZ" sz="17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b etishdi e’lon.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Elni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amal-taqal qilib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aldashdi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shundoq,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Ammo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, o‘sha – m</a:t>
            </a:r>
            <a:r>
              <a:rPr lang="uz-Cyrl-UZ" sz="17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ni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chaqib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o‘ldirgan ilon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dirty="0" smtClean="0">
                <a:latin typeface="Arial" pitchFamily="34" charset="0"/>
                <a:cs typeface="Arial" pitchFamily="34" charset="0"/>
              </a:rPr>
              <a:t>Tojim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kiyib o‘ltiribdi.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700" b="1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sz="17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700" dirty="0">
                <a:latin typeface="Arial" pitchFamily="34" charset="0"/>
                <a:cs typeface="Arial" pitchFamily="34" charset="0"/>
              </a:rPr>
              <a:t>Amakim!.. </a:t>
            </a:r>
            <a:endParaRPr lang="en-US" sz="17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2" y="622161"/>
            <a:ext cx="2700296" cy="2460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087711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2329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Xiyonat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5964" y="564063"/>
            <a:ext cx="34265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b="1" dirty="0" smtClean="0">
                <a:latin typeface="Arial" pitchFamily="34" charset="0"/>
                <a:cs typeface="Arial" pitchFamily="34" charset="0"/>
              </a:rPr>
              <a:t>Arvoh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Ha,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o‘sha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fosiq,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riyokor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banda,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Makr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bilan xushomadga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qobil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sharmanda.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...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Xullas</a:t>
            </a:r>
            <a:r>
              <a:rPr lang="az-Latn-AZ" dirty="0">
                <a:latin typeface="Arial" pitchFamily="34" charset="0"/>
                <a:cs typeface="Arial" pitchFamily="34" charset="0"/>
              </a:rPr>
              <a:t>, turfa nayrang bilan, xushomad bilan Malikani xiyonatga boshladi b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zb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t. Qanday og‘ir bir razolat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ro‘y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rdi, Haml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t! </a:t>
            </a:r>
            <a:endParaRPr lang="uz-Cyrl-UZ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5" y="626412"/>
            <a:ext cx="2777824" cy="2443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97517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110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La’nati</a:t>
            </a:r>
            <a:r>
              <a:rPr lang="en-US" sz="2800" dirty="0" smtClean="0"/>
              <a:t> </a:t>
            </a:r>
            <a:r>
              <a:rPr lang="en-US" sz="2800" dirty="0" err="1" smtClean="0"/>
              <a:t>zahar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391676" y="728231"/>
            <a:ext cx="45695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Oshiqaman</a:t>
            </a:r>
            <a:r>
              <a:rPr lang="az-Latn-AZ" dirty="0">
                <a:latin typeface="Arial" pitchFamily="34" charset="0"/>
                <a:cs typeface="Arial" pitchFamily="34" charset="0"/>
              </a:rPr>
              <a:t>. O‘shanda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n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bog</a:t>
            </a:r>
            <a:r>
              <a:rPr lang="az-Latn-AZ" dirty="0">
                <a:latin typeface="Arial" pitchFamily="34" charset="0"/>
                <a:cs typeface="Arial" pitchFamily="34" charset="0"/>
              </a:rPr>
              <a:t>‘ ichra tanho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Tushki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ibodatdan k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yin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uxlab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yotarkan,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n tomonga pisib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kirmish amaking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qotil</a:t>
            </a:r>
            <a:r>
              <a:rPr lang="az-Latn-AZ" dirty="0">
                <a:latin typeface="Arial" pitchFamily="34" charset="0"/>
                <a:cs typeface="Arial" pitchFamily="34" charset="0"/>
              </a:rPr>
              <a:t>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Qo‘llarida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la’nati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u zahri halohil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7" y="482094"/>
            <a:ext cx="2290545" cy="2715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 rot="663795">
            <a:off x="262391" y="1179984"/>
            <a:ext cx="426385" cy="525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62347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0297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sz="2800" dirty="0">
                <a:latin typeface="Arial" pitchFamily="34" charset="0"/>
                <a:cs typeface="Arial" pitchFamily="34" charset="0"/>
              </a:rPr>
              <a:t>Qonning kushandasi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5964" y="590927"/>
            <a:ext cx="38075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Va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o‘shani quymish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ning qulog‘imga u,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Bilasanmi</a:t>
            </a:r>
            <a:r>
              <a:rPr lang="az-Latn-AZ" dirty="0">
                <a:latin typeface="Arial" pitchFamily="34" charset="0"/>
                <a:cs typeface="Arial" pitchFamily="34" charset="0"/>
              </a:rPr>
              <a:t>, u simobd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k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yovuz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bir og‘u,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Qonning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kushandasi,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qonga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chovut soladi,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Yuguradi</a:t>
            </a:r>
            <a:r>
              <a:rPr lang="az-Latn-AZ" dirty="0">
                <a:latin typeface="Arial" pitchFamily="34" charset="0"/>
                <a:cs typeface="Arial" pitchFamily="34" charset="0"/>
              </a:rPr>
              <a:t>, bir nafasda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chirmab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oladi.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590927"/>
            <a:ext cx="3141197" cy="2555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994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44281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Baloga</a:t>
            </a:r>
            <a:r>
              <a:rPr lang="en-US" sz="2800" dirty="0" smtClean="0"/>
              <a:t> </a:t>
            </a:r>
            <a:r>
              <a:rPr lang="en-US" sz="2800" dirty="0" err="1" smtClean="0"/>
              <a:t>yo‘liqish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08300" y="529312"/>
            <a:ext cx="28829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Sutga sirka solinganday,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qoningni shu dam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vitadi. Shu baloga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yo‘liqdim m</a:t>
            </a:r>
            <a:r>
              <a:rPr lang="uz-Cyrl-UZ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n ham.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Bir nafasda xuddi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moxov ochgand</a:t>
            </a:r>
            <a:r>
              <a:rPr lang="uz-Cyrl-UZ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k Lazar,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az-Latn-AZ" dirty="0" smtClean="0">
                <a:latin typeface="Arial" pitchFamily="34" charset="0"/>
                <a:cs typeface="Arial" pitchFamily="34" charset="0"/>
              </a:rPr>
              <a:t>Badanimni bosib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uz-Cyrl-UZ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tdi yiring-yaralar. </a:t>
            </a:r>
            <a:endParaRPr lang="uz-Cyrl-UZ" dirty="0"/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688393"/>
            <a:ext cx="2882900" cy="2267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80888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80377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Alvido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5964" y="590927"/>
            <a:ext cx="38075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Ukam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qo‘li bilan uyqu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qo‘ynida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shu zum,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Mol-u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mulkim,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malikamdan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etildim mahrum,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Osiy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umrim cho‘rt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sildi tomiridan to,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tazarru ayta oldim,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bir alvido.</a:t>
            </a:r>
            <a:endParaRPr lang="uz-Cyrl-UZ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2"/>
          <a:stretch/>
        </p:blipFill>
        <p:spPr>
          <a:xfrm>
            <a:off x="4700344" y="708025"/>
            <a:ext cx="901700" cy="2086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88" b="95640" l="6610" r="91258">
                        <a14:foregroundMark x1="13006" y1="40116" x2="12154" y2="25291"/>
                        <a14:foregroundMark x1="11087" y1="36919" x2="10021" y2="27035"/>
                        <a14:foregroundMark x1="12154" y1="25581" x2="13859" y2="24709"/>
                        <a14:foregroundMark x1="13859" y1="24709" x2="17271" y2="33430"/>
                        <a14:foregroundMark x1="13006" y1="40698" x2="14712" y2="54651"/>
                        <a14:foregroundMark x1="29424" y1="24128" x2="21962" y2="36337"/>
                        <a14:foregroundMark x1="21748" y1="35465" x2="23667" y2="29942"/>
                        <a14:foregroundMark x1="33689" y1="33140" x2="49680" y2="27907"/>
                        <a14:foregroundMark x1="49680" y1="27907" x2="53731" y2="21221"/>
                        <a14:foregroundMark x1="53731" y1="21221" x2="58849" y2="22384"/>
                        <a14:foregroundMark x1="58849" y1="22674" x2="62473" y2="24709"/>
                        <a14:foregroundMark x1="61834" y1="24128" x2="71429" y2="24128"/>
                        <a14:foregroundMark x1="70576" y1="23547" x2="72708" y2="12500"/>
                        <a14:foregroundMark x1="75267" y1="10756" x2="72921" y2="11337"/>
                        <a14:foregroundMark x1="22601" y1="88953" x2="17910" y2="82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496" y="2027410"/>
            <a:ext cx="1524000" cy="1117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00" y="613338"/>
            <a:ext cx="2450196" cy="1416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27707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834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Unutma</a:t>
            </a:r>
            <a:r>
              <a:rPr lang="en-US" sz="2800" dirty="0" smtClean="0"/>
              <a:t> </a:t>
            </a:r>
            <a:r>
              <a:rPr lang="en-US" sz="2800" dirty="0" err="1" smtClean="0"/>
              <a:t>Meni</a:t>
            </a:r>
            <a:r>
              <a:rPr lang="en-US" sz="2800" dirty="0" smtClean="0"/>
              <a:t>!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500" y="555625"/>
            <a:ext cx="31781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Qodir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qasos qanday qoyim bo‘lmasin, faqat S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n ruhingni musaffo tut, onangga t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gma. Unga odil hakam, uning loyiq javobi – Tangri taolo-yu, yana vijdon azobi. Xayr, endi fursat yetdi! Yaltiroq qurtlar Tongga p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shvoz chiqib, asta so‘nayotirlar. Alvido, alvido, unutma m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ni! </a:t>
            </a:r>
            <a:endParaRPr lang="uz-Cyrl-U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00" y="577850"/>
            <a:ext cx="2835275" cy="2563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650" y="581025"/>
            <a:ext cx="1530350" cy="1403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86635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834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sz="2800" dirty="0">
                <a:latin typeface="Arial" pitchFamily="34" charset="0"/>
                <a:cs typeface="Arial" pitchFamily="34" charset="0"/>
              </a:rPr>
              <a:t>Yurak, b</a:t>
            </a:r>
            <a:r>
              <a:rPr lang="uz-Cyrl-UZ" sz="28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2800" dirty="0">
                <a:latin typeface="Arial" pitchFamily="34" charset="0"/>
                <a:cs typeface="Arial" pitchFamily="34" charset="0"/>
              </a:rPr>
              <a:t>r chidam!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01900" y="591880"/>
            <a:ext cx="3352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600" b="1" dirty="0" smtClean="0">
                <a:latin typeface="Arial" pitchFamily="34" charset="0"/>
                <a:cs typeface="Arial" pitchFamily="34" charset="0"/>
              </a:rPr>
              <a:t>Hamlet: 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Ey, osmon! Ey, zamin! Qay bir qiblagoh Yana tinglar m</a:t>
            </a:r>
            <a:r>
              <a:rPr lang="uz-Cyrl-UZ" sz="16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ni? Balki, qora jahannam? Yurak, chiqib k</a:t>
            </a:r>
            <a:r>
              <a:rPr lang="uz-Cyrl-UZ" sz="16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tma, to‘xta!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Yurak, b</a:t>
            </a:r>
            <a:r>
              <a:rPr lang="uz-Cyrl-UZ" sz="16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r chidam! Oyoqlarim bukilmangiz! Tutingiz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raso!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r>
              <a:rPr lang="az-Latn-AZ" sz="1600" b="1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az-Latn-AZ" sz="1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“Unutma”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 d</a:t>
            </a:r>
            <a:r>
              <a:rPr lang="uz-Cyrl-UZ" sz="16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di. Sira unutarmanmi? B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chora ruh, shu shikasta kallada chindan Bir xotira yashar ekan, unutarmanmi? </a:t>
            </a:r>
            <a:endParaRPr lang="uz-Cyrl-U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591880"/>
            <a:ext cx="2553178" cy="2499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71882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50297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Oradagi</a:t>
            </a:r>
            <a:r>
              <a:rPr lang="en-US" sz="2800" dirty="0" smtClean="0"/>
              <a:t> sir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500" y="492105"/>
            <a:ext cx="4191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b="1" dirty="0" smtClean="0">
                <a:latin typeface="Arial" pitchFamily="34" charset="0"/>
                <a:cs typeface="Arial" pitchFamily="34" charset="0"/>
              </a:rPr>
              <a:t>Horatsio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Nima gap, shahzodam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!</a:t>
            </a:r>
            <a:r>
              <a:rPr lang="az-Latn-AZ" dirty="0">
                <a:latin typeface="Arial" pitchFamily="34" charset="0"/>
                <a:cs typeface="Arial" pitchFamily="34" charset="0"/>
              </a:rPr>
              <a:t> 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Hamlet: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O, koni mo‘jiza!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b="1" dirty="0" smtClean="0">
                <a:latin typeface="Arial" pitchFamily="34" charset="0"/>
                <a:cs typeface="Arial" pitchFamily="34" charset="0"/>
              </a:rPr>
              <a:t>Horatsio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Ayting, shahzodam!..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b="1" dirty="0" smtClean="0">
                <a:latin typeface="Arial" pitchFamily="34" charset="0"/>
                <a:cs typeface="Arial" pitchFamily="34" charset="0"/>
              </a:rPr>
              <a:t>Hamlet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Mayli, aytsam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ayta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qolay: shundoq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bo‘lishi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Kimning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xayoliga k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lmish?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Ammo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bu gaplar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Oramizda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qoladi-ya?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b="1" dirty="0" smtClean="0">
                <a:latin typeface="Arial" pitchFamily="34" charset="0"/>
                <a:cs typeface="Arial" pitchFamily="34" charset="0"/>
              </a:rPr>
              <a:t>Horatsio</a:t>
            </a:r>
            <a:r>
              <a:rPr lang="az-Latn-AZ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Bajon-u dil qabul qilgaymiz. </a:t>
            </a:r>
            <a:endParaRPr lang="uz-Cyrl-UZ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975" y="551537"/>
            <a:ext cx="2197100" cy="2273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221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sz="2800" dirty="0">
                <a:latin typeface="Arial" pitchFamily="34" charset="0"/>
                <a:cs typeface="Arial" pitchFamily="34" charset="0"/>
              </a:rPr>
              <a:t>Roz</a:t>
            </a:r>
            <a:r>
              <a:rPr lang="uz-Cyrl-UZ" sz="28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2800" dirty="0">
                <a:latin typeface="Arial" pitchFamily="34" charset="0"/>
                <a:cs typeface="Arial" pitchFamily="34" charset="0"/>
              </a:rPr>
              <a:t>nkrans, Gild</a:t>
            </a:r>
            <a:r>
              <a:rPr lang="uz-Cyrl-UZ" sz="28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2800" dirty="0">
                <a:latin typeface="Arial" pitchFamily="34" charset="0"/>
                <a:cs typeface="Arial" pitchFamily="34" charset="0"/>
              </a:rPr>
              <a:t>nst</a:t>
            </a:r>
            <a:r>
              <a:rPr lang="uz-Cyrl-UZ" sz="28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2800" dirty="0">
                <a:latin typeface="Arial" pitchFamily="34" charset="0"/>
                <a:cs typeface="Arial" pitchFamily="34" charset="0"/>
              </a:rPr>
              <a:t>rn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20900" y="542012"/>
            <a:ext cx="4114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b="1" dirty="0">
                <a:latin typeface="Arial" pitchFamily="34" charset="0"/>
                <a:cs typeface="Arial" pitchFamily="34" charset="0"/>
              </a:rPr>
              <a:t>Qirol: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Salom, aziz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Roz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nkrans, Gild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nst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rn!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Sizni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ko‘rish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ishtiyoqi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bilan barobar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az-Latn-AZ" dirty="0" smtClean="0">
                <a:latin typeface="Arial" pitchFamily="34" charset="0"/>
                <a:cs typeface="Arial" pitchFamily="34" charset="0"/>
              </a:rPr>
              <a:t>Chaqirmoqqa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majbur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qildi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ma’lum sabablar.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Xabardorsiz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d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yman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balki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yangi gaplardan,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dirty="0" smtClean="0">
                <a:latin typeface="Arial" pitchFamily="34" charset="0"/>
                <a:cs typeface="Arial" pitchFamily="34" charset="0"/>
              </a:rPr>
              <a:t>Haml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tdagi turlanish-u tuslanishlardan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;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r="1675"/>
          <a:stretch/>
        </p:blipFill>
        <p:spPr>
          <a:xfrm>
            <a:off x="215900" y="680449"/>
            <a:ext cx="1816840" cy="22579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9590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2329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Iqirol</a:t>
            </a:r>
            <a:r>
              <a:rPr lang="en-US" sz="2800" dirty="0" smtClean="0"/>
              <a:t> </a:t>
            </a:r>
            <a:r>
              <a:rPr lang="en-US" sz="2800" dirty="0" err="1" smtClean="0"/>
              <a:t>iltimosi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500" y="555625"/>
            <a:ext cx="3581400" cy="2590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n boshqacha aytolmayman, n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gakim o‘sha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Ham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zohiran,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ham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botinan o‘zgardi ancha. Otasining o‘limidan bo‘lak n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firoq Bilolmadim, uni yana qaqshatdi shundoq. Ikkingizdan o‘tinchim shul, t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ngdoshsiz unga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Tag‘in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maktabdoshsiz,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o‘sib-ungansiz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birga. </a:t>
            </a:r>
            <a:endParaRPr lang="uz-Cyrl-U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25" y="529312"/>
            <a:ext cx="2339975" cy="2587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06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834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Shahzoda</a:t>
            </a:r>
            <a:r>
              <a:rPr lang="en-US" sz="2800" dirty="0" smtClean="0"/>
              <a:t> </a:t>
            </a:r>
            <a:r>
              <a:rPr lang="en-US" sz="2800" dirty="0" err="1" smtClean="0"/>
              <a:t>siri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78100" y="555625"/>
            <a:ext cx="3200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dirty="0">
                <a:latin typeface="Arial" pitchFamily="34" charset="0"/>
                <a:cs typeface="Arial" pitchFamily="34" charset="0"/>
              </a:rPr>
              <a:t>Ta’til vaqtingizning rohat-farog‘atini. Shahzodani davrangizga torting, toki ul, Hushyor tortib, xalos bo‘lsin balodan butkul, Fursat topib, surishtirib s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kin bilingkim, N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chuk asror uni bundoq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qiynar </a:t>
            </a:r>
            <a:r>
              <a:rPr lang="az-Latn-AZ" dirty="0">
                <a:latin typeface="Arial" pitchFamily="34" charset="0"/>
                <a:cs typeface="Arial" pitchFamily="34" charset="0"/>
              </a:rPr>
              <a:t>b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omon. N</a:t>
            </a:r>
            <a:r>
              <a:rPr lang="uz-Cyrl-UZ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dirty="0">
                <a:latin typeface="Arial" pitchFamily="34" charset="0"/>
                <a:cs typeface="Arial" pitchFamily="34" charset="0"/>
              </a:rPr>
              <a:t>chuk doru bo‘lur uning dardiga darmon. </a:t>
            </a:r>
            <a:endParaRPr lang="uz-Cyrl-UZ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656073"/>
            <a:ext cx="2286001" cy="23844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9" t="62728" r="61765" b="20764"/>
          <a:stretch/>
        </p:blipFill>
        <p:spPr>
          <a:xfrm>
            <a:off x="825500" y="2535654"/>
            <a:ext cx="655200" cy="5424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391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44281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 err="1" smtClean="0"/>
              <a:t>Malikaning</a:t>
            </a:r>
            <a:r>
              <a:rPr lang="en-US" sz="2800" dirty="0" smtClean="0"/>
              <a:t> </a:t>
            </a:r>
            <a:r>
              <a:rPr lang="en-US" sz="2800" dirty="0" err="1" smtClean="0"/>
              <a:t>o‘tinchi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658" y="561975"/>
            <a:ext cx="4710942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600" b="1" dirty="0" smtClean="0">
                <a:latin typeface="Arial" pitchFamily="34" charset="0"/>
                <a:cs typeface="Arial" pitchFamily="34" charset="0"/>
              </a:rPr>
              <a:t>Malika</a:t>
            </a:r>
            <a:r>
              <a:rPr lang="az-Latn-AZ" sz="1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Ha, janoblar,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sizni t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z-t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z eslar edi u.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n bilmayman, 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sizdan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bo‘lak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qay 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bir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kimsaga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Yana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shundoq sodiq</a:t>
            </a:r>
            <a:r>
              <a:rPr lang="az-Latn-AZ" dirty="0">
                <a:latin typeface="Arial" pitchFamily="34" charset="0"/>
                <a:cs typeface="Arial" pitchFamily="34" charset="0"/>
              </a:rPr>
              <a:t>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bo‘lsin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samimiy tuyg‘u.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Agar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darig‘ tutmasangiz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marhamatingiz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,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Agar tutmasangiz bizdan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vaqtingiz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darig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‘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uz-Cyrl-U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494387"/>
            <a:ext cx="2971800" cy="2656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8716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67325"/>
            <a:ext cx="56261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/>
              <a:t>H</a:t>
            </a:r>
            <a:r>
              <a:rPr lang="en-US" sz="2800" dirty="0" smtClean="0"/>
              <a:t>amlet </a:t>
            </a:r>
            <a:r>
              <a:rPr lang="en-US" sz="2800" dirty="0" err="1" smtClean="0"/>
              <a:t>huzuri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uz-Cyrl-UZ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97100" y="622505"/>
            <a:ext cx="373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1600" dirty="0" smtClean="0">
                <a:latin typeface="Arial" pitchFamily="34" charset="0"/>
                <a:cs typeface="Arial" pitchFamily="34" charset="0"/>
              </a:rPr>
              <a:t>Bizning orzu-umidlarga madad b</a:t>
            </a:r>
            <a:r>
              <a:rPr lang="uz-Cyrl-UZ" sz="1600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rsangiz, Madadkorligingizni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h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ch qo‘ymasdik quruq, Ehsonlarga ko‘mar edik. Roz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nkrans: Malikam, qulluq, Sizga buyruq yarashadi, o‘tinish emas...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1600" b="1" dirty="0" smtClean="0">
                <a:latin typeface="Arial" pitchFamily="34" charset="0"/>
                <a:cs typeface="Arial" pitchFamily="34" charset="0"/>
              </a:rPr>
              <a:t>Malika</a:t>
            </a:r>
            <a:r>
              <a:rPr lang="az-Latn-AZ" sz="1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Rahmat sizga, Gild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nst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rn, Roz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nkrans. O‘g‘lim Haml</a:t>
            </a:r>
            <a:r>
              <a:rPr lang="uz-Cyrl-UZ" sz="1600" dirty="0">
                <a:latin typeface="Arial" pitchFamily="34" charset="0"/>
                <a:cs typeface="Arial" pitchFamily="34" charset="0"/>
              </a:rPr>
              <a:t>е</a:t>
            </a:r>
            <a:r>
              <a:rPr lang="az-Latn-AZ" sz="1600" dirty="0">
                <a:latin typeface="Arial" pitchFamily="34" charset="0"/>
                <a:cs typeface="Arial" pitchFamily="34" charset="0"/>
              </a:rPr>
              <a:t>t huzuriga boring shu nafas</a:t>
            </a:r>
            <a:r>
              <a:rPr lang="az-Latn-AZ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uz-Cyrl-U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498475"/>
            <a:ext cx="2164121" cy="271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29668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" y="98425"/>
            <a:ext cx="56261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Mustaqil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bajarish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uchun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topshiriqlar</a:t>
            </a:r>
            <a:r>
              <a:rPr kumimoji="0" lang="az-Latn-AZ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uz-Cyrl-UZ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75" y="575843"/>
            <a:ext cx="3438525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>
              <a:spcAft>
                <a:spcPts val="600"/>
              </a:spcAf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Haml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“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Xo‘sh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nimadan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qo‘rqay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Hayotimni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chaqaga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ko‘raman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qimmat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Axir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yetkazolsin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ruhimga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zahmat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iqrori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tabiatidagi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jihatni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ko‘rsatadi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indent="180975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Qodir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qasos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qoyim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bo‘lmasin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faqat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ruhingni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musaffo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tut,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onangga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odil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hakam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loyiq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javobi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Tangri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taolo-yu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vijdon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azobi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so‘zlariga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tayanib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marhum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qirol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tabiatini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sharhlang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0" y="631826"/>
            <a:ext cx="2413000" cy="2422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060" y="654051"/>
            <a:ext cx="2141080" cy="234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09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f831a3c1cdbce13dd7dd4ab442522346322cb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30910</TotalTime>
  <Words>2423</Words>
  <Application>Microsoft Office PowerPoint</Application>
  <PresentationFormat>Произвольный</PresentationFormat>
  <Paragraphs>270</Paragraphs>
  <Slides>64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7" baseType="lpstr">
      <vt:lpstr>Arial</vt:lpstr>
      <vt:lpstr>Calibri</vt:lpstr>
      <vt:lpstr>Office Theme</vt:lpstr>
      <vt:lpstr>Adabiyot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Adabiyot</vt:lpstr>
      <vt:lpstr>Tragediya janri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Adabiyot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Ona tili</dc:title>
  <dc:creator>ARM</dc:creator>
  <cp:lastModifiedBy>Teacher</cp:lastModifiedBy>
  <cp:revision>1655</cp:revision>
  <dcterms:created xsi:type="dcterms:W3CDTF">2020-04-13T08:06:06Z</dcterms:created>
  <dcterms:modified xsi:type="dcterms:W3CDTF">2021-03-02T10:52:56Z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