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48236" y="2275808"/>
            <a:ext cx="9920209" cy="479265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Qattiq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jismlarning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mexanik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xossalari</a:t>
            </a: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57594" y="4947852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432B421-4F6F-4702-926C-816F2D1D9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265" y="1909554"/>
            <a:ext cx="2292626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360C1C-58E0-4454-8F18-547B76B6E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57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AEDDA1-B1DC-4296-89AB-0D8EB7E55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4" y="1524000"/>
            <a:ext cx="10641497" cy="500932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o‘lchamlarini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to‘xtatilganidan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o‘lchami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qaytsa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elastik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to‘xtatilganidan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butunlay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yo‘qolmasa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plastik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45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06605E-BF93-41F8-BC0C-5D0D27895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116F10-4033-4D42-BA2F-59B9D70A9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1" y="1762539"/>
            <a:ext cx="11343861" cy="47442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Cho‘zilish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siqilish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Egilish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Buralish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Siljish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0A5E7C-0570-4ADE-94CE-7330C1AD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505" y="2401129"/>
            <a:ext cx="3932790" cy="120429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E4C678-9161-4E98-94EB-4E81AEC220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251" y="4134678"/>
            <a:ext cx="3981450" cy="9034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AC183E-6136-47F2-9B1B-750E3D47A6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251" y="1901687"/>
            <a:ext cx="3981450" cy="86201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7BE532E-5611-461F-8D2C-67D90BA77E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505" y="5110784"/>
            <a:ext cx="3932790" cy="100965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CA08AB4-D730-4998-A86C-72C80C0FE658}"/>
              </a:ext>
            </a:extLst>
          </p:cNvPr>
          <p:cNvSpPr/>
          <p:nvPr/>
        </p:nvSpPr>
        <p:spPr>
          <a:xfrm>
            <a:off x="1762539" y="2544417"/>
            <a:ext cx="2226365" cy="2192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FCDDDD0-4261-4C46-ADD9-91B393D9C26B}"/>
              </a:ext>
            </a:extLst>
          </p:cNvPr>
          <p:cNvSpPr/>
          <p:nvPr/>
        </p:nvSpPr>
        <p:spPr>
          <a:xfrm>
            <a:off x="1762539" y="3183007"/>
            <a:ext cx="2226365" cy="2192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5F13ABC-2567-4803-93E4-CA3FA6A70CD5}"/>
              </a:ext>
            </a:extLst>
          </p:cNvPr>
          <p:cNvSpPr/>
          <p:nvPr/>
        </p:nvSpPr>
        <p:spPr>
          <a:xfrm>
            <a:off x="6944139" y="2279994"/>
            <a:ext cx="2266121" cy="32405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C33EB87-73B1-4558-97DA-5EE9D9A1AFAB}"/>
              </a:ext>
            </a:extLst>
          </p:cNvPr>
          <p:cNvSpPr/>
          <p:nvPr/>
        </p:nvSpPr>
        <p:spPr>
          <a:xfrm>
            <a:off x="7642776" y="4467120"/>
            <a:ext cx="914400" cy="2385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7E0FA42-C6C5-4CC7-8AE4-56D4391F5DE5}"/>
              </a:ext>
            </a:extLst>
          </p:cNvPr>
          <p:cNvSpPr/>
          <p:nvPr/>
        </p:nvSpPr>
        <p:spPr>
          <a:xfrm>
            <a:off x="2266120" y="5400260"/>
            <a:ext cx="1099931" cy="21866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14755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F695D-6E73-44AD-9825-3B3A68134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Cho‘zilish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deformatsiyasi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6451A79-DCFC-418A-A390-9838B22BC5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4313" y="1921565"/>
                <a:ext cx="8136835" cy="470452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uzayish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uzayish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100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%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6451A79-DCFC-418A-A390-9838B22BC5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313" y="1921565"/>
                <a:ext cx="8136835" cy="4704522"/>
              </a:xfrm>
              <a:blipFill>
                <a:blip r:embed="rId2"/>
                <a:stretch>
                  <a:fillRect t="-27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89F6CF-05C2-4BC7-839F-E576A58A3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224" y="2091583"/>
            <a:ext cx="233362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6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3AE37-CF7B-4D11-846E-41A865824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57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kuchlanish</a:t>
            </a:r>
            <a:endParaRPr lang="ru-RU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E315A13-2BC6-4163-B659-1D442B8CFC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809" y="1510748"/>
                <a:ext cx="11449878" cy="5062330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Deformatsiyalangan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ko‘ndalang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deformatsiyalovchi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jihatidan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fizik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mexanik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𝝈</m:t>
                    </m:r>
                  </m:oMath>
                </a14:m>
                <a:r>
                  <a:rPr lang="en-US" dirty="0"/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𝜀</m:t>
                        </m:r>
                      </m:e>
                    </m:d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𝜀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E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∆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b="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∆</m:t>
                            </m:r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US" sz="32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begChr m:val="|"/>
                        <m:endChr m:val="|"/>
                        <m:ctrlP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</m:d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E315A13-2BC6-4163-B659-1D442B8CFC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809" y="1510748"/>
                <a:ext cx="11449878" cy="5062330"/>
              </a:xfrm>
              <a:blipFill>
                <a:blip r:embed="rId2"/>
                <a:stretch>
                  <a:fillRect l="-1384" t="-1566" r="-13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4555A7A-7C2C-482F-B351-24E88289BF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974" y="3313042"/>
            <a:ext cx="5897217" cy="178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7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10069-8CE8-4ABA-A979-24231FD89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chegarasi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F796BB-2794-4C91-9E9E-13E233A01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590261"/>
            <a:ext cx="11131826" cy="490330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Materialning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mustahkamlik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chegarasi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texnologiyasiga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Elastiklik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mo‘rtlik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554CE3-3CF6-49D9-B600-65EA5CBAE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313" y="2875722"/>
            <a:ext cx="5141843" cy="2392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7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41E060-276D-4485-AAD7-FF9662E0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21-mashq  1-masala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5E9D6EB-7B89-4B08-9329-5CEAFACB60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87896" y="2001077"/>
                <a:ext cx="10455966" cy="433346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/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Diametri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po‘lat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arqonga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30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yuk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osilgan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Arqondagi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mexanik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5E9D6EB-7B89-4B08-9329-5CEAFACB60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7896" y="2001077"/>
                <a:ext cx="10455966" cy="4333461"/>
              </a:xfrm>
              <a:blipFill>
                <a:blip r:embed="rId2"/>
                <a:stretch>
                  <a:fillRect l="-1808" t="-2391" r="-17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94921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79C4011-17AF-4AD0-9187-BFBEF20055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6104" y="437322"/>
                <a:ext cx="10946296" cy="573964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=0,02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/>
                  <a:t>                      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=30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𝑘𝑁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=30 000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=3,14</m:t>
                    </m:r>
                  </m:oMath>
                </a14:m>
                <a:r>
                  <a:rPr lang="en-US" sz="3600" dirty="0"/>
                  <a:t>                                   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600" dirty="0"/>
                  <a:t> </a:t>
                </a: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4∙30 000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3,14∙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(0,02 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=95 541 401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Pa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≈95,5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=95,5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𝑀𝑃𝑎</m:t>
                    </m:r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79C4011-17AF-4AD0-9187-BFBEF20055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6104" y="437322"/>
                <a:ext cx="10946296" cy="5739641"/>
              </a:xfrm>
              <a:blipFill>
                <a:blip r:embed="rId2"/>
                <a:stretch>
                  <a:fillRect l="-1670" t="-22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16882996-DF48-4F57-8C66-168696690DAD}"/>
              </a:ext>
            </a:extLst>
          </p:cNvPr>
          <p:cNvCxnSpPr/>
          <p:nvPr/>
        </p:nvCxnSpPr>
        <p:spPr>
          <a:xfrm>
            <a:off x="6188765" y="768626"/>
            <a:ext cx="0" cy="2875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F8BAC9E-7335-47CA-B561-4A5A2801C1A8}"/>
              </a:ext>
            </a:extLst>
          </p:cNvPr>
          <p:cNvCxnSpPr/>
          <p:nvPr/>
        </p:nvCxnSpPr>
        <p:spPr>
          <a:xfrm>
            <a:off x="636104" y="3538330"/>
            <a:ext cx="50490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47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45" y="1643270"/>
            <a:ext cx="11741921" cy="4810539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.(109-bet)</a:t>
            </a:r>
          </a:p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21-mashqning 2-masalasini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349</Words>
  <Application>Microsoft Office PowerPoint</Application>
  <PresentationFormat>Широкоэкранный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Deformatsiya</vt:lpstr>
      <vt:lpstr>Deformatsiya turlari</vt:lpstr>
      <vt:lpstr>Cho‘zilish deformatsiyasi</vt:lpstr>
      <vt:lpstr>Mexanik kuchlanish</vt:lpstr>
      <vt:lpstr>Mustahkamlik chegarasi</vt:lpstr>
      <vt:lpstr>21-mashq  1-masala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154</cp:revision>
  <dcterms:created xsi:type="dcterms:W3CDTF">2020-11-20T09:11:53Z</dcterms:created>
  <dcterms:modified xsi:type="dcterms:W3CDTF">2021-02-22T16:52:41Z</dcterms:modified>
</cp:coreProperties>
</file>