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4" r:id="rId3"/>
    <p:sldId id="309" r:id="rId4"/>
    <p:sldId id="310" r:id="rId5"/>
    <p:sldId id="301" r:id="rId6"/>
    <p:sldId id="311" r:id="rId7"/>
    <p:sldId id="313" r:id="rId8"/>
    <p:sldId id="314" r:id="rId9"/>
    <p:sldId id="316" r:id="rId10"/>
    <p:sldId id="315" r:id="rId11"/>
    <p:sldId id="317" r:id="rId12"/>
    <p:sldId id="318" r:id="rId13"/>
    <p:sldId id="30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e>
                    <m: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14:m>
                <m:oMath xmlns:m="http://schemas.openxmlformats.org/officeDocument/2006/math"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𝜺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num>
                    <m:den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𝒍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</m:den>
                  </m:f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14:m>
                <m:oMath xmlns:m="http://schemas.openxmlformats.org/officeDocument/2006/math"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𝜺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num>
                    <m:den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𝒍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</m:den>
                  </m:f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∙100</a:t>
              </a:r>
              <a14:m>
                <m:oMath xmlns:m="http://schemas.openxmlformats.org/officeDocument/2006/math"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%</m:t>
                  </m:r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ru-RU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𝒍=𝒍−𝒍_𝟎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𝜺=</a:t>
              </a:r>
              <a:r>
                <a:rPr lang="ru-RU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𝒍/𝒍_𝟎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𝜺=</a:t>
              </a:r>
              <a:r>
                <a:rPr lang="ru-RU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𝒍/𝒍_𝟎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∙100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%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𝝈</m:t>
                  </m:r>
                  <m:r>
                    <a:rPr lang="en-US" sz="3600" b="1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𝑭</m:t>
                      </m:r>
                    </m:num>
                    <m:den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</m:den>
                  </m:f>
                </m:oMath>
              </a14:m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14:m>
                <m:oMath xmlns:m="http://schemas.openxmlformats.org/officeDocument/2006/math">
                  <m:r>
                    <a:rPr lang="en-US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𝝈</m:t>
                  </m:r>
                  <m:r>
                    <a:rPr lang="en-US" sz="3600" b="1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  <m:r>
                    <a:rPr lang="en-US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∙</m:t>
                  </m:r>
                  <m:d>
                    <m:dPr>
                      <m:begChr m:val="|"/>
                      <m:endChr m:val="|"/>
                      <m:ctrlPr>
                        <a:rPr lang="en-US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dPr>
                    <m:e>
                      <m:r>
                        <a:rPr lang="en-US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𝜀</m:t>
                      </m:r>
                    </m:e>
                  </m:d>
                </m:oMath>
              </a14:m>
              <a:r>
                <a:rPr lang="en-US" sz="3600" b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14:m>
                <m:oMath xmlns:m="http://schemas.openxmlformats.org/officeDocument/2006/math">
                  <m:r>
                    <a:rPr lang="en-US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𝑭</m:t>
                  </m:r>
                  <m:r>
                    <a:rPr lang="en-US" sz="3600" b="1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m:rPr>
                      <m:sty m:val="p"/>
                    </m:rPr>
                    <a:rPr lang="en-US" sz="3600" b="0" i="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ES</m:t>
                  </m:r>
                  <m:f>
                    <m:fPr>
                      <m:ctrlP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num>
                    <m:den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𝒍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b>
                      </m:sSub>
                    </m:den>
                  </m:f>
                </m:oMath>
              </a14:m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ru-RU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𝝈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=𝑭/𝑺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en-US" sz="3600" b="1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𝝈=</a:t>
              </a:r>
              <a:r>
                <a:rPr lang="en-US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𝐸∙|𝜀|</a:t>
              </a:r>
              <a:r>
                <a:rPr lang="en-US" sz="3600" b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:r>
                <a:rPr lang="en-US" sz="3600" b="1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𝑭=</a:t>
              </a:r>
              <a:r>
                <a:rPr lang="en-US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ES</a:t>
              </a:r>
              <a:r>
                <a:rPr lang="ru-RU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 ∆</a:t>
              </a:r>
              <a:r>
                <a:rPr lang="en-US" sz="3600" b="1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𝒍/𝒍_𝟎 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7B992BFA-5E0C-49B7-A0C6-268DAC288FDB}" type="pres">
      <dgm:prSet presAssocID="{A3E456A2-D326-4DA6-8127-B533CA59FC6D}" presName="text_1" presStyleLbl="node1" presStyleIdx="0" presStyleCnt="2">
        <dgm:presLayoutVars>
          <dgm:bulletEnabled val="1"/>
        </dgm:presLayoutVars>
      </dgm:prSet>
      <dgm:spPr/>
    </dgm:pt>
    <dgm:pt modelId="{96B4FC21-D2E5-493D-BFF4-0A87FEA25913}" type="pres">
      <dgm:prSet presAssocID="{A3E456A2-D326-4DA6-8127-B533CA59FC6D}" presName="accent_1" presStyleCnt="0"/>
      <dgm:spPr/>
    </dgm:pt>
    <dgm:pt modelId="{181D2663-E005-40D7-A353-1D0673874303}" type="pres">
      <dgm:prSet presAssocID="{A3E456A2-D326-4DA6-8127-B533CA59FC6D}" presName="accentRepeatNode" presStyleLbl="solidFgAcc1" presStyleIdx="0" presStyleCnt="2"/>
      <dgm:spPr/>
    </dgm:pt>
    <dgm:pt modelId="{6EEED82B-00A9-420D-948B-3442C270086A}" type="pres">
      <dgm:prSet presAssocID="{109EE75B-CF16-4740-BC36-AF00DFC18E42}" presName="text_2" presStyleLbl="node1" presStyleIdx="1" presStyleCnt="2">
        <dgm:presLayoutVars>
          <dgm:bulletEnabled val="1"/>
        </dgm:presLayoutVars>
      </dgm:prSet>
      <dgm:spPr/>
    </dgm:pt>
    <dgm:pt modelId="{31641112-5A13-4A9C-825B-DDBB2E5CA4D3}" type="pres">
      <dgm:prSet presAssocID="{109EE75B-CF16-4740-BC36-AF00DFC18E42}" presName="accent_2" presStyleCnt="0"/>
      <dgm:spPr/>
    </dgm:pt>
    <dgm:pt modelId="{AAD8FE27-334A-4825-98E5-F65AAF82A0F6}" type="pres">
      <dgm:prSet presAssocID="{109EE75B-CF16-4740-BC36-AF00DFC18E42}" presName="accentRepeatNode" presStyleLbl="solidFgAcc1" presStyleIdx="1" presStyleCnt="2"/>
      <dgm:spPr/>
    </dgm:pt>
  </dgm:ptLst>
  <dgm:cxnLst>
    <dgm:cxn modelId="{B89EDF0C-BB26-4D1B-B9F7-1FF872028A83}" type="presOf" srcId="{A3E456A2-D326-4DA6-8127-B533CA59FC6D}" destId="{7B992BFA-5E0C-49B7-A0C6-268DAC288FDB}" srcOrd="0" destOrd="0" presId="urn:microsoft.com/office/officeart/2008/layout/VerticalCurvedList"/>
    <dgm:cxn modelId="{DDD42613-026E-4A7F-BAE1-DD55079433B8}" srcId="{5FCEF20D-90D8-4EF4-8475-1AB1D4D24C48}" destId="{109EE75B-CF16-4740-BC36-AF00DFC18E42}" srcOrd="1" destOrd="0" parTransId="{8C9FBF70-05A6-45ED-BCB6-E49E87F8DBDE}" sibTransId="{C02B65E5-BB67-4B3F-A497-218B89643E8E}"/>
    <dgm:cxn modelId="{E12D1F61-C0E3-4976-867E-1F09C482F4D5}" type="presOf" srcId="{1118FA43-2349-4050-B968-040D8AF69D44}" destId="{504F573F-828B-46F7-92C0-3908353DD4B1}" srcOrd="0" destOrd="0" presId="urn:microsoft.com/office/officeart/2008/layout/VerticalCurvedList"/>
    <dgm:cxn modelId="{ABFB1362-9D8E-483C-A9AB-0C2EEC7817E3}" srcId="{5FCEF20D-90D8-4EF4-8475-1AB1D4D24C48}" destId="{A3E456A2-D326-4DA6-8127-B533CA59FC6D}" srcOrd="0" destOrd="0" parTransId="{1BF1E481-4C4A-4076-A5CF-5971031F3497}" sibTransId="{1118FA43-2349-4050-B968-040D8AF69D44}"/>
    <dgm:cxn modelId="{A7BF0163-C6E3-4464-8E88-CB79E27BBB48}" type="presOf" srcId="{109EE75B-CF16-4740-BC36-AF00DFC18E42}" destId="{6EEED82B-00A9-420D-948B-3442C270086A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37E80530-752C-4EEC-95A4-B25AEEB1B6F2}" type="presParOf" srcId="{268DD24B-0089-4637-B100-7C5369E615A4}" destId="{7B992BFA-5E0C-49B7-A0C6-268DAC288FDB}" srcOrd="1" destOrd="0" presId="urn:microsoft.com/office/officeart/2008/layout/VerticalCurvedList"/>
    <dgm:cxn modelId="{6AD469E9-854C-49DF-865C-2E5C31B4CECE}" type="presParOf" srcId="{268DD24B-0089-4637-B100-7C5369E615A4}" destId="{96B4FC21-D2E5-493D-BFF4-0A87FEA25913}" srcOrd="2" destOrd="0" presId="urn:microsoft.com/office/officeart/2008/layout/VerticalCurvedList"/>
    <dgm:cxn modelId="{9A2CC161-3FB2-4C8A-BA43-CF29A4853EC0}" type="presParOf" srcId="{96B4FC21-D2E5-493D-BFF4-0A87FEA25913}" destId="{181D2663-E005-40D7-A353-1D0673874303}" srcOrd="0" destOrd="0" presId="urn:microsoft.com/office/officeart/2008/layout/VerticalCurvedList"/>
    <dgm:cxn modelId="{8B2025AF-654F-45C6-B2FC-296882E5FBA4}" type="presParOf" srcId="{268DD24B-0089-4637-B100-7C5369E615A4}" destId="{6EEED82B-00A9-420D-948B-3442C270086A}" srcOrd="3" destOrd="0" presId="urn:microsoft.com/office/officeart/2008/layout/VerticalCurvedList"/>
    <dgm:cxn modelId="{B880C73C-2F07-4BC8-B5D6-B2C480CA0CA1}" type="presParOf" srcId="{268DD24B-0089-4637-B100-7C5369E615A4}" destId="{31641112-5A13-4A9C-825B-DDBB2E5CA4D3}" srcOrd="4" destOrd="0" presId="urn:microsoft.com/office/officeart/2008/layout/VerticalCurvedList"/>
    <dgm:cxn modelId="{2D830B1B-7372-4CF0-A75C-21DCEFCBA957}" type="presParOf" srcId="{31641112-5A13-4A9C-825B-DDBB2E5CA4D3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7B992BFA-5E0C-49B7-A0C6-268DAC288FDB}" type="pres">
      <dgm:prSet presAssocID="{A3E456A2-D326-4DA6-8127-B533CA59FC6D}" presName="text_1" presStyleLbl="node1" presStyleIdx="0" presStyleCnt="2">
        <dgm:presLayoutVars>
          <dgm:bulletEnabled val="1"/>
        </dgm:presLayoutVars>
      </dgm:prSet>
      <dgm:spPr/>
    </dgm:pt>
    <dgm:pt modelId="{96B4FC21-D2E5-493D-BFF4-0A87FEA25913}" type="pres">
      <dgm:prSet presAssocID="{A3E456A2-D326-4DA6-8127-B533CA59FC6D}" presName="accent_1" presStyleCnt="0"/>
      <dgm:spPr/>
    </dgm:pt>
    <dgm:pt modelId="{181D2663-E005-40D7-A353-1D0673874303}" type="pres">
      <dgm:prSet presAssocID="{A3E456A2-D326-4DA6-8127-B533CA59FC6D}" presName="accentRepeatNode" presStyleLbl="solidFgAcc1" presStyleIdx="0" presStyleCnt="2"/>
      <dgm:spPr/>
    </dgm:pt>
    <dgm:pt modelId="{6EEED82B-00A9-420D-948B-3442C270086A}" type="pres">
      <dgm:prSet presAssocID="{109EE75B-CF16-4740-BC36-AF00DFC18E42}" presName="text_2" presStyleLbl="node1" presStyleIdx="1" presStyleCnt="2">
        <dgm:presLayoutVars>
          <dgm:bulletEnabled val="1"/>
        </dgm:presLayoutVars>
      </dgm:prSet>
      <dgm:spPr/>
    </dgm:pt>
    <dgm:pt modelId="{31641112-5A13-4A9C-825B-DDBB2E5CA4D3}" type="pres">
      <dgm:prSet presAssocID="{109EE75B-CF16-4740-BC36-AF00DFC18E42}" presName="accent_2" presStyleCnt="0"/>
      <dgm:spPr/>
    </dgm:pt>
    <dgm:pt modelId="{AAD8FE27-334A-4825-98E5-F65AAF82A0F6}" type="pres">
      <dgm:prSet presAssocID="{109EE75B-CF16-4740-BC36-AF00DFC18E42}" presName="accentRepeatNode" presStyleLbl="solidFgAcc1" presStyleIdx="1" presStyleCnt="2"/>
      <dgm:spPr/>
    </dgm:pt>
  </dgm:ptLst>
  <dgm:cxnLst>
    <dgm:cxn modelId="{B89EDF0C-BB26-4D1B-B9F7-1FF872028A83}" type="presOf" srcId="{A3E456A2-D326-4DA6-8127-B533CA59FC6D}" destId="{7B992BFA-5E0C-49B7-A0C6-268DAC288FDB}" srcOrd="0" destOrd="0" presId="urn:microsoft.com/office/officeart/2008/layout/VerticalCurvedList"/>
    <dgm:cxn modelId="{DDD42613-026E-4A7F-BAE1-DD55079433B8}" srcId="{5FCEF20D-90D8-4EF4-8475-1AB1D4D24C48}" destId="{109EE75B-CF16-4740-BC36-AF00DFC18E42}" srcOrd="1" destOrd="0" parTransId="{8C9FBF70-05A6-45ED-BCB6-E49E87F8DBDE}" sibTransId="{C02B65E5-BB67-4B3F-A497-218B89643E8E}"/>
    <dgm:cxn modelId="{E12D1F61-C0E3-4976-867E-1F09C482F4D5}" type="presOf" srcId="{1118FA43-2349-4050-B968-040D8AF69D44}" destId="{504F573F-828B-46F7-92C0-3908353DD4B1}" srcOrd="0" destOrd="0" presId="urn:microsoft.com/office/officeart/2008/layout/VerticalCurvedList"/>
    <dgm:cxn modelId="{ABFB1362-9D8E-483C-A9AB-0C2EEC7817E3}" srcId="{5FCEF20D-90D8-4EF4-8475-1AB1D4D24C48}" destId="{A3E456A2-D326-4DA6-8127-B533CA59FC6D}" srcOrd="0" destOrd="0" parTransId="{1BF1E481-4C4A-4076-A5CF-5971031F3497}" sibTransId="{1118FA43-2349-4050-B968-040D8AF69D44}"/>
    <dgm:cxn modelId="{A7BF0163-C6E3-4464-8E88-CB79E27BBB48}" type="presOf" srcId="{109EE75B-CF16-4740-BC36-AF00DFC18E42}" destId="{6EEED82B-00A9-420D-948B-3442C270086A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37E80530-752C-4EEC-95A4-B25AEEB1B6F2}" type="presParOf" srcId="{268DD24B-0089-4637-B100-7C5369E615A4}" destId="{7B992BFA-5E0C-49B7-A0C6-268DAC288FDB}" srcOrd="1" destOrd="0" presId="urn:microsoft.com/office/officeart/2008/layout/VerticalCurvedList"/>
    <dgm:cxn modelId="{6AD469E9-854C-49DF-865C-2E5C31B4CECE}" type="presParOf" srcId="{268DD24B-0089-4637-B100-7C5369E615A4}" destId="{96B4FC21-D2E5-493D-BFF4-0A87FEA25913}" srcOrd="2" destOrd="0" presId="urn:microsoft.com/office/officeart/2008/layout/VerticalCurvedList"/>
    <dgm:cxn modelId="{9A2CC161-3FB2-4C8A-BA43-CF29A4853EC0}" type="presParOf" srcId="{96B4FC21-D2E5-493D-BFF4-0A87FEA25913}" destId="{181D2663-E005-40D7-A353-1D0673874303}" srcOrd="0" destOrd="0" presId="urn:microsoft.com/office/officeart/2008/layout/VerticalCurvedList"/>
    <dgm:cxn modelId="{8B2025AF-654F-45C6-B2FC-296882E5FBA4}" type="presParOf" srcId="{268DD24B-0089-4637-B100-7C5369E615A4}" destId="{6EEED82B-00A9-420D-948B-3442C270086A}" srcOrd="3" destOrd="0" presId="urn:microsoft.com/office/officeart/2008/layout/VerticalCurvedList"/>
    <dgm:cxn modelId="{B880C73C-2F07-4BC8-B5D6-B2C480CA0CA1}" type="presParOf" srcId="{268DD24B-0089-4637-B100-7C5369E615A4}" destId="{31641112-5A13-4A9C-825B-DDBB2E5CA4D3}" srcOrd="4" destOrd="0" presId="urn:microsoft.com/office/officeart/2008/layout/VerticalCurvedList"/>
    <dgm:cxn modelId="{2D830B1B-7372-4CF0-A75C-21DCEFCBA957}" type="presParOf" srcId="{31641112-5A13-4A9C-825B-DDBB2E5CA4D3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5845446" y="-901573"/>
          <a:ext cx="7013460" cy="7013460"/>
        </a:xfrm>
        <a:prstGeom prst="blockArc">
          <a:avLst>
            <a:gd name="adj1" fmla="val 18900000"/>
            <a:gd name="adj2" fmla="val 2700000"/>
            <a:gd name="adj3" fmla="val 30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92BFA-5E0C-49B7-A0C6-268DAC288FDB}">
      <dsp:nvSpPr>
        <dsp:cNvPr id="0" name=""/>
        <dsp:cNvSpPr/>
      </dsp:nvSpPr>
      <dsp:spPr>
        <a:xfrm>
          <a:off x="957785" y="744345"/>
          <a:ext cx="10053789" cy="1488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483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∆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𝒍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𝒍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sSub>
                <m:sSubPr>
                  <m:ctrlP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</m:e>
                <m:sub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𝟎</m:t>
                  </m:r>
                </m:sub>
              </m:sSub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14:m xmlns:a14="http://schemas.microsoft.com/office/drawing/2010/main">
            <m:oMath xmlns:m="http://schemas.openxmlformats.org/officeDocument/2006/math"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𝜺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ru-RU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</m:num>
                <m:den>
                  <m:sSub>
                    <m:sSubPr>
                      <m:ctrlP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e>
                    <m:sub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</m:den>
              </m:f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14:m xmlns:a14="http://schemas.microsoft.com/office/drawing/2010/main">
            <m:oMath xmlns:m="http://schemas.openxmlformats.org/officeDocument/2006/math"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𝜺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ru-RU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</m:num>
                <m:den>
                  <m:sSub>
                    <m:sSubPr>
                      <m:ctrlP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e>
                    <m:sub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</m:den>
              </m:f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∙100</a:t>
          </a:r>
          <a14:m xmlns:a14="http://schemas.microsoft.com/office/drawing/2010/main">
            <m:oMath xmlns:m="http://schemas.openxmlformats.org/officeDocument/2006/math"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%</m:t>
              </m:r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7785" y="744345"/>
        <a:ext cx="10053789" cy="1488482"/>
      </dsp:txXfrm>
    </dsp:sp>
    <dsp:sp modelId="{181D2663-E005-40D7-A353-1D0673874303}">
      <dsp:nvSpPr>
        <dsp:cNvPr id="0" name=""/>
        <dsp:cNvSpPr/>
      </dsp:nvSpPr>
      <dsp:spPr>
        <a:xfrm>
          <a:off x="27484" y="558285"/>
          <a:ext cx="1860602" cy="18606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ED82B-00A9-420D-948B-3442C270086A}">
      <dsp:nvSpPr>
        <dsp:cNvPr id="0" name=""/>
        <dsp:cNvSpPr/>
      </dsp:nvSpPr>
      <dsp:spPr>
        <a:xfrm>
          <a:off x="957785" y="2977485"/>
          <a:ext cx="10053789" cy="1488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483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𝝈</m:t>
              </m:r>
              <m:r>
                <a:rPr lang="en-US" sz="3600" b="1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𝑭</m:t>
                  </m:r>
                </m:num>
                <m:den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𝑺</m:t>
                  </m:r>
                </m:den>
              </m:f>
            </m:oMath>
          </a14:m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    </a:t>
          </a:r>
          <a14:m xmlns:a14="http://schemas.microsoft.com/office/drawing/2010/main">
            <m:oMath xmlns:m="http://schemas.openxmlformats.org/officeDocument/2006/math">
              <m:r>
                <a:rPr lang="en-US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𝝈</m:t>
              </m:r>
              <m:r>
                <a:rPr lang="en-US" sz="3600" b="1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𝐸</m:t>
              </m:r>
              <m:r>
                <a:rPr lang="en-US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∙</m:t>
              </m:r>
              <m:d>
                <m:dPr>
                  <m:begChr m:val="|"/>
                  <m:endChr m:val="|"/>
                  <m:ctrlPr>
                    <a:rPr lang="en-US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dPr>
                <m:e>
                  <m:r>
                    <a:rPr lang="en-US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𝜀</m:t>
                  </m:r>
                </m:e>
              </m:d>
            </m:oMath>
          </a14:m>
          <a:r>
            <a:rPr lang="en-US" sz="3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14:m xmlns:a14="http://schemas.microsoft.com/office/drawing/2010/main">
            <m:oMath xmlns:m="http://schemas.openxmlformats.org/officeDocument/2006/math">
              <m:r>
                <a:rPr lang="en-US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𝑭</m:t>
              </m:r>
              <m:r>
                <a:rPr lang="en-US" sz="3600" b="1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m:rPr>
                  <m:sty m:val="p"/>
                </m:rPr>
                <a:rPr lang="en-US" sz="3600" b="0" i="0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ES</m:t>
              </m:r>
              <m:f>
                <m:fPr>
                  <m:ctrlP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ru-RU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en-US" sz="3600" b="1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𝒍</m:t>
                  </m:r>
                </m:num>
                <m:den>
                  <m:sSub>
                    <m:sSubPr>
                      <m:ctrlP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e>
                    <m:sub>
                      <m:r>
                        <a:rPr lang="en-US" sz="3600" b="1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sub>
                  </m:sSub>
                </m:den>
              </m:f>
            </m:oMath>
          </a14:m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7785" y="2977485"/>
        <a:ext cx="10053789" cy="1488482"/>
      </dsp:txXfrm>
    </dsp:sp>
    <dsp:sp modelId="{AAD8FE27-334A-4825-98E5-F65AAF82A0F6}">
      <dsp:nvSpPr>
        <dsp:cNvPr id="0" name=""/>
        <dsp:cNvSpPr/>
      </dsp:nvSpPr>
      <dsp:spPr>
        <a:xfrm>
          <a:off x="27484" y="2791425"/>
          <a:ext cx="1860602" cy="18606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75BF7-1D56-4CAA-8F43-785ABB551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A93DCB-00D3-4AB8-A4BC-B46DB806E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DFA811-CF4B-48A1-8DA5-198E9E03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3F9584-78BF-4B71-BB6B-6A24C5CD8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7F9958-C8E3-4772-9B66-6D0D6F93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01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DABEF8-31FB-42D3-BCED-636B76ED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390C84-D6A2-4DE4-812E-D81C56523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62D302-AAC8-429B-88D7-6BD067AC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C54B58-3F2E-494E-9AE9-AA36B43D2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1BF96A-53B1-487B-9D02-E66CC15D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68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FFAD5E-0C9C-4D2A-91B9-66B709CE0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2BBB7C1-2146-4B1C-88EB-93B497EAC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6B8265-FD29-47E7-9B3A-C5B424EC3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78360C-38C8-4DB7-906D-47986F831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EBDE74-588B-4C94-B1A4-684C1CF8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0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90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E1C98-B7B0-42E4-8594-71CBEEBE3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209201-210E-4550-BCA4-A43585AE9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143315-E68F-40BF-A8FC-00D1B41F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B74090-2825-4B23-895B-020F9F364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ACC863-8EFE-4667-B6BF-8AFD5DF6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44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BFFA09-64F4-4A1A-8CA5-7A982757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41D804-D03E-4300-B8F2-1825B3182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976F05-874D-4698-99C3-0A20C7B5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679783-BCD1-4C91-B09A-B99F71022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CA7975-A7F8-42EA-B351-1ABE0E1B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5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47063-E076-4153-9427-D147FF2D4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572EEE-5962-42C5-9686-9C544CB0D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0EFB7D-2D4F-48F2-8D40-64ADDB0E3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D47414-6C1F-4C67-B780-86C67E99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2F410C-7B6A-4734-B23A-30C21C2D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A95852-86DA-45F2-BDF2-E01C395F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47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AE5E9-0178-4E3A-8653-B7ED089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A5C5E7-3E17-4CA0-B85D-52B5032EF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5004935-6B52-40BB-8C0C-CD6725B30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ED4944E-5D33-4E25-AEF7-67344218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0EA217-AF16-4AB3-9D3E-9EEA52ECB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6A7E901-D242-4360-A9F9-3DC32BC1A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C84B2E-066E-4075-91EC-ED4423D6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54AD58-00A3-4EC2-A331-9A3C7BBE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27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9D169-566B-41FD-9D95-4E692608D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94E49E-6136-4992-B8A9-65C9700B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4FB046-2EDF-4EC3-9A2B-8F6940D8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F97B547-B9FD-488B-B55E-49EA66DF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95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A8B7D32-2759-47A0-B491-FF914693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5C64CF-8B55-4906-B254-57B040C3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4FDD55-9C4E-4AD8-99CB-8CB43EC0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72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AE96B-F225-4D59-A890-90FC1C6D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D0F31D-3A64-4400-B279-7CAD84E9B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2AF6FE-8735-445F-8536-5C7A46D7E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5EAA80-2317-44F2-91BA-1FE09188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328C95-61C6-4441-B01F-880EDE697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0F120B-AB74-4594-8F04-C9DD7EEB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2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B0E03-F055-4681-B857-A5329806A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7CF61A6-9E41-411C-9793-F9B0EC506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C1ED71-999B-414A-9E8F-F0A8377DF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4E2DE6-5827-4FF6-91AC-D91EF0A9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6A12E0-1D8E-4F0A-8119-38D1403B8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818FAB-7D46-46C6-A702-CEB2B6CF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5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DEF326-ADBC-4413-A75B-9920B5C2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BC194B-1A18-4576-995E-40BB3A0E7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E9A852-B0E4-40D3-B396-9021E4ECF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93D9-F015-48C0-80B3-13C53D6369E2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C4F58D-7215-486A-811A-A6781BA47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0F5FF1-9AD5-47C5-969F-1C973D7BF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20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4" y="2028794"/>
            <a:ext cx="9446434" cy="499328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80021" y="2382144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24037" y="4694649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317DF0B-DDDF-413A-9A10-0F165B4AB1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530" y="2229744"/>
            <a:ext cx="2740349" cy="163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5B4648-BAFF-4AC2-8289-24521714C7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574" y="516835"/>
                <a:ext cx="11290851" cy="5817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sub>
                        </m:sSub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600" dirty="0"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170∙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9,8 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∙(7800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1000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=2551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𝟐𝟓𝟓𝟏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5B4648-BAFF-4AC2-8289-24521714C7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574" y="516835"/>
                <a:ext cx="11290851" cy="581770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63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F688A-852D-4986-8FBE-2FE27C28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0A57423-CABD-47F7-8EE6-14A95A4928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1683026"/>
                <a:ext cx="11145078" cy="483704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1,2 m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ko‘ndalang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1,5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osilganda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sim 2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uzayadi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Shu sim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Yung moduli 180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Gpa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0A57423-CABD-47F7-8EE6-14A95A4928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1683026"/>
                <a:ext cx="11145078" cy="4837043"/>
              </a:xfrm>
              <a:blipFill>
                <a:blip r:embed="rId2"/>
                <a:stretch>
                  <a:fillRect l="-1696" r="-1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479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675641" y="187552"/>
                <a:ext cx="5092285" cy="343389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;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</m:d>
                    <m: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E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∆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E</m:t>
                    </m:r>
                    <m:d>
                      <m:dPr>
                        <m:begChr m:val="|"/>
                        <m:endChr m:val="|"/>
                        <m:ctrlP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∆</m:t>
                            </m:r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32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sz="32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𝐸𝑆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∆</m:t>
                            </m:r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675641" y="187552"/>
                <a:ext cx="5092285" cy="3433893"/>
              </a:xfrm>
              <a:blipFill>
                <a:blip r:embed="rId2"/>
                <a:stretch>
                  <a:fillRect t="-3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5641" y="95480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52051" y="3229643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374" y="187554"/>
                <a:ext cx="6056244" cy="30490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   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 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=180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𝐺𝑃𝑎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=180∙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Pa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74" y="187554"/>
                <a:ext cx="6056244" cy="3049002"/>
              </a:xfrm>
              <a:prstGeom prst="rect">
                <a:avLst/>
              </a:prstGeom>
              <a:blipFill>
                <a:blip r:embed="rId3"/>
                <a:stretch>
                  <a:fillRect l="-3122" t="-3600" b="-26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Текст 8">
                <a:extLst>
                  <a:ext uri="{FF2B5EF4-FFF2-40B4-BE49-F238E27FC236}">
                    <a16:creationId xmlns:a16="http://schemas.microsoft.com/office/drawing/2014/main" id="{47B76F73-7BC2-41EB-9761-0E7F21CD34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4134678"/>
                <a:ext cx="11542640" cy="25357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=180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Pa</m:t>
                    </m:r>
                    <m:r>
                      <a:rPr lang="en-US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∙1,5∙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1,2 </m:t>
                        </m:r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=450 </m:t>
                    </m:r>
                    <m:r>
                      <m:rPr>
                        <m:sty m:val="p"/>
                      </m:rP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</m:oMath>
                </a14:m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𝟒𝟓𝟎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Текст 8">
                <a:extLst>
                  <a:ext uri="{FF2B5EF4-FFF2-40B4-BE49-F238E27FC236}">
                    <a16:creationId xmlns:a16="http://schemas.microsoft.com/office/drawing/2014/main" id="{47B76F73-7BC2-41EB-9761-0E7F21CD34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134678"/>
                <a:ext cx="11542640" cy="2535768"/>
              </a:xfrm>
              <a:prstGeom prst="rect">
                <a:avLst/>
              </a:prstGeom>
              <a:blipFill>
                <a:blip r:embed="rId4"/>
                <a:stretch>
                  <a:fillRect l="-1849" t="-1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3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2014330"/>
            <a:ext cx="11039061" cy="18398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21-mashqning  4-masalasini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127-betdagi 8, 10-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testlarni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187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23777" y="1502545"/>
              <a:ext cx="11039060" cy="521031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23777" y="1502545"/>
              <a:ext cx="11039060" cy="521031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4512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25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E4D10F-8CC7-47AE-BC9A-B39ECDBC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  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970B9C2-17CD-4B43-8F82-5CC2DACDAE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3339" y="1961322"/>
                <a:ext cx="11211339" cy="466476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Elastiklik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(Yung) moduli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A)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/>
                  <a:t>          B)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/>
                  <a:t>        C)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𝑃𝑎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/>
                  <a:t>        D)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𝑃𝑎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:r>
                  <a:rPr lang="en-US" sz="3200" dirty="0"/>
                  <a:t>D)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𝑃𝑎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970B9C2-17CD-4B43-8F82-5CC2DACDAE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3339" y="1961322"/>
                <a:ext cx="11211339" cy="4664765"/>
              </a:xfrm>
              <a:blipFill>
                <a:blip r:embed="rId2"/>
                <a:stretch>
                  <a:fillRect t="-27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539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ED63F8-FA48-4E76-B58B-7F4B2E56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21-mashq  3-masala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51E654-B32C-4C1F-B125-F523FD3ECD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852" y="2054087"/>
                <a:ext cx="11039061" cy="4122876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Mustahkamlik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0,5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4000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gisht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devorning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A51E654-B32C-4C1F-B125-F523FD3ECD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852" y="2054087"/>
                <a:ext cx="11039061" cy="4122876"/>
              </a:xfrm>
              <a:blipFill>
                <a:blip r:embed="rId2"/>
                <a:stretch>
                  <a:fillRect l="-1380" t="-1923" r="-14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298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𝑚𝑔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𝑆h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𝑚𝑔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  <m:r>
                        <a:rPr lang="en-US" sz="3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𝑆h𝑔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  <m:r>
                        <a:rPr lang="en-US" sz="3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ρ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h𝑔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  <a:blipFill>
                <a:blip r:embed="rId2"/>
                <a:stretch>
                  <a:fillRect t="-25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5641" y="95480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762792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4611756"/>
                <a:ext cx="11032710" cy="19832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4000</m:t>
                        </m:r>
                        <m:f>
                          <m:f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∙9,8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=12,7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4611756"/>
                <a:ext cx="11032710" cy="1983211"/>
              </a:xfrm>
              <a:prstGeom prst="rect">
                <a:avLst/>
              </a:prstGeom>
              <a:blipFill>
                <a:blip r:embed="rId3"/>
                <a:stretch>
                  <a:fillRect l="-1714" b="-8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4404" y="187553"/>
                <a:ext cx="5380379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𝑃𝑎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=4000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=9,8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4" y="187553"/>
                <a:ext cx="5380379" cy="3234533"/>
              </a:xfrm>
              <a:prstGeom prst="rect">
                <a:avLst/>
              </a:prstGeom>
              <a:blipFill>
                <a:blip r:embed="rId4"/>
                <a:stretch>
                  <a:fillRect l="-3398" t="-3396" b="-3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CF994-98B9-49F0-B761-3229F2C38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21-mashq  5-masala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D86DD1-7AFD-4165-8FF5-DE540346D9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01148" y="1815548"/>
                <a:ext cx="10508974" cy="436141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sterjen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7,85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𝑘𝑁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uzilib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mustahkamlik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170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D86DD1-7AFD-4165-8FF5-DE540346D9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01148" y="1815548"/>
                <a:ext cx="10508974" cy="4361415"/>
              </a:xfrm>
              <a:blipFill>
                <a:blip r:embed="rId2"/>
                <a:stretch>
                  <a:fillRect l="-1798" r="-17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587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𝜎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𝜋𝜎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  <a:blipFill>
                <a:blip r:embed="rId2"/>
                <a:stretch>
                  <a:fillRect t="-2582" b="-4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5641" y="95480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01148" y="1954410"/>
            <a:ext cx="406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3826" y="4611756"/>
                <a:ext cx="11688414" cy="19832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 4∙7850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3,14∙170∙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𝑃𝑎</m:t>
                            </m:r>
                          </m:den>
                        </m:f>
                      </m:e>
                    </m:rad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=7,7∙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=7,7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mm</m:t>
                    </m:r>
                  </m:oMath>
                </a14:m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𝒎𝒎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6" y="4611756"/>
                <a:ext cx="11688414" cy="1983211"/>
              </a:xfrm>
              <a:prstGeom prst="rect">
                <a:avLst/>
              </a:prstGeom>
              <a:blipFill>
                <a:blip r:embed="rId3"/>
                <a:stretch>
                  <a:fillRect l="-1565" b="-2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8628" y="187552"/>
                <a:ext cx="5907014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=7,85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=7850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=170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=170∙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𝑃𝑎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28" y="187552"/>
                <a:ext cx="5907014" cy="3234533"/>
              </a:xfrm>
              <a:prstGeom prst="rect">
                <a:avLst/>
              </a:prstGeom>
              <a:blipFill>
                <a:blip r:embed="rId4"/>
                <a:stretch>
                  <a:fillRect l="-2580" t="-3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5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182B1-ABE4-4F81-BBC2-130882E7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21-mashq  6-mashq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2FD2D0A-4D38-4A6A-B215-0559D954C6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4400" y="1603513"/>
                <a:ext cx="10336696" cy="475753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sz="3200" dirty="0"/>
                  <a:t>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Bir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tushirilmoqda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Sim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uzilib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ketmasligi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mustahkamlik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170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zichligi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7800 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2FD2D0A-4D38-4A6A-B215-0559D954C6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603513"/>
                <a:ext cx="10336696" cy="4757530"/>
              </a:xfrm>
              <a:blipFill>
                <a:blip r:embed="rId2"/>
                <a:stretch>
                  <a:fillRect l="-1474" r="-1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172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675641" y="187552"/>
                <a:ext cx="5092285" cy="6372274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‘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𝑚𝑔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</m:t>
                      </m:r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sub>
                    </m:sSub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𝑙𝑔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𝑙𝑔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𝑆𝑙𝑔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𝑆𝑙𝑔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cs typeface="Arial" panose="020B0604020202020204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)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cs typeface="Arial" panose="020B0604020202020204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675641" y="187552"/>
                <a:ext cx="5092285" cy="6372274"/>
              </a:xfrm>
              <a:blipFill>
                <a:blip r:embed="rId2"/>
                <a:stretch>
                  <a:fillRect t="-1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5641" y="95480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762792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618" y="187553"/>
                <a:ext cx="6096000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=170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=170∙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𝑃𝑎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sub>
                    </m:sSub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78</m:t>
                    </m:r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00 </m:t>
                    </m:r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18" y="187553"/>
                <a:ext cx="6096000" cy="3234533"/>
              </a:xfrm>
              <a:prstGeom prst="rect">
                <a:avLst/>
              </a:prstGeom>
              <a:blipFill>
                <a:blip r:embed="rId3"/>
                <a:stretch>
                  <a:fillRect l="-3000" t="-3396" b="-52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566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597</Words>
  <Application>Microsoft Office PowerPoint</Application>
  <PresentationFormat>Широкоэкранный</PresentationFormat>
  <Paragraphs>85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Qattiq jismlarning mexanik xossalari</vt:lpstr>
      <vt:lpstr>                                         Test</vt:lpstr>
      <vt:lpstr>                       21-mashq  3-masala</vt:lpstr>
      <vt:lpstr>Презентация PowerPoint</vt:lpstr>
      <vt:lpstr>                          21-mashq  5-masala</vt:lpstr>
      <vt:lpstr>Презентация PowerPoint</vt:lpstr>
      <vt:lpstr>                            21-mashq  6-mashq</vt:lpstr>
      <vt:lpstr>Презентация PowerPoint</vt:lpstr>
      <vt:lpstr>Презентация PowerPoint</vt:lpstr>
      <vt:lpstr>                                      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55</cp:revision>
  <dcterms:created xsi:type="dcterms:W3CDTF">2021-01-17T19:03:48Z</dcterms:created>
  <dcterms:modified xsi:type="dcterms:W3CDTF">2021-02-22T16:54:19Z</dcterms:modified>
</cp:coreProperties>
</file>