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4" r:id="rId5"/>
    <p:sldId id="305" r:id="rId6"/>
    <p:sldId id="307" r:id="rId7"/>
    <p:sldId id="30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8236" y="2224532"/>
            <a:ext cx="9920209" cy="527996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Arial"/>
                <a:cs typeface="Arial"/>
              </a:rPr>
              <a:t>Kristall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  <a:cs typeface="Arial"/>
              </a:rPr>
              <a:t>amorf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  <a:cs typeface="Arial"/>
              </a:rPr>
              <a:t>jismlar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4" y="2229744"/>
            <a:ext cx="727405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467731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26964" y="4812472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A36C63-0D81-4F72-987A-882D3600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1967930"/>
            <a:ext cx="2654300" cy="25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025DB-D82A-496D-916E-B036EC11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CC252-1F54-4E5F-A84E-58248C4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444486"/>
            <a:ext cx="10880035" cy="508883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Atom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vaziyatlarni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781A29-8E7B-482C-9743-67A054EB1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51" y="3771381"/>
            <a:ext cx="4781550" cy="1924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E6A46A-8572-4D20-AC55-2B08ECEF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3771381"/>
            <a:ext cx="2292626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50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119CE-96C6-4F72-8AC0-FC2671B9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           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5B2EF-A78A-4BB4-8ACE-B3EC1507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524000"/>
            <a:ext cx="7460974" cy="503582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yo‘nalishlariga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anizotropiya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anizotrop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Bir-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kristallargan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polikristall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Agar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kristalldan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monokristall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Monokristall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anizotrop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54802-A551-4125-8DEC-EAEA22F3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2438401"/>
            <a:ext cx="3578087" cy="27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95F45-0123-4768-9080-8324556E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            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Amorf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7270-2177-4335-A14E-61D13369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391478"/>
            <a:ext cx="11145078" cy="5181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yonalishlarda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yo‘nalishlariga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izotropiya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Amorf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izotrop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0C6CB-F25C-495F-9595-78AFF6089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3" y="3429000"/>
            <a:ext cx="2133599" cy="2912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7932DB-F7A9-4F7F-B8C1-BB72F51C6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3637720"/>
            <a:ext cx="3101009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D9B11EA-A8A1-46C4-8824-4748A5E911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152938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Beruniy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mineralshunos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olim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D9B11EA-A8A1-46C4-8824-4748A5E91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152938"/>
              </a:xfrm>
              <a:blipFill>
                <a:blip r:embed="rId2"/>
                <a:stretch>
                  <a:fillRect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AEFEE20-91E8-471B-AD68-65DE4E9333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052" y="1378226"/>
                <a:ext cx="8574158" cy="5168348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asrlarda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yashab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ijod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bobokalonimiz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Abu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Rayhon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Beruniy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qimmatbaho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toshlarning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xossalarini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o‘rgangan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Beruniyning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borada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 ta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risolasi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bizgacha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Beruniyning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Kitob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al-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javohir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ma’rifat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al-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javohir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(“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Qimmatbaho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toshlarni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kitobi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mineralogiyaning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rivojlanishiga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1048-yilda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300 dan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mineralning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xossalari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o‘rganib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AEFEE20-91E8-471B-AD68-65DE4E933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378226"/>
                <a:ext cx="8574158" cy="5168348"/>
              </a:xfrm>
              <a:blipFill>
                <a:blip r:embed="rId3"/>
                <a:stretch>
                  <a:fillRect l="-1421" t="-1415" r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C25A4-F1F4-4EBD-867B-1763427E0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6" y="1550505"/>
            <a:ext cx="2941983" cy="44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A4F89-56C9-469A-99E1-52780D64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BE75E-1C51-4BF4-A6D8-10998B2A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5704" y="1681163"/>
            <a:ext cx="4751871" cy="82391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                    </a:t>
            </a: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Kristallar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C54C5B-4AC1-4E1F-87D8-4022FE779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8643" y="2505075"/>
            <a:ext cx="359893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olmos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grafit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kvars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A64D6B-340B-473F-8D56-8DF97852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/>
                </a:solidFill>
              </a:rPr>
              <a:t>               </a:t>
            </a:r>
            <a:r>
              <a:rPr lang="en-US" sz="36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Amorflar</a:t>
            </a:r>
            <a:endParaRPr lang="ru-RU" sz="2800" b="0" dirty="0">
              <a:solidFill>
                <a:schemeClr val="accent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96F878-F3D2-4635-9FD1-F830D2EE0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5356" y="2505075"/>
            <a:ext cx="461003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shisha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mum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parafin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xolva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bitum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1643270"/>
            <a:ext cx="11741921" cy="4810539"/>
          </a:xfrm>
        </p:spPr>
        <p:txBody>
          <a:bodyPr>
            <a:normAutofit/>
          </a:bodyPr>
          <a:lstStyle/>
          <a:p>
            <a:pPr marL="803275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3275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kristallar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monokristallar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Polikristall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3275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Amorf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xossalarga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Beruniyning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mineralogiyaga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asarlarini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3275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324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   Kristall jismlar</vt:lpstr>
      <vt:lpstr>                               Kristall jismlar</vt:lpstr>
      <vt:lpstr>                                Amorf  jismlar</vt:lpstr>
      <vt:lpstr>Beruniy-mineralshunos olim</vt:lpstr>
      <vt:lpstr>                             Mustahkamlash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124</cp:revision>
  <dcterms:created xsi:type="dcterms:W3CDTF">2020-11-20T09:11:53Z</dcterms:created>
  <dcterms:modified xsi:type="dcterms:W3CDTF">2021-02-22T16:51:15Z</dcterms:modified>
</cp:coreProperties>
</file>