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305" r:id="rId6"/>
    <p:sldId id="307" r:id="rId7"/>
    <p:sldId id="30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8236" y="2224532"/>
            <a:ext cx="9920209" cy="527996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Kristall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amorf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/>
                <a:cs typeface="Arial"/>
              </a:rPr>
              <a:t>jismlar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26964" y="2229744"/>
            <a:ext cx="727405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467731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26964" y="4812472"/>
            <a:ext cx="727405" cy="16148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0A36C63-0D81-4F72-987A-882D3600C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300" y="1967930"/>
            <a:ext cx="2654300" cy="257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0025DB-D82A-496D-916E-B036EC11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Kristall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2CC252-1F54-4E5F-A84E-58248C4D3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2" y="1444486"/>
            <a:ext cx="10880035" cy="508883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Atom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fazoda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tartibli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vaziyatlarni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kristall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781A29-8E7B-482C-9743-67A054EB1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651" y="3771381"/>
            <a:ext cx="4781550" cy="192405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6E6A46A-8572-4D20-AC55-2B08ECEF6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539" y="3771381"/>
            <a:ext cx="2292626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475065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5119CE-96C6-4F72-8AC0-FC2671B9C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61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Kristall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05B2EF-A78A-4BB4-8ACE-B3EC15078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8" y="1524000"/>
            <a:ext cx="7460974" cy="5035825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yo‘nalishlariga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anizotropiya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Kristall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anizotrop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xossaga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Bir-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tartibsiz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kristallargan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polikristall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Agar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kristalldan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monokristall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Monokristall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anizotrop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xususiyatga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A754802-A551-4125-8DEC-EAEA22F31C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9113" y="2438401"/>
            <a:ext cx="3578087" cy="275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38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95F45-0123-4768-9080-8324556E2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/>
              <a:t>         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Amorf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CE7270-2177-4335-A14E-61D133690C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583" y="1391478"/>
            <a:ext cx="11145078" cy="5181600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Amorf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yonalishlarda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yo‘nalishlariga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 err="1">
                <a:latin typeface="Arial" panose="020B0604020202020204" pitchFamily="34" charset="0"/>
                <a:cs typeface="Arial" panose="020B0604020202020204" pitchFamily="34" charset="0"/>
              </a:rPr>
              <a:t>izotropiya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Amorf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izotrop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xossaga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90C6CB-F25C-495F-9595-78AFF6089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243" y="3429000"/>
            <a:ext cx="2133599" cy="29121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17932DB-F7A9-4F7F-B8C1-BB72F51C60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91" y="3637720"/>
            <a:ext cx="3101009" cy="270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7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CD9B11EA-A8A1-46C4-8824-4748A5E9115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0" y="1"/>
                <a:ext cx="12192000" cy="1152938"/>
              </a:xfr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Beruniy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mineralshunos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olim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CD9B11EA-A8A1-46C4-8824-4748A5E911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"/>
                <a:ext cx="12192000" cy="1152938"/>
              </a:xfrm>
              <a:blipFill>
                <a:blip r:embed="rId2"/>
                <a:stretch>
                  <a:fillRect b="-47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AEFEE20-91E8-471B-AD68-65DE4E9333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8052" y="1378226"/>
                <a:ext cx="8574158" cy="5168348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𝑋𝐼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asrlarda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yashab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ijod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buyuk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bobokalonimiz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Abu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Rayhon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Beruniy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qimmatbaho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toshlarning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metallarning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xossalarini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o‘rgangan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Beruniyning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borada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30 ta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risolasi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bizgacha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Beruniyning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“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Kitob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al-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javohir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fi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ma’rifat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al-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javohir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” (“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Qimmatbaho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toshlarni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olish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bo‘yicha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ma’lumotlar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to‘plami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”)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kitobi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mineralogiyaning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rivojlanishiga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 Bu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asar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1048-yilda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unda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300 dan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ortiq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mineralning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xossalari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o‘rganib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AEFEE20-91E8-471B-AD68-65DE4E9333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8052" y="1378226"/>
                <a:ext cx="8574158" cy="5168348"/>
              </a:xfrm>
              <a:blipFill>
                <a:blip r:embed="rId3"/>
                <a:stretch>
                  <a:fillRect l="-1421" t="-1415" r="-14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0C25A4-F1F4-4EBD-867B-1763427E0D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4486" y="1550505"/>
            <a:ext cx="2941983" cy="440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087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A4F89-56C9-469A-99E1-52780D64C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b="1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EBE75E-1C51-4BF4-A6D8-10998B2A99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5704" y="1681163"/>
            <a:ext cx="4751871" cy="823912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                     </a:t>
            </a:r>
            <a:r>
              <a:rPr lang="en-US" sz="36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Kristallar</a:t>
            </a:r>
            <a:endParaRPr lang="ru-RU" sz="2800" dirty="0">
              <a:solidFill>
                <a:schemeClr val="accent1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C54C5B-4AC1-4E1F-87D8-4022FE7790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98643" y="2505075"/>
            <a:ext cx="3598932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tuzi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shakar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olmos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grafit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kvars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6A64D6B-340B-473F-8D56-8DF97852ED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0" dirty="0">
                <a:solidFill>
                  <a:schemeClr val="accent1"/>
                </a:solidFill>
              </a:rPr>
              <a:t>               </a:t>
            </a:r>
            <a:r>
              <a:rPr lang="en-US" sz="3600" b="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Amorflar</a:t>
            </a:r>
            <a:endParaRPr lang="ru-RU" sz="2800" b="0" dirty="0">
              <a:solidFill>
                <a:schemeClr val="accent1"/>
              </a:solidFill>
            </a:endParaRP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096F878-F3D2-4635-9FD1-F830D2EE04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45356" y="2505075"/>
            <a:ext cx="4610031" cy="3684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shisha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mum</a:t>
            </a: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parafin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xolva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bitum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0794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5" y="1643270"/>
            <a:ext cx="11741921" cy="4810539"/>
          </a:xfrm>
        </p:spPr>
        <p:txBody>
          <a:bodyPr>
            <a:normAutofit/>
          </a:bodyPr>
          <a:lstStyle/>
          <a:p>
            <a:pPr marL="803275" indent="-4445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Kristall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803275" indent="-4445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kristallar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monokristallar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Polikristall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03275" indent="-4445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Amorf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xossalarga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indent="-4445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Beruniyning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mineralogiyaga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asarlarini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bilasiz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803275" indent="-4445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AutoNum type="arabicPeriod"/>
            </a:pP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324</Words>
  <Application>Microsoft Office PowerPoint</Application>
  <PresentationFormat>Широкоэкранный</PresentationFormat>
  <Paragraphs>40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    Kristall jismlar</vt:lpstr>
      <vt:lpstr>                               Kristall jismlar</vt:lpstr>
      <vt:lpstr>                                Amorf  jismlar</vt:lpstr>
      <vt:lpstr>Beruniy-mineralshunos olim</vt:lpstr>
      <vt:lpstr>                             Mustahkamlash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124</cp:revision>
  <dcterms:created xsi:type="dcterms:W3CDTF">2020-11-20T09:11:53Z</dcterms:created>
  <dcterms:modified xsi:type="dcterms:W3CDTF">2021-02-22T16:51:15Z</dcterms:modified>
</cp:coreProperties>
</file>