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66" r:id="rId4"/>
    <p:sldId id="259" r:id="rId5"/>
    <p:sldId id="273" r:id="rId6"/>
    <p:sldId id="260" r:id="rId7"/>
    <p:sldId id="27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E83879-C649-4514-9059-F172AC30291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3628C7A-DE53-42B7-8BDB-BC0E6F093D85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5FBBA-CF97-4785-B5A4-82B39E46774A}" type="parTrans" cxnId="{5F5977D4-94B4-4360-9F3D-8B63185CD1EA}">
      <dgm:prSet/>
      <dgm:spPr/>
      <dgm:t>
        <a:bodyPr/>
        <a:lstStyle/>
        <a:p>
          <a:endParaRPr lang="ru-RU"/>
        </a:p>
      </dgm:t>
    </dgm:pt>
    <dgm:pt modelId="{2EAAC963-7BC9-4FB7-979E-E1A2B477FA99}" type="sibTrans" cxnId="{5F5977D4-94B4-4360-9F3D-8B63185CD1EA}">
      <dgm:prSet/>
      <dgm:spPr/>
      <dgm:t>
        <a:bodyPr/>
        <a:lstStyle/>
        <a:p>
          <a:endParaRPr lang="ru-RU"/>
        </a:p>
      </dgm:t>
    </dgm:pt>
    <dgm:pt modelId="{66477295-2C86-4AFA-999A-D4006053034B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5CDC77-A282-42B7-9EB7-6AD349645803}" type="parTrans" cxnId="{E135B345-A380-4679-96C8-14FF10FE49D4}">
      <dgm:prSet/>
      <dgm:spPr/>
      <dgm:t>
        <a:bodyPr/>
        <a:lstStyle/>
        <a:p>
          <a:endParaRPr lang="ru-RU"/>
        </a:p>
      </dgm:t>
    </dgm:pt>
    <dgm:pt modelId="{97D5875E-F8E9-4636-86F9-B2659CAC4D5D}" type="sibTrans" cxnId="{E135B345-A380-4679-96C8-14FF10FE49D4}">
      <dgm:prSet/>
      <dgm:spPr/>
      <dgm:t>
        <a:bodyPr/>
        <a:lstStyle/>
        <a:p>
          <a:endParaRPr lang="ru-RU"/>
        </a:p>
      </dgm:t>
    </dgm:pt>
    <dgm:pt modelId="{2DA4EE36-1635-4FFC-936D-5297CA5BB64C}">
      <dgm:prSet phldrT="[Текст]" custT="1"/>
      <dgm:spPr/>
      <dgm:t>
        <a:bodyPr/>
        <a:lstStyle/>
        <a:p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56A6814-CF27-420C-A134-969F7C7B7AA8}" type="parTrans" cxnId="{D55DF1EE-B4DF-4A22-890A-9092CBA67DB4}">
      <dgm:prSet/>
      <dgm:spPr/>
      <dgm:t>
        <a:bodyPr/>
        <a:lstStyle/>
        <a:p>
          <a:endParaRPr lang="ru-RU"/>
        </a:p>
      </dgm:t>
    </dgm:pt>
    <dgm:pt modelId="{B38F156F-5E19-4E7E-BA69-B42BE789AB23}" type="sibTrans" cxnId="{D55DF1EE-B4DF-4A22-890A-9092CBA67DB4}">
      <dgm:prSet/>
      <dgm:spPr/>
      <dgm:t>
        <a:bodyPr/>
        <a:lstStyle/>
        <a:p>
          <a:endParaRPr lang="ru-RU"/>
        </a:p>
      </dgm:t>
    </dgm:pt>
    <dgm:pt modelId="{D84F355C-CA45-45AC-B794-8235A3A10916}" type="pres">
      <dgm:prSet presAssocID="{39E83879-C649-4514-9059-F172AC30291C}" presName="linearFlow" presStyleCnt="0">
        <dgm:presLayoutVars>
          <dgm:resizeHandles val="exact"/>
        </dgm:presLayoutVars>
      </dgm:prSet>
      <dgm:spPr/>
    </dgm:pt>
    <dgm:pt modelId="{D9708A38-63BC-42D4-A600-23C123084059}" type="pres">
      <dgm:prSet presAssocID="{93628C7A-DE53-42B7-8BDB-BC0E6F093D85}" presName="node" presStyleLbl="node1" presStyleIdx="0" presStyleCnt="3" custScaleX="385098" custLinFactNeighborX="546" custLinFactNeighborY="9848">
        <dgm:presLayoutVars>
          <dgm:bulletEnabled val="1"/>
        </dgm:presLayoutVars>
      </dgm:prSet>
      <dgm:spPr/>
    </dgm:pt>
    <dgm:pt modelId="{3B33F6AB-33E7-46E6-8A43-4D61BE53F327}" type="pres">
      <dgm:prSet presAssocID="{2EAAC963-7BC9-4FB7-979E-E1A2B477FA99}" presName="sibTrans" presStyleLbl="sibTrans2D1" presStyleIdx="0" presStyleCnt="2"/>
      <dgm:spPr/>
    </dgm:pt>
    <dgm:pt modelId="{5D057C3B-EB77-4583-A7B3-48F75D412A8F}" type="pres">
      <dgm:prSet presAssocID="{2EAAC963-7BC9-4FB7-979E-E1A2B477FA99}" presName="connectorText" presStyleLbl="sibTrans2D1" presStyleIdx="0" presStyleCnt="2"/>
      <dgm:spPr/>
    </dgm:pt>
    <dgm:pt modelId="{DF5AD628-8249-40C8-A99D-AD8AE2D19C98}" type="pres">
      <dgm:prSet presAssocID="{66477295-2C86-4AFA-999A-D4006053034B}" presName="node" presStyleLbl="node1" presStyleIdx="1" presStyleCnt="3" custScaleX="385644">
        <dgm:presLayoutVars>
          <dgm:bulletEnabled val="1"/>
        </dgm:presLayoutVars>
      </dgm:prSet>
      <dgm:spPr/>
    </dgm:pt>
    <dgm:pt modelId="{9FB8C083-58BB-46B8-B26B-1A77D81C7ADB}" type="pres">
      <dgm:prSet presAssocID="{97D5875E-F8E9-4636-86F9-B2659CAC4D5D}" presName="sibTrans" presStyleLbl="sibTrans2D1" presStyleIdx="1" presStyleCnt="2" custScaleX="116864"/>
      <dgm:spPr/>
    </dgm:pt>
    <dgm:pt modelId="{62DED89D-113F-4576-91C8-424F1B7EA344}" type="pres">
      <dgm:prSet presAssocID="{97D5875E-F8E9-4636-86F9-B2659CAC4D5D}" presName="connectorText" presStyleLbl="sibTrans2D1" presStyleIdx="1" presStyleCnt="2"/>
      <dgm:spPr/>
    </dgm:pt>
    <dgm:pt modelId="{D7113D46-E1E6-4AFD-A159-25D257D746FE}" type="pres">
      <dgm:prSet presAssocID="{2DA4EE36-1635-4FFC-936D-5297CA5BB64C}" presName="node" presStyleLbl="node1" presStyleIdx="2" presStyleCnt="3" custScaleX="384543" custLinFactNeighborX="0" custLinFactNeighborY="-10821">
        <dgm:presLayoutVars>
          <dgm:bulletEnabled val="1"/>
        </dgm:presLayoutVars>
      </dgm:prSet>
      <dgm:spPr/>
    </dgm:pt>
  </dgm:ptLst>
  <dgm:cxnLst>
    <dgm:cxn modelId="{1F0DF10C-747C-4577-8350-7FD2776CA8B4}" type="presOf" srcId="{66477295-2C86-4AFA-999A-D4006053034B}" destId="{DF5AD628-8249-40C8-A99D-AD8AE2D19C98}" srcOrd="0" destOrd="0" presId="urn:microsoft.com/office/officeart/2005/8/layout/process2"/>
    <dgm:cxn modelId="{F6B2A917-0AC8-4091-AD3B-31C97325EF04}" type="presOf" srcId="{2EAAC963-7BC9-4FB7-979E-E1A2B477FA99}" destId="{5D057C3B-EB77-4583-A7B3-48F75D412A8F}" srcOrd="1" destOrd="0" presId="urn:microsoft.com/office/officeart/2005/8/layout/process2"/>
    <dgm:cxn modelId="{E135B345-A380-4679-96C8-14FF10FE49D4}" srcId="{39E83879-C649-4514-9059-F172AC30291C}" destId="{66477295-2C86-4AFA-999A-D4006053034B}" srcOrd="1" destOrd="0" parTransId="{065CDC77-A282-42B7-9EB7-6AD349645803}" sibTransId="{97D5875E-F8E9-4636-86F9-B2659CAC4D5D}"/>
    <dgm:cxn modelId="{66D6F16E-BFFB-4506-8071-B772A161676A}" type="presOf" srcId="{2DA4EE36-1635-4FFC-936D-5297CA5BB64C}" destId="{D7113D46-E1E6-4AFD-A159-25D257D746FE}" srcOrd="0" destOrd="0" presId="urn:microsoft.com/office/officeart/2005/8/layout/process2"/>
    <dgm:cxn modelId="{2DA89A76-5360-46FE-A88D-56E55EFE0E04}" type="presOf" srcId="{93628C7A-DE53-42B7-8BDB-BC0E6F093D85}" destId="{D9708A38-63BC-42D4-A600-23C123084059}" srcOrd="0" destOrd="0" presId="urn:microsoft.com/office/officeart/2005/8/layout/process2"/>
    <dgm:cxn modelId="{E3125195-076C-435F-838A-362F470BB994}" type="presOf" srcId="{39E83879-C649-4514-9059-F172AC30291C}" destId="{D84F355C-CA45-45AC-B794-8235A3A10916}" srcOrd="0" destOrd="0" presId="urn:microsoft.com/office/officeart/2005/8/layout/process2"/>
    <dgm:cxn modelId="{9E6406A7-73B5-487F-BCE5-1E3769370C13}" type="presOf" srcId="{97D5875E-F8E9-4636-86F9-B2659CAC4D5D}" destId="{9FB8C083-58BB-46B8-B26B-1A77D81C7ADB}" srcOrd="0" destOrd="0" presId="urn:microsoft.com/office/officeart/2005/8/layout/process2"/>
    <dgm:cxn modelId="{5AF38AD2-7ECC-4A2C-BB00-7D7EEB1E4938}" type="presOf" srcId="{97D5875E-F8E9-4636-86F9-B2659CAC4D5D}" destId="{62DED89D-113F-4576-91C8-424F1B7EA344}" srcOrd="1" destOrd="0" presId="urn:microsoft.com/office/officeart/2005/8/layout/process2"/>
    <dgm:cxn modelId="{5F5977D4-94B4-4360-9F3D-8B63185CD1EA}" srcId="{39E83879-C649-4514-9059-F172AC30291C}" destId="{93628C7A-DE53-42B7-8BDB-BC0E6F093D85}" srcOrd="0" destOrd="0" parTransId="{1995FBBA-CF97-4785-B5A4-82B39E46774A}" sibTransId="{2EAAC963-7BC9-4FB7-979E-E1A2B477FA99}"/>
    <dgm:cxn modelId="{C2DABAEA-CAC5-4135-B15B-3776D9535F08}" type="presOf" srcId="{2EAAC963-7BC9-4FB7-979E-E1A2B477FA99}" destId="{3B33F6AB-33E7-46E6-8A43-4D61BE53F327}" srcOrd="0" destOrd="0" presId="urn:microsoft.com/office/officeart/2005/8/layout/process2"/>
    <dgm:cxn modelId="{D55DF1EE-B4DF-4A22-890A-9092CBA67DB4}" srcId="{39E83879-C649-4514-9059-F172AC30291C}" destId="{2DA4EE36-1635-4FFC-936D-5297CA5BB64C}" srcOrd="2" destOrd="0" parTransId="{756A6814-CF27-420C-A134-969F7C7B7AA8}" sibTransId="{B38F156F-5E19-4E7E-BA69-B42BE789AB23}"/>
    <dgm:cxn modelId="{46869457-D065-4558-AA47-838317E9CD3B}" type="presParOf" srcId="{D84F355C-CA45-45AC-B794-8235A3A10916}" destId="{D9708A38-63BC-42D4-A600-23C123084059}" srcOrd="0" destOrd="0" presId="urn:microsoft.com/office/officeart/2005/8/layout/process2"/>
    <dgm:cxn modelId="{0B238364-3349-4295-A5F7-6F39F9B07637}" type="presParOf" srcId="{D84F355C-CA45-45AC-B794-8235A3A10916}" destId="{3B33F6AB-33E7-46E6-8A43-4D61BE53F327}" srcOrd="1" destOrd="0" presId="urn:microsoft.com/office/officeart/2005/8/layout/process2"/>
    <dgm:cxn modelId="{AD8AB1AC-DEC7-4581-B340-58A410916EDC}" type="presParOf" srcId="{3B33F6AB-33E7-46E6-8A43-4D61BE53F327}" destId="{5D057C3B-EB77-4583-A7B3-48F75D412A8F}" srcOrd="0" destOrd="0" presId="urn:microsoft.com/office/officeart/2005/8/layout/process2"/>
    <dgm:cxn modelId="{244B94A0-8CED-4344-A5BD-394264DD9B0B}" type="presParOf" srcId="{D84F355C-CA45-45AC-B794-8235A3A10916}" destId="{DF5AD628-8249-40C8-A99D-AD8AE2D19C98}" srcOrd="2" destOrd="0" presId="urn:microsoft.com/office/officeart/2005/8/layout/process2"/>
    <dgm:cxn modelId="{09D13BEB-22D7-47CA-89B8-FE61DF9CA4FF}" type="presParOf" srcId="{D84F355C-CA45-45AC-B794-8235A3A10916}" destId="{9FB8C083-58BB-46B8-B26B-1A77D81C7ADB}" srcOrd="3" destOrd="0" presId="urn:microsoft.com/office/officeart/2005/8/layout/process2"/>
    <dgm:cxn modelId="{4A4F7F31-7F98-4FE1-A38D-0690A95C6161}" type="presParOf" srcId="{9FB8C083-58BB-46B8-B26B-1A77D81C7ADB}" destId="{62DED89D-113F-4576-91C8-424F1B7EA344}" srcOrd="0" destOrd="0" presId="urn:microsoft.com/office/officeart/2005/8/layout/process2"/>
    <dgm:cxn modelId="{0DCCD6E5-4BD8-4BF8-9940-5B7A8F34FD34}" type="presParOf" srcId="{D84F355C-CA45-45AC-B794-8235A3A10916}" destId="{D7113D46-E1E6-4AFD-A159-25D257D746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E49B3D-64D7-4987-8E85-FAA8EB259E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1F7D182-5EB1-4CA5-BDA8-9CB60A7AD6AF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A63960-A0ED-446A-B42D-148D52E6CF6B}" type="parTrans" cxnId="{618C311E-2321-49F4-A675-DFCF4B05BD9D}">
      <dgm:prSet/>
      <dgm:spPr/>
      <dgm:t>
        <a:bodyPr/>
        <a:lstStyle/>
        <a:p>
          <a:endParaRPr lang="ru-RU"/>
        </a:p>
      </dgm:t>
    </dgm:pt>
    <dgm:pt modelId="{5BF02AFC-E266-4CD1-8FA7-06CB52CC36EE}" type="sibTrans" cxnId="{618C311E-2321-49F4-A675-DFCF4B05BD9D}">
      <dgm:prSet/>
      <dgm:spPr/>
      <dgm:t>
        <a:bodyPr/>
        <a:lstStyle/>
        <a:p>
          <a:endParaRPr lang="ru-RU"/>
        </a:p>
      </dgm:t>
    </dgm:pt>
    <dgm:pt modelId="{D9B501E7-76FE-480B-A3D5-43A1FA9B940E}">
      <dgm:prSet phldrT="[Текст]" custT="1"/>
      <dgm:spPr/>
      <dgm:t>
        <a:bodyPr/>
        <a:lstStyle/>
        <a:p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Suyuqlikning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sirt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taranglik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koeffitsiyentini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aniqlashni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o‘rganish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30D7BB-7363-42E4-A02C-811F1B0416EE}" type="parTrans" cxnId="{663CD162-B7BB-426F-BF93-45DE822ABE30}">
      <dgm:prSet/>
      <dgm:spPr/>
      <dgm:t>
        <a:bodyPr/>
        <a:lstStyle/>
        <a:p>
          <a:endParaRPr lang="ru-RU"/>
        </a:p>
      </dgm:t>
    </dgm:pt>
    <dgm:pt modelId="{642A418C-5301-4219-B6E6-23B237B948CB}" type="sibTrans" cxnId="{663CD162-B7BB-426F-BF93-45DE822ABE30}">
      <dgm:prSet/>
      <dgm:spPr/>
      <dgm:t>
        <a:bodyPr/>
        <a:lstStyle/>
        <a:p>
          <a:endParaRPr lang="ru-RU"/>
        </a:p>
      </dgm:t>
    </dgm:pt>
    <dgm:pt modelId="{C73C24A9-4F59-42A2-A2B3-6B0AD239F88C}">
      <dgm:prSet phldrT="[Текст]"/>
      <dgm:spPr/>
      <dgm:t>
        <a:bodyPr/>
        <a:lstStyle/>
        <a:p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4488AC-20E9-4C86-9762-354B203F35A3}" type="parTrans" cxnId="{A8009028-1E70-4E32-8E14-887BFFA5D90D}">
      <dgm:prSet/>
      <dgm:spPr/>
      <dgm:t>
        <a:bodyPr/>
        <a:lstStyle/>
        <a:p>
          <a:endParaRPr lang="ru-RU"/>
        </a:p>
      </dgm:t>
    </dgm:pt>
    <dgm:pt modelId="{3DD60510-1BE2-4F30-994C-9B45B851F322}" type="sibTrans" cxnId="{A8009028-1E70-4E32-8E14-887BFFA5D90D}">
      <dgm:prSet/>
      <dgm:spPr/>
      <dgm:t>
        <a:bodyPr/>
        <a:lstStyle/>
        <a:p>
          <a:endParaRPr lang="ru-RU"/>
        </a:p>
      </dgm:t>
    </dgm:pt>
    <dgm:pt modelId="{B50F4CD9-10F6-41B0-B99E-A8DE5BBE9C43}">
      <dgm:prSet phldrT="[Текст]" custT="1"/>
      <dgm:spPr/>
      <dgm:t>
        <a:bodyPr/>
        <a:lstStyle/>
        <a:p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Sezgir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dinamometr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shtativ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uchburchak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to‘rtburchak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aylana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shaklidagi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similar,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solinadigan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idish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chizg‘ich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dirty="0" err="1">
              <a:latin typeface="Arial" panose="020B0604020202020204" pitchFamily="34" charset="0"/>
              <a:cs typeface="Arial" panose="020B0604020202020204" pitchFamily="34" charset="0"/>
            </a:rPr>
            <a:t>shtangensirkul</a:t>
          </a:r>
          <a:r>
            <a:rPr lang="en-US" sz="3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9CCE2C-ABC3-45A3-AB5B-13EA1FDCD485}" type="parTrans" cxnId="{2B75886B-CEBF-489A-8045-3E08E72B009E}">
      <dgm:prSet/>
      <dgm:spPr/>
      <dgm:t>
        <a:bodyPr/>
        <a:lstStyle/>
        <a:p>
          <a:endParaRPr lang="ru-RU"/>
        </a:p>
      </dgm:t>
    </dgm:pt>
    <dgm:pt modelId="{B06FCE26-E4C4-470C-8A3C-5138198709B5}" type="sibTrans" cxnId="{2B75886B-CEBF-489A-8045-3E08E72B009E}">
      <dgm:prSet/>
      <dgm:spPr/>
      <dgm:t>
        <a:bodyPr/>
        <a:lstStyle/>
        <a:p>
          <a:endParaRPr lang="ru-RU"/>
        </a:p>
      </dgm:t>
    </dgm:pt>
    <dgm:pt modelId="{9597A205-4D9A-4381-AEFA-988D5969B071}" type="pres">
      <dgm:prSet presAssocID="{3EE49B3D-64D7-4987-8E85-FAA8EB259EA1}" presName="Name0" presStyleCnt="0">
        <dgm:presLayoutVars>
          <dgm:dir/>
          <dgm:animLvl val="lvl"/>
          <dgm:resizeHandles val="exact"/>
        </dgm:presLayoutVars>
      </dgm:prSet>
      <dgm:spPr/>
    </dgm:pt>
    <dgm:pt modelId="{F021724A-AD39-4959-80F9-E216E8B2D6F4}" type="pres">
      <dgm:prSet presAssocID="{91F7D182-5EB1-4CA5-BDA8-9CB60A7AD6AF}" presName="linNode" presStyleCnt="0"/>
      <dgm:spPr/>
    </dgm:pt>
    <dgm:pt modelId="{3F0C4C3B-1D46-46E8-8860-1893061AB2B6}" type="pres">
      <dgm:prSet presAssocID="{91F7D182-5EB1-4CA5-BDA8-9CB60A7AD6AF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77A40AA8-F98F-49D0-AB2B-ED26EF4DB5CC}" type="pres">
      <dgm:prSet presAssocID="{91F7D182-5EB1-4CA5-BDA8-9CB60A7AD6AF}" presName="descendantText" presStyleLbl="alignAccFollowNode1" presStyleIdx="0" presStyleCnt="2">
        <dgm:presLayoutVars>
          <dgm:bulletEnabled val="1"/>
        </dgm:presLayoutVars>
      </dgm:prSet>
      <dgm:spPr/>
    </dgm:pt>
    <dgm:pt modelId="{0D02EDB4-AF9F-4E91-AF33-9C0BB61DEDA6}" type="pres">
      <dgm:prSet presAssocID="{5BF02AFC-E266-4CD1-8FA7-06CB52CC36EE}" presName="sp" presStyleCnt="0"/>
      <dgm:spPr/>
    </dgm:pt>
    <dgm:pt modelId="{6789907A-C81F-46FE-A925-4D32167A1A76}" type="pres">
      <dgm:prSet presAssocID="{C73C24A9-4F59-42A2-A2B3-6B0AD239F88C}" presName="linNode" presStyleCnt="0"/>
      <dgm:spPr/>
    </dgm:pt>
    <dgm:pt modelId="{478E2B10-D335-4CF4-8ED2-2BC02FD44905}" type="pres">
      <dgm:prSet presAssocID="{C73C24A9-4F59-42A2-A2B3-6B0AD239F88C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3210A80C-4907-413F-99D2-12B116F912A9}" type="pres">
      <dgm:prSet presAssocID="{C73C24A9-4F59-42A2-A2B3-6B0AD239F88C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9A2A8218-2ED8-48CA-80E4-CFEA5467DE5B}" type="presOf" srcId="{D9B501E7-76FE-480B-A3D5-43A1FA9B940E}" destId="{77A40AA8-F98F-49D0-AB2B-ED26EF4DB5CC}" srcOrd="0" destOrd="0" presId="urn:microsoft.com/office/officeart/2005/8/layout/vList5"/>
    <dgm:cxn modelId="{618C311E-2321-49F4-A675-DFCF4B05BD9D}" srcId="{3EE49B3D-64D7-4987-8E85-FAA8EB259EA1}" destId="{91F7D182-5EB1-4CA5-BDA8-9CB60A7AD6AF}" srcOrd="0" destOrd="0" parTransId="{24A63960-A0ED-446A-B42D-148D52E6CF6B}" sibTransId="{5BF02AFC-E266-4CD1-8FA7-06CB52CC36EE}"/>
    <dgm:cxn modelId="{A8009028-1E70-4E32-8E14-887BFFA5D90D}" srcId="{3EE49B3D-64D7-4987-8E85-FAA8EB259EA1}" destId="{C73C24A9-4F59-42A2-A2B3-6B0AD239F88C}" srcOrd="1" destOrd="0" parTransId="{F24488AC-20E9-4C86-9762-354B203F35A3}" sibTransId="{3DD60510-1BE2-4F30-994C-9B45B851F322}"/>
    <dgm:cxn modelId="{663CD162-B7BB-426F-BF93-45DE822ABE30}" srcId="{91F7D182-5EB1-4CA5-BDA8-9CB60A7AD6AF}" destId="{D9B501E7-76FE-480B-A3D5-43A1FA9B940E}" srcOrd="0" destOrd="0" parTransId="{BB30D7BB-7363-42E4-A02C-811F1B0416EE}" sibTransId="{642A418C-5301-4219-B6E6-23B237B948CB}"/>
    <dgm:cxn modelId="{2B75886B-CEBF-489A-8045-3E08E72B009E}" srcId="{C73C24A9-4F59-42A2-A2B3-6B0AD239F88C}" destId="{B50F4CD9-10F6-41B0-B99E-A8DE5BBE9C43}" srcOrd="0" destOrd="0" parTransId="{189CCE2C-ABC3-45A3-AB5B-13EA1FDCD485}" sibTransId="{B06FCE26-E4C4-470C-8A3C-5138198709B5}"/>
    <dgm:cxn modelId="{28BD5487-DD09-47B9-8E83-17CD14DF2D01}" type="presOf" srcId="{B50F4CD9-10F6-41B0-B99E-A8DE5BBE9C43}" destId="{3210A80C-4907-413F-99D2-12B116F912A9}" srcOrd="0" destOrd="0" presId="urn:microsoft.com/office/officeart/2005/8/layout/vList5"/>
    <dgm:cxn modelId="{6585EF92-3C45-4E74-8A34-4838F252C8E4}" type="presOf" srcId="{3EE49B3D-64D7-4987-8E85-FAA8EB259EA1}" destId="{9597A205-4D9A-4381-AEFA-988D5969B071}" srcOrd="0" destOrd="0" presId="urn:microsoft.com/office/officeart/2005/8/layout/vList5"/>
    <dgm:cxn modelId="{92F30D97-FB56-4F71-817D-286A3252E37E}" type="presOf" srcId="{C73C24A9-4F59-42A2-A2B3-6B0AD239F88C}" destId="{478E2B10-D335-4CF4-8ED2-2BC02FD44905}" srcOrd="0" destOrd="0" presId="urn:microsoft.com/office/officeart/2005/8/layout/vList5"/>
    <dgm:cxn modelId="{D327339F-09FB-48EE-AF0F-F8E9749B8EA3}" type="presOf" srcId="{91F7D182-5EB1-4CA5-BDA8-9CB60A7AD6AF}" destId="{3F0C4C3B-1D46-46E8-8860-1893061AB2B6}" srcOrd="0" destOrd="0" presId="urn:microsoft.com/office/officeart/2005/8/layout/vList5"/>
    <dgm:cxn modelId="{C81D71AC-2798-4B1B-9E61-0E9CB4ACB761}" type="presParOf" srcId="{9597A205-4D9A-4381-AEFA-988D5969B071}" destId="{F021724A-AD39-4959-80F9-E216E8B2D6F4}" srcOrd="0" destOrd="0" presId="urn:microsoft.com/office/officeart/2005/8/layout/vList5"/>
    <dgm:cxn modelId="{79F32F2A-DEAB-48FB-BEEA-50CD68EA98B5}" type="presParOf" srcId="{F021724A-AD39-4959-80F9-E216E8B2D6F4}" destId="{3F0C4C3B-1D46-46E8-8860-1893061AB2B6}" srcOrd="0" destOrd="0" presId="urn:microsoft.com/office/officeart/2005/8/layout/vList5"/>
    <dgm:cxn modelId="{6B711EAD-C18D-4498-BF0F-C5398E20519B}" type="presParOf" srcId="{F021724A-AD39-4959-80F9-E216E8B2D6F4}" destId="{77A40AA8-F98F-49D0-AB2B-ED26EF4DB5CC}" srcOrd="1" destOrd="0" presId="urn:microsoft.com/office/officeart/2005/8/layout/vList5"/>
    <dgm:cxn modelId="{983EBBA9-4536-4FB5-A497-B9411D8710CE}" type="presParOf" srcId="{9597A205-4D9A-4381-AEFA-988D5969B071}" destId="{0D02EDB4-AF9F-4E91-AF33-9C0BB61DEDA6}" srcOrd="1" destOrd="0" presId="urn:microsoft.com/office/officeart/2005/8/layout/vList5"/>
    <dgm:cxn modelId="{5B6924D1-A774-41E0-B62F-3B3B6E41A6AD}" type="presParOf" srcId="{9597A205-4D9A-4381-AEFA-988D5969B071}" destId="{6789907A-C81F-46FE-A925-4D32167A1A76}" srcOrd="2" destOrd="0" presId="urn:microsoft.com/office/officeart/2005/8/layout/vList5"/>
    <dgm:cxn modelId="{81502A45-127B-4A8B-B747-B66B410DFAC4}" type="presParOf" srcId="{6789907A-C81F-46FE-A925-4D32167A1A76}" destId="{478E2B10-D335-4CF4-8ED2-2BC02FD44905}" srcOrd="0" destOrd="0" presId="urn:microsoft.com/office/officeart/2005/8/layout/vList5"/>
    <dgm:cxn modelId="{79761765-6ABD-40DA-8760-F21D530972F4}" type="presParOf" srcId="{6789907A-C81F-46FE-A925-4D32167A1A76}" destId="{3210A80C-4907-413F-99D2-12B116F912A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08A38-63BC-42D4-A600-23C123084059}">
      <dsp:nvSpPr>
        <dsp:cNvPr id="0" name=""/>
        <dsp:cNvSpPr/>
      </dsp:nvSpPr>
      <dsp:spPr>
        <a:xfrm>
          <a:off x="16951" y="71082"/>
          <a:ext cx="11955706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texnika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xavfsizligi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qoidalari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618" y="111749"/>
        <a:ext cx="11874372" cy="1307130"/>
      </dsp:txXfrm>
    </dsp:sp>
    <dsp:sp modelId="{3B33F6AB-33E7-46E6-8A43-4D61BE53F327}">
      <dsp:nvSpPr>
        <dsp:cNvPr id="0" name=""/>
        <dsp:cNvSpPr/>
      </dsp:nvSpPr>
      <dsp:spPr>
        <a:xfrm rot="5414465">
          <a:off x="5755865" y="1460074"/>
          <a:ext cx="469402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300" kern="1200"/>
        </a:p>
      </dsp:txBody>
      <dsp:txXfrm rot="-5400000">
        <a:off x="5803421" y="1537777"/>
        <a:ext cx="374884" cy="328581"/>
      </dsp:txXfrm>
    </dsp:sp>
    <dsp:sp modelId="{DF5AD628-8249-40C8-A99D-AD8AE2D19C98}">
      <dsp:nvSpPr>
        <dsp:cNvPr id="0" name=""/>
        <dsp:cNvSpPr/>
      </dsp:nvSpPr>
      <dsp:spPr>
        <a:xfrm>
          <a:off x="0" y="2085410"/>
          <a:ext cx="11972657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bajarishda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tanishish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667" y="2126077"/>
        <a:ext cx="11891323" cy="1307130"/>
      </dsp:txXfrm>
    </dsp:sp>
    <dsp:sp modelId="{9FB8C083-58BB-46B8-B26B-1A77D81C7ADB}">
      <dsp:nvSpPr>
        <dsp:cNvPr id="0" name=""/>
        <dsp:cNvSpPr/>
      </dsp:nvSpPr>
      <dsp:spPr>
        <a:xfrm rot="5400000">
          <a:off x="5715010" y="3471025"/>
          <a:ext cx="542636" cy="62480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700" kern="1200"/>
        </a:p>
      </dsp:txBody>
      <dsp:txXfrm rot="-5400000">
        <a:off x="5798886" y="3512112"/>
        <a:ext cx="374884" cy="379845"/>
      </dsp:txXfrm>
    </dsp:sp>
    <dsp:sp modelId="{D7113D46-E1E6-4AFD-A159-25D257D746FE}">
      <dsp:nvSpPr>
        <dsp:cNvPr id="0" name=""/>
        <dsp:cNvSpPr/>
      </dsp:nvSpPr>
      <dsp:spPr>
        <a:xfrm>
          <a:off x="17090" y="4092984"/>
          <a:ext cx="11938476" cy="1388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Laboratoriya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ishini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tajribada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ko‘rsatish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757" y="4133651"/>
        <a:ext cx="11857142" cy="13071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A40AA8-F98F-49D0-AB2B-ED26EF4DB5CC}">
      <dsp:nvSpPr>
        <dsp:cNvPr id="0" name=""/>
        <dsp:cNvSpPr/>
      </dsp:nvSpPr>
      <dsp:spPr>
        <a:xfrm rot="5400000">
          <a:off x="6831335" y="-2212535"/>
          <a:ext cx="2571505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Suyuqlikning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sirt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taranglik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koeffitsiyentini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aniqlashni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o‘rganish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297282" y="447049"/>
        <a:ext cx="7514081" cy="2320443"/>
      </dsp:txXfrm>
    </dsp:sp>
    <dsp:sp modelId="{3F0C4C3B-1D46-46E8-8860-1893061AB2B6}">
      <dsp:nvSpPr>
        <dsp:cNvPr id="0" name=""/>
        <dsp:cNvSpPr/>
      </dsp:nvSpPr>
      <dsp:spPr>
        <a:xfrm>
          <a:off x="0" y="80"/>
          <a:ext cx="4297282" cy="3214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Ishning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maqsadi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913" y="156993"/>
        <a:ext cx="3983456" cy="2900555"/>
      </dsp:txXfrm>
    </dsp:sp>
    <dsp:sp modelId="{3210A80C-4907-413F-99D2-12B116F912A9}">
      <dsp:nvSpPr>
        <dsp:cNvPr id="0" name=""/>
        <dsp:cNvSpPr/>
      </dsp:nvSpPr>
      <dsp:spPr>
        <a:xfrm rot="5400000">
          <a:off x="6831335" y="1162565"/>
          <a:ext cx="2571505" cy="7639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Sezgir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dinamometr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shtativ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uchburchak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to‘rtburchak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aylana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shaklidagi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similar,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suv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solinadigan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idish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chizg‘ich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kern="1200" dirty="0" err="1">
              <a:latin typeface="Arial" panose="020B0604020202020204" pitchFamily="34" charset="0"/>
              <a:cs typeface="Arial" panose="020B0604020202020204" pitchFamily="34" charset="0"/>
            </a:rPr>
            <a:t>shtangensirkul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297282" y="3822150"/>
        <a:ext cx="7514081" cy="2320443"/>
      </dsp:txXfrm>
    </dsp:sp>
    <dsp:sp modelId="{478E2B10-D335-4CF4-8ED2-2BC02FD44905}">
      <dsp:nvSpPr>
        <dsp:cNvPr id="0" name=""/>
        <dsp:cNvSpPr/>
      </dsp:nvSpPr>
      <dsp:spPr>
        <a:xfrm>
          <a:off x="0" y="3375181"/>
          <a:ext cx="4297282" cy="3214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Kerakli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6500" kern="1200" dirty="0" err="1">
              <a:latin typeface="Arial" panose="020B0604020202020204" pitchFamily="34" charset="0"/>
              <a:cs typeface="Arial" panose="020B0604020202020204" pitchFamily="34" charset="0"/>
            </a:rPr>
            <a:t>jihozlar</a:t>
          </a:r>
          <a:r>
            <a:rPr lang="en-US" sz="65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913" y="3532094"/>
        <a:ext cx="3983456" cy="2900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22.02.2021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04900" y="2677167"/>
            <a:ext cx="10412480" cy="463876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/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Laboratoriya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/>
                <a:cs typeface="Arial"/>
              </a:rPr>
              <a:t>ishi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№3</a:t>
            </a:r>
          </a:p>
          <a:p>
            <a:pPr marL="38918" algn="ctr"/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Suyuqlikning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sirt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taranglik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koeffitsiyentini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/>
                <a:cs typeface="Arial"/>
              </a:rPr>
              <a:t>aniqlash</a:t>
            </a:r>
            <a:r>
              <a:rPr lang="en-US" sz="4400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 algn="ctr"/>
            <a:endParaRPr lang="en-US" sz="48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53791" y="2710591"/>
            <a:ext cx="641658" cy="1525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53791" y="4996550"/>
            <a:ext cx="641658" cy="1525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987246" y="482101"/>
            <a:ext cx="222973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987246" y="482101"/>
            <a:ext cx="222973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76041" y="702252"/>
            <a:ext cx="2108384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32E185D-8D64-4766-88B1-C1779F9131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090549"/>
              </p:ext>
            </p:extLst>
          </p:nvPr>
        </p:nvGraphicFramePr>
        <p:xfrm>
          <a:off x="1" y="1298713"/>
          <a:ext cx="11972658" cy="5559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B4D194-2EF8-4FB3-A7B6-6DD7A73D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060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25344C33-E1B2-44DD-9223-0D9D294407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511571"/>
              </p:ext>
            </p:extLst>
          </p:nvPr>
        </p:nvGraphicFramePr>
        <p:xfrm>
          <a:off x="135834" y="62947"/>
          <a:ext cx="11936895" cy="6589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59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2926" y="1868557"/>
                <a:ext cx="7821474" cy="427858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   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Dinamometrni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shtativga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o‘rnating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 defTabSz="723900">
                  <a:lnSpc>
                    <a:spcPct val="100000"/>
                  </a:lnSpc>
                  <a:buNone/>
                </a:pP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2.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shakldagi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simning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perimetrini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3.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Dinamometrning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pastki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halqasiga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shakldagi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iling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og‘irlik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sz="3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4.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suvni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ko‘tarib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dinamometrga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osilgan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simga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tekkizing</a:t>
                </a: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sz="3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C2CBBDAE-7814-4F64-9055-24FBBE276C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2926" y="1868557"/>
                <a:ext cx="7821474" cy="4278588"/>
              </a:xfrm>
              <a:blipFill>
                <a:blip r:embed="rId2"/>
                <a:stretch>
                  <a:fillRect l="-1637" t="-2710" r="-15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8C68A05-2D53-4D69-A2E1-44E2793315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8299" y="1762540"/>
            <a:ext cx="2390775" cy="438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427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7AA3C0E-F3FB-4BF2-BB38-FDC80778CA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81878" y="503583"/>
                <a:ext cx="10874586" cy="606949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/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5.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sekin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pastga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tortib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simning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suvdan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uzilishi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paytidagi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dinamometrning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ko‘rsatishini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6.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b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e>
                      <m:sub>
                        <m:r>
                          <a:rPr lang="en-US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formuladan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taranglik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7.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𝝈</m:t>
                    </m:r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𝑭</m:t>
                        </m:r>
                      </m:num>
                      <m:den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𝒍</m:t>
                        </m:r>
                      </m:den>
                    </m:f>
                  </m:oMath>
                </a14:m>
                <a:r>
                  <a:rPr lang="en-US" dirty="0"/>
                  <a:t> 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formula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taranglik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8.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Tajribani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3-5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takrorlab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formula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taranglik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hisoblang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𝝈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𝝈</m:t>
                            </m:r>
                          </m:e>
                          <m:sub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7AA3C0E-F3FB-4BF2-BB38-FDC80778CA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1878" y="503583"/>
                <a:ext cx="10874586" cy="6069495"/>
              </a:xfrm>
              <a:blipFill>
                <a:blip r:embed="rId2"/>
                <a:stretch>
                  <a:fillRect l="-1121" t="-1307" r="-11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0184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01839A-0C60-44F6-8E27-937B90080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7" y="1298713"/>
            <a:ext cx="11410123" cy="58004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O‘lchash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hisoblash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natijalari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54B08C-BBA8-44C4-9737-FD12DF69C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98713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ru-RU" sz="6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273EB76-09C7-4215-A73E-455FA8B56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796" y="3096982"/>
            <a:ext cx="8677738" cy="303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9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49030-E0AE-4A86-BEBF-291630327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07" y="2146852"/>
            <a:ext cx="11858219" cy="1194554"/>
          </a:xfrm>
        </p:spPr>
        <p:txBody>
          <a:bodyPr>
            <a:noAutofit/>
          </a:bodyPr>
          <a:lstStyle/>
          <a:p>
            <a:pPr marL="0" indent="358775" algn="just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(103-bet)</a:t>
            </a:r>
          </a:p>
          <a:p>
            <a:pPr marL="0" indent="358775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Laboratoriya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natijalarini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280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Dars rejasi</vt:lpstr>
      <vt:lpstr>Презентация PowerPoint</vt:lpstr>
      <vt:lpstr>            Ishni bajarish tartibi</vt:lpstr>
      <vt:lpstr>Презентация PowerPoint</vt:lpstr>
      <vt:lpstr>             Ishni bajarish tartibi</vt:lpstr>
      <vt:lpstr>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108</cp:revision>
  <dcterms:created xsi:type="dcterms:W3CDTF">2020-08-15T18:39:42Z</dcterms:created>
  <dcterms:modified xsi:type="dcterms:W3CDTF">2021-02-22T16:49:41Z</dcterms:modified>
</cp:coreProperties>
</file>