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6" r:id="rId4"/>
    <p:sldId id="259" r:id="rId5"/>
    <p:sldId id="273" r:id="rId6"/>
    <p:sldId id="260" r:id="rId7"/>
    <p:sldId id="27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5098" custLinFactNeighborX="546" custLinFactNeighborY="9848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4543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dgm:pt modelId="{D9B501E7-76FE-480B-A3D5-43A1FA9B940E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Suyuqlikning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sirt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taranglik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koeffitsiyentini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aniqlashni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dgm:pt modelId="{C73C24A9-4F59-42A2-A2B3-6B0AD239F88C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4488AC-20E9-4C86-9762-354B203F35A3}" type="parTrans" cxnId="{A8009028-1E70-4E32-8E14-887BFFA5D90D}">
      <dgm:prSet/>
      <dgm:spPr/>
      <dgm:t>
        <a:bodyPr/>
        <a:lstStyle/>
        <a:p>
          <a:endParaRPr lang="ru-RU"/>
        </a:p>
      </dgm:t>
    </dgm:pt>
    <dgm:pt modelId="{3DD60510-1BE2-4F30-994C-9B45B851F322}" type="sibTrans" cxnId="{A8009028-1E70-4E32-8E14-887BFFA5D90D}">
      <dgm:prSet/>
      <dgm:spPr/>
      <dgm:t>
        <a:bodyPr/>
        <a:lstStyle/>
        <a:p>
          <a:endParaRPr lang="ru-RU"/>
        </a:p>
      </dgm:t>
    </dgm:pt>
    <dgm:pt modelId="{B50F4CD9-10F6-41B0-B99E-A8DE5BBE9C43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Sezgir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dinamometr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shtativ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uchburchak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to‘rtburchak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aylana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shaklidagi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similar,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solinadigan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idish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chizg‘ich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shtangensirkul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CCE2C-ABC3-45A3-AB5B-13EA1FDCD485}" type="parTrans" cxnId="{2B75886B-CEBF-489A-8045-3E08E72B009E}">
      <dgm:prSet/>
      <dgm:spPr/>
      <dgm:t>
        <a:bodyPr/>
        <a:lstStyle/>
        <a:p>
          <a:endParaRPr lang="ru-RU"/>
        </a:p>
      </dgm:t>
    </dgm:pt>
    <dgm:pt modelId="{B06FCE26-E4C4-470C-8A3C-5138198709B5}" type="sibTrans" cxnId="{2B75886B-CEBF-489A-8045-3E08E72B009E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2">
        <dgm:presLayoutVars>
          <dgm:bulletEnabled val="1"/>
        </dgm:presLayoutVars>
      </dgm:prSet>
      <dgm:spPr/>
    </dgm:pt>
    <dgm:pt modelId="{0D02EDB4-AF9F-4E91-AF33-9C0BB61DEDA6}" type="pres">
      <dgm:prSet presAssocID="{5BF02AFC-E266-4CD1-8FA7-06CB52CC36EE}" presName="sp" presStyleCnt="0"/>
      <dgm:spPr/>
    </dgm:pt>
    <dgm:pt modelId="{6789907A-C81F-46FE-A925-4D32167A1A76}" type="pres">
      <dgm:prSet presAssocID="{C73C24A9-4F59-42A2-A2B3-6B0AD239F88C}" presName="linNode" presStyleCnt="0"/>
      <dgm:spPr/>
    </dgm:pt>
    <dgm:pt modelId="{478E2B10-D335-4CF4-8ED2-2BC02FD44905}" type="pres">
      <dgm:prSet presAssocID="{C73C24A9-4F59-42A2-A2B3-6B0AD239F88C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3210A80C-4907-413F-99D2-12B116F912A9}" type="pres">
      <dgm:prSet presAssocID="{C73C24A9-4F59-42A2-A2B3-6B0AD239F88C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A8009028-1E70-4E32-8E14-887BFFA5D90D}" srcId="{3EE49B3D-64D7-4987-8E85-FAA8EB259EA1}" destId="{C73C24A9-4F59-42A2-A2B3-6B0AD239F88C}" srcOrd="1" destOrd="0" parTransId="{F24488AC-20E9-4C86-9762-354B203F35A3}" sibTransId="{3DD60510-1BE2-4F30-994C-9B45B851F322}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2B75886B-CEBF-489A-8045-3E08E72B009E}" srcId="{C73C24A9-4F59-42A2-A2B3-6B0AD239F88C}" destId="{B50F4CD9-10F6-41B0-B99E-A8DE5BBE9C43}" srcOrd="0" destOrd="0" parTransId="{189CCE2C-ABC3-45A3-AB5B-13EA1FDCD485}" sibTransId="{B06FCE26-E4C4-470C-8A3C-5138198709B5}"/>
    <dgm:cxn modelId="{28BD5487-DD09-47B9-8E83-17CD14DF2D01}" type="presOf" srcId="{B50F4CD9-10F6-41B0-B99E-A8DE5BBE9C43}" destId="{3210A80C-4907-413F-99D2-12B116F912A9}" srcOrd="0" destOrd="0" presId="urn:microsoft.com/office/officeart/2005/8/layout/vList5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92F30D97-FB56-4F71-817D-286A3252E37E}" type="presOf" srcId="{C73C24A9-4F59-42A2-A2B3-6B0AD239F88C}" destId="{478E2B10-D335-4CF4-8ED2-2BC02FD44905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  <dgm:cxn modelId="{983EBBA9-4536-4FB5-A497-B9411D8710CE}" type="presParOf" srcId="{9597A205-4D9A-4381-AEFA-988D5969B071}" destId="{0D02EDB4-AF9F-4E91-AF33-9C0BB61DEDA6}" srcOrd="1" destOrd="0" presId="urn:microsoft.com/office/officeart/2005/8/layout/vList5"/>
    <dgm:cxn modelId="{5B6924D1-A774-41E0-B62F-3B3B6E41A6AD}" type="presParOf" srcId="{9597A205-4D9A-4381-AEFA-988D5969B071}" destId="{6789907A-C81F-46FE-A925-4D32167A1A76}" srcOrd="2" destOrd="0" presId="urn:microsoft.com/office/officeart/2005/8/layout/vList5"/>
    <dgm:cxn modelId="{81502A45-127B-4A8B-B747-B66B410DFAC4}" type="presParOf" srcId="{6789907A-C81F-46FE-A925-4D32167A1A76}" destId="{478E2B10-D335-4CF4-8ED2-2BC02FD44905}" srcOrd="0" destOrd="0" presId="urn:microsoft.com/office/officeart/2005/8/layout/vList5"/>
    <dgm:cxn modelId="{79761765-6ABD-40DA-8760-F21D530972F4}" type="presParOf" srcId="{6789907A-C81F-46FE-A925-4D32167A1A76}" destId="{3210A80C-4907-413F-99D2-12B116F91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16951" y="71082"/>
          <a:ext cx="1195570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18" y="111749"/>
        <a:ext cx="11874372" cy="1307130"/>
      </dsp:txXfrm>
    </dsp:sp>
    <dsp:sp modelId="{3B33F6AB-33E7-46E6-8A43-4D61BE53F327}">
      <dsp:nvSpPr>
        <dsp:cNvPr id="0" name=""/>
        <dsp:cNvSpPr/>
      </dsp:nvSpPr>
      <dsp:spPr>
        <a:xfrm rot="5414465">
          <a:off x="5755865" y="1460074"/>
          <a:ext cx="469402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 rot="-5400000">
        <a:off x="5803421" y="1537777"/>
        <a:ext cx="374884" cy="328581"/>
      </dsp:txXfrm>
    </dsp:sp>
    <dsp:sp modelId="{DF5AD628-8249-40C8-A99D-AD8AE2D19C98}">
      <dsp:nvSpPr>
        <dsp:cNvPr id="0" name=""/>
        <dsp:cNvSpPr/>
      </dsp:nvSpPr>
      <dsp:spPr>
        <a:xfrm>
          <a:off x="0" y="2085410"/>
          <a:ext cx="11972657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67" y="2126077"/>
        <a:ext cx="11891323" cy="1307130"/>
      </dsp:txXfrm>
    </dsp:sp>
    <dsp:sp modelId="{9FB8C083-58BB-46B8-B26B-1A77D81C7ADB}">
      <dsp:nvSpPr>
        <dsp:cNvPr id="0" name=""/>
        <dsp:cNvSpPr/>
      </dsp:nvSpPr>
      <dsp:spPr>
        <a:xfrm rot="5400000">
          <a:off x="5715010" y="3471025"/>
          <a:ext cx="542636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798886" y="3512112"/>
        <a:ext cx="374884" cy="379845"/>
      </dsp:txXfrm>
    </dsp:sp>
    <dsp:sp modelId="{D7113D46-E1E6-4AFD-A159-25D257D746FE}">
      <dsp:nvSpPr>
        <dsp:cNvPr id="0" name=""/>
        <dsp:cNvSpPr/>
      </dsp:nvSpPr>
      <dsp:spPr>
        <a:xfrm>
          <a:off x="17090" y="4092984"/>
          <a:ext cx="1193847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57" y="4133651"/>
        <a:ext cx="11857142" cy="1307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0AA8-F98F-49D0-AB2B-ED26EF4DB5CC}">
      <dsp:nvSpPr>
        <dsp:cNvPr id="0" name=""/>
        <dsp:cNvSpPr/>
      </dsp:nvSpPr>
      <dsp:spPr>
        <a:xfrm rot="5400000">
          <a:off x="6831335" y="-2212535"/>
          <a:ext cx="2571505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Suyuqlikning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sirt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taranglik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koeffitsiyentini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aniqlashni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447049"/>
        <a:ext cx="7514081" cy="2320443"/>
      </dsp:txXfrm>
    </dsp:sp>
    <dsp:sp modelId="{3F0C4C3B-1D46-46E8-8860-1893061AB2B6}">
      <dsp:nvSpPr>
        <dsp:cNvPr id="0" name=""/>
        <dsp:cNvSpPr/>
      </dsp:nvSpPr>
      <dsp:spPr>
        <a:xfrm>
          <a:off x="0" y="80"/>
          <a:ext cx="4297282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156993"/>
        <a:ext cx="3983456" cy="2900555"/>
      </dsp:txXfrm>
    </dsp:sp>
    <dsp:sp modelId="{3210A80C-4907-413F-99D2-12B116F912A9}">
      <dsp:nvSpPr>
        <dsp:cNvPr id="0" name=""/>
        <dsp:cNvSpPr/>
      </dsp:nvSpPr>
      <dsp:spPr>
        <a:xfrm rot="5400000">
          <a:off x="6831335" y="1162565"/>
          <a:ext cx="2571505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Sezgir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dinamometr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shtativ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uchburchak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to‘rtburchak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aylana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shaklidagi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similar,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solinadigan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idish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chizg‘ich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shtangensirkul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3822150"/>
        <a:ext cx="7514081" cy="2320443"/>
      </dsp:txXfrm>
    </dsp:sp>
    <dsp:sp modelId="{478E2B10-D335-4CF4-8ED2-2BC02FD44905}">
      <dsp:nvSpPr>
        <dsp:cNvPr id="0" name=""/>
        <dsp:cNvSpPr/>
      </dsp:nvSpPr>
      <dsp:spPr>
        <a:xfrm>
          <a:off x="0" y="3375181"/>
          <a:ext cx="4297282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3532094"/>
        <a:ext cx="3983456" cy="2900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04900" y="2677167"/>
            <a:ext cx="10412480" cy="463876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Laboratoriya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№3</a:t>
            </a:r>
          </a:p>
          <a:p>
            <a:pPr marL="38918" algn="ctr"/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/>
                <a:cs typeface="Arial"/>
              </a:rPr>
              <a:t>Suyuqlikning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/>
                <a:cs typeface="Arial"/>
              </a:rPr>
              <a:t>sirt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/>
                <a:cs typeface="Arial"/>
              </a:rPr>
              <a:t>taranglik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/>
                <a:cs typeface="Arial"/>
              </a:rPr>
              <a:t>koeffitsiyentini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/>
                <a:cs typeface="Arial"/>
              </a:rPr>
              <a:t>aniqlash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ctr"/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3791" y="2710591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53791" y="4996550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6041" y="702252"/>
            <a:ext cx="2108384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090549"/>
              </p:ext>
            </p:extLst>
          </p:nvPr>
        </p:nvGraphicFramePr>
        <p:xfrm>
          <a:off x="1" y="1298713"/>
          <a:ext cx="11972658" cy="555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5344C33-E1B2-44DD-9223-0D9D29440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511571"/>
              </p:ext>
            </p:extLst>
          </p:nvPr>
        </p:nvGraphicFramePr>
        <p:xfrm>
          <a:off x="135834" y="62947"/>
          <a:ext cx="11936895" cy="6589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25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2926" y="1868557"/>
                <a:ext cx="7821474" cy="427858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Dinamometrni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shtativga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o‘rnating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 defTabSz="723900">
                  <a:lnSpc>
                    <a:spcPct val="100000"/>
                  </a:lnSpc>
                  <a:buNone/>
                </a:pP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2.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shakldagi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simning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perimetrini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Dinamometrning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pastki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halqasiga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shakldagi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simni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4.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Idishdagi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ko‘tarib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dinamometrga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osilgan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simga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tekkizing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2926" y="1868557"/>
                <a:ext cx="7821474" cy="4278588"/>
              </a:xfrm>
              <a:blipFill>
                <a:blip r:embed="rId2"/>
                <a:stretch>
                  <a:fillRect l="-1637" t="-2710" r="-1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C68A05-2D53-4D69-A2E1-44E279331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299" y="1762540"/>
            <a:ext cx="2390775" cy="438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AA3C0E-F3FB-4BF2-BB38-FDC80778CA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1878" y="503583"/>
                <a:ext cx="10874586" cy="60694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pastga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uzilishi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paytidagi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dinamometrning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ko‘rsatishini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6.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formuladan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taranglik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7.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𝝈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dirty="0"/>
                  <a:t>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formula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taranglik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8.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3-5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takrorlab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taranglik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𝝈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AA3C0E-F3FB-4BF2-BB38-FDC80778CA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878" y="503583"/>
                <a:ext cx="10874586" cy="6069495"/>
              </a:xfrm>
              <a:blipFill>
                <a:blip r:embed="rId2"/>
                <a:stretch>
                  <a:fillRect l="-1121" t="-1307" r="-11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0184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01839A-0C60-44F6-8E27-937B90080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7" y="1298713"/>
            <a:ext cx="11410123" cy="580047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73EB76-09C7-4215-A73E-455FA8B56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796" y="3096982"/>
            <a:ext cx="8677738" cy="303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07" y="2146852"/>
            <a:ext cx="11858219" cy="1194554"/>
          </a:xfrm>
        </p:spPr>
        <p:txBody>
          <a:bodyPr>
            <a:noAutofit/>
          </a:bodyPr>
          <a:lstStyle/>
          <a:p>
            <a:pPr marL="0" indent="358775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(103-bet)</a:t>
            </a:r>
          </a:p>
          <a:p>
            <a:pPr marL="0" indent="358775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280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Dars rejasi</vt:lpstr>
      <vt:lpstr>Презентация PowerPoint</vt:lpstr>
      <vt:lpstr>            Ishni bajarish tartibi</vt:lpstr>
      <vt:lpstr>Презентация PowerPoint</vt:lpstr>
      <vt:lpstr>             Ishni bajarish tartibi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108</cp:revision>
  <dcterms:created xsi:type="dcterms:W3CDTF">2020-08-15T18:39:42Z</dcterms:created>
  <dcterms:modified xsi:type="dcterms:W3CDTF">2021-02-22T16:49:41Z</dcterms:modified>
</cp:coreProperties>
</file>