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5" r:id="rId4"/>
    <p:sldId id="303" r:id="rId5"/>
    <p:sldId id="304" r:id="rId6"/>
    <p:sldId id="306" r:id="rId7"/>
    <p:sldId id="308" r:id="rId8"/>
    <p:sldId id="307" r:id="rId9"/>
    <p:sldId id="30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61218" y="2616505"/>
            <a:ext cx="9230582" cy="48542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uz-Latn-UZ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4400" b="1" dirty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Ho‘llash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Kapillyar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hodisalar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endParaRPr lang="en-US" sz="3200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endParaRPr lang="en-US" sz="3200" b="1" dirty="0">
              <a:solidFill>
                <a:srgbClr val="7030A0"/>
              </a:solidFill>
              <a:latin typeface="Arial"/>
              <a:cs typeface="Arial"/>
            </a:endParaRPr>
          </a:p>
          <a:p>
            <a:endParaRPr lang="en-US" sz="44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4" y="2229744"/>
            <a:ext cx="727405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36099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26964" y="4707341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41B956-FBB8-41C3-A475-73E668981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24" y="1907700"/>
            <a:ext cx="3337076" cy="21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F32BF-A9A5-45F6-AB4D-B8568197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ho‘llamaslik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52CCC-ABFC-4A80-89D5-E53C4BEA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6" y="1577008"/>
            <a:ext cx="8123583" cy="494306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ru-RU" dirty="0"/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C7971-954D-4F2A-85F9-2B27016D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244" y="2120349"/>
            <a:ext cx="2716695" cy="20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0A0A0-A5F5-4F82-B6D4-703650C4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egrilanishi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631BA-0BBB-4CE0-8F73-E1C15C85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4121426"/>
            <a:ext cx="10402956" cy="165235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egrilanishiga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ho‘llamaslik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54C2B-4DD3-4779-A135-5475B33D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31" y="1679713"/>
            <a:ext cx="61626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903D7-00CB-484D-BCAD-DAFD7798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ho‘llamaslik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3487C-7582-42DC-8003-2B94D06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3014867"/>
            <a:ext cx="10694504" cy="35979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B21AC-E3B0-4F16-8B20-3E9E26E9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1497497"/>
            <a:ext cx="3670852" cy="2368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AF3FD-5484-4434-82BD-76BD8BB20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4184377"/>
            <a:ext cx="3670851" cy="23688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91425-08C8-4D8F-A303-4BBADE16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5" y="4189343"/>
            <a:ext cx="3432313" cy="24234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6227A2-80BE-4369-92F2-1A16F9184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5" y="1497497"/>
            <a:ext cx="3432313" cy="23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67D5A-76CA-4B7E-B531-B53DAB9B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B5B21-C918-4F3B-BE42-D2586CE6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1815548"/>
            <a:ext cx="10482469" cy="47310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ho‘llamaslikka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640666-F686-4820-9513-79005C17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95" y="3080405"/>
            <a:ext cx="7911547" cy="22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AC3D7-2BF3-4EB0-A1B1-05935932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Kapillyar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E23A2D-456A-4722-ABCE-BEB3E3D4A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322" y="4041913"/>
                <a:ext cx="11463130" cy="25709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naylar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kapillyarlar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𝑟𝑔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E23A2D-456A-4722-ABCE-BEB3E3D4A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322" y="4041913"/>
                <a:ext cx="11463130" cy="2570922"/>
              </a:xfrm>
              <a:blipFill>
                <a:blip r:embed="rId2"/>
                <a:stretch>
                  <a:fillRect t="-45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028DA-61B6-49D0-B3C1-8A55A309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65" y="1540772"/>
            <a:ext cx="6905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3666D-C92A-4EEF-A7CB-89ECB7E7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kapillyar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2FD82-D609-41B8-BB09-1529B0DA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709530"/>
            <a:ext cx="11622156" cy="48502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Kapillyarlik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6F50E-3A02-4481-A104-8D610109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2" y="2398644"/>
            <a:ext cx="1775791" cy="3843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10BB1E-8352-44DA-BD83-49A639624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81" y="4280452"/>
            <a:ext cx="2454345" cy="2478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C2C1DF-2565-4639-AFE3-B85C07A23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81" y="2526819"/>
            <a:ext cx="2454345" cy="1644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CBC428-4B30-4217-AA90-2B144A0D1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55" y="2428460"/>
            <a:ext cx="3319773" cy="20010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C27FFB-8227-4D8C-BA87-B94FD1697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47" y="5035826"/>
            <a:ext cx="232182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5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ED31B-2F05-4990-973E-76C10B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EF956-46E5-4439-B290-D139AC7C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714" y="2199861"/>
            <a:ext cx="8737738" cy="4267200"/>
          </a:xfrm>
        </p:spPr>
        <p:txBody>
          <a:bodyPr/>
          <a:lstStyle/>
          <a:p>
            <a:r>
              <a:rPr lang="en-US" dirty="0"/>
              <a:t>o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33691-4AF6-4832-ACDC-A8840557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4" y="1797119"/>
            <a:ext cx="5561772" cy="21414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D8E7D-EC83-4BCE-A1A2-B7A3A908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53" y="4333461"/>
            <a:ext cx="5561773" cy="20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1749287"/>
            <a:ext cx="10760767" cy="4757530"/>
          </a:xfrm>
        </p:spPr>
        <p:txBody>
          <a:bodyPr>
            <a:normAutofit/>
          </a:bodyPr>
          <a:lstStyle/>
          <a:p>
            <a:pPr marL="54133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.(100-bet)</a:t>
            </a:r>
          </a:p>
          <a:p>
            <a:pPr marL="54133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soling. Mato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Tasmaning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idishdagi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tuvakdagi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tomayotganini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4133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yasadingiz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4133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277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Ho‘llash va ho‘llamaslik</vt:lpstr>
      <vt:lpstr>                      Suyuqlik sirtining egrilanishi</vt:lpstr>
      <vt:lpstr>               Tabiatda ho‘llash va ho‘llamaslik</vt:lpstr>
      <vt:lpstr>                                   Tajribalar</vt:lpstr>
      <vt:lpstr>                             Kapillyar hodisalar</vt:lpstr>
      <vt:lpstr>        Tabiatda va texnikada kapillyar hodisalar</vt:lpstr>
      <vt:lpstr>                                   Tajribalar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100</cp:revision>
  <dcterms:created xsi:type="dcterms:W3CDTF">2020-11-20T09:11:53Z</dcterms:created>
  <dcterms:modified xsi:type="dcterms:W3CDTF">2021-02-22T16:44:31Z</dcterms:modified>
</cp:coreProperties>
</file>