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8E8A4-8A44-44B7-9951-32973CD53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BECCC3-7DCF-477F-AAEF-0E73E6869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ECD70-31FA-470C-8FB9-D5327AB7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49FBFE-A24C-46E7-9A4A-7DCB3D03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61AF5C-D360-4B59-A2B7-CE6AF3A51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36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A0C5F-9776-455C-A2A4-BE3C9C3EA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A2A39DC-6947-4209-A6F4-01AB0F246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44590C-0258-4251-9F34-A03A41949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CD0D57-7A52-4745-9D3C-05030BD57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4C4AF4-3C80-41FF-B2F1-06AFB57EE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5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D7354E-7618-4173-8489-012123567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D5F0CA-C1BA-496C-8A00-EE99D9F61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3111BF-999B-45A6-BD95-2724B5331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6EAF99-4A0B-47B7-A388-341BEDC8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389D13-4149-402D-89E1-14196456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28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708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B3063B-523D-4F6F-B47A-CCD0CE691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66DCD2-DF53-4734-90D9-E9D34EBCF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DF0525-2407-4DA8-9890-759EB3F83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9C96-1698-4FD8-B739-D10B9639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13189A-6865-4CB1-9DD8-E0B373E33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EDC5C-7CCD-492A-B662-95FCB5CF0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64B60C-D7A7-4EF9-9144-44D8C56D5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28149E-1E7E-4C8A-AA4F-C212A17B8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CA36C6-65FD-4F6E-ABEC-774A78708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1F0E79-8072-41EE-A9AF-A1B8FBF4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72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E6395-3520-4F13-858C-8E5CF9CC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98D9A-3E85-4A67-AB28-C8191908C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DEFD4E-1455-428A-AAB1-E77B4C136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D62AAC-B2D2-414C-9E52-CD509C53D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358CB8-0D6D-484F-B513-025439A7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03FF4D-9DAC-484F-8A1D-A51B351A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0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F3E70B-E74C-4FEE-B68C-4E8CAE685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3C9D7F-6196-495F-A74A-D492651FB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880464-FE24-44FA-959E-93BB1DAB4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077BDDE-1224-456D-8A3B-58F4EF034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C7C3E9-7A25-47BD-B236-B16F39936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9341BA1-3719-4194-97E5-52FEB376E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7EAC93-7E07-4A5C-B081-845718AC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0FE08A-46B6-4958-8532-01CAFC91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64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3326B2-A187-446B-AC30-D7D8E7CF5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B42CA5-C455-4032-AE7C-D447D46A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D89641-3B60-43B8-8491-6200C125D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E3172C6-70C1-405F-8386-2C14085D5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7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80EF29C-787A-4A3D-9815-79360EB1F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B59610B-75D5-47EF-95D1-8F4A8D81E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E07855-40EE-4E5B-A9F4-12A9BB7E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82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76E05-B42C-4400-9AA8-9EEA9A78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425B05-50B2-40E5-B280-716A18370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149061B-1E10-49D2-AB63-387587B9E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13C92E-B00C-4761-A5DF-1342CA35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84F11E-2219-4161-BF6B-76F569D3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9B337D-290E-4735-8407-128D9E72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00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63D5D9-59F0-4BFC-B566-B185A5E3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9C981F6-9A51-4466-822A-14E430BF5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0CC4EC-3F2B-482B-A0CC-1654E3D8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F5A8C5-1FA9-4B5E-BF53-02C3613A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8B42E4-1F76-4B84-B4D3-82AEB161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0D02D2-D852-459C-8556-68827897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2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8FEE6-19F5-4B80-AEA7-66EE29FD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78250F-122E-4422-ABBC-D8584F664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9CD309-85EA-408B-9638-D1EA548F18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CCD4-9F66-4F7D-900B-428BC4715781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9F6216-05F3-4945-851A-71485BCD8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FE434B-B3CF-4C61-9D2C-060D6DA9E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D97B1-F711-428C-A520-30CD1B602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4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06830" y="1980852"/>
            <a:ext cx="9581323" cy="497475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/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48226" y="2135073"/>
            <a:ext cx="727405" cy="17189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EC872A9A-96EC-4D42-AE6F-A8CCC5B44693}"/>
              </a:ext>
            </a:extLst>
          </p:cNvPr>
          <p:cNvSpPr/>
          <p:nvPr/>
        </p:nvSpPr>
        <p:spPr>
          <a:xfrm>
            <a:off x="443002" y="4587942"/>
            <a:ext cx="727405" cy="171891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7D0A0DD-1178-4CB4-9E82-C81208D60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715" y="1989964"/>
            <a:ext cx="2748544" cy="200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940603" y="357509"/>
                <a:ext cx="5223812" cy="2485879"/>
              </a:xfrm>
            </p:spPr>
            <p:txBody>
              <a:bodyPr/>
              <a:lstStyle/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940603" y="357509"/>
                <a:ext cx="5223812" cy="2485879"/>
              </a:xfrm>
              <a:blipFill>
                <a:blip r:embed="rId2"/>
                <a:stretch>
                  <a:fillRect t="-5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475551" y="605739"/>
            <a:ext cx="1" cy="1989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01853" y="1848679"/>
            <a:ext cx="20540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377" y="2947816"/>
                <a:ext cx="11145075" cy="3647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∙100 %=75 %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l-GR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𝜼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77" y="2947816"/>
                <a:ext cx="11145075" cy="3647152"/>
              </a:xfrm>
              <a:prstGeom prst="rect">
                <a:avLst/>
              </a:prstGeom>
              <a:blipFill>
                <a:blip r:embed="rId3"/>
                <a:stretch>
                  <a:fillRect l="-19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1853" y="417145"/>
                <a:ext cx="3659333" cy="21004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η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53" y="417145"/>
                <a:ext cx="3659333" cy="2100472"/>
              </a:xfrm>
              <a:prstGeom prst="rect">
                <a:avLst/>
              </a:prstGeom>
              <a:blipFill>
                <a:blip r:embed="rId4"/>
                <a:stretch>
                  <a:fillRect l="-4160" t="-4058" b="-3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210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019" y="2027583"/>
            <a:ext cx="11331723" cy="4545494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FIK 40 % bo‘lgan ideal issiqlik mashinasi isitkichdan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10 kJ issiqlik oladi.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Sovitkichga berilgan issiqlik miqdori qanchaga 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(kJ)?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57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256203" y="357509"/>
                <a:ext cx="6737014" cy="3758207"/>
              </a:xfrm>
            </p:spPr>
            <p:txBody>
              <a:bodyPr/>
              <a:lstStyle/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z-Latn-UZ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𝜂</m:t>
                          </m:r>
                          <m:sSub>
                            <m:sSubPr>
                              <m:ctrlPr>
                                <a:rPr lang="uz-Latn-UZ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%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𝜂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%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256203" y="357509"/>
                <a:ext cx="6737014" cy="3758207"/>
              </a:xfrm>
              <a:blipFill>
                <a:blip r:embed="rId2"/>
                <a:stretch>
                  <a:fillRect t="-3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927355" y="759316"/>
            <a:ext cx="1" cy="1989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1127" y="2160902"/>
            <a:ext cx="20540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5377" y="3750365"/>
                <a:ext cx="11145075" cy="28446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%∙10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𝑘𝐽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%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</m:t>
                        </m:r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𝑸</m:t>
                        </m:r>
                      </m:e>
                      <m:sub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𝒌𝑱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77" y="3750365"/>
                <a:ext cx="11145075" cy="2844603"/>
              </a:xfrm>
              <a:prstGeom prst="rect">
                <a:avLst/>
              </a:prstGeom>
              <a:blipFill>
                <a:blip r:embed="rId3"/>
                <a:stretch>
                  <a:fillRect l="-19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1127" y="378186"/>
                <a:ext cx="3977379" cy="2479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27" y="378186"/>
                <a:ext cx="3977379" cy="2479252"/>
              </a:xfrm>
              <a:prstGeom prst="rect">
                <a:avLst/>
              </a:prstGeom>
              <a:blipFill>
                <a:blip r:embed="rId4"/>
                <a:stretch>
                  <a:fillRect l="-3988" t="-34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175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751" y="2319130"/>
            <a:ext cx="11147927" cy="19195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19-mashq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8-masalal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rni yechish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(90-91-bet)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91-bet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dagi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10-testlarni yechish.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88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2" y="1961323"/>
            <a:ext cx="10746894" cy="2602132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72 km/h tezlikda harakatlanayotgan avtomobilning 2 km yo‘ldagi benzin sarfini hisoblang. Avtomobilning quvvati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23 kW, FIK 23% ga teng.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Benzinning solishtirma yonish issiqligi 46 MJ/kg ga teng.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19-mashq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3-masala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76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17773" y="167672"/>
                <a:ext cx="7434467" cy="442420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𝑞𝑚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𝐹𝑆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; 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𝐹𝑆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𝑞𝑚</m:t>
                        </m:r>
                      </m:den>
                    </m:f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𝐹𝑆</m:t>
                        </m:r>
                        <m:r>
                          <a:rPr lang="uz-Latn-UZ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num>
                      <m:den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17773" y="167672"/>
                <a:ext cx="7434467" cy="4424205"/>
              </a:xfrm>
              <a:blipFill>
                <a:blip r:embed="rId2"/>
                <a:stretch>
                  <a:fillRect t="-5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820343" y="895947"/>
            <a:ext cx="1" cy="3275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62938" y="3730487"/>
            <a:ext cx="4154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77" y="4346713"/>
                <a:ext cx="11701663" cy="224825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23000 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∙2000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23 %∙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46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den>
                        </m:f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0,22 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𝟐𝟐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28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7" y="4346713"/>
                <a:ext cx="11701663" cy="2248254"/>
              </a:xfrm>
              <a:prstGeom prst="rect">
                <a:avLst/>
              </a:prstGeom>
              <a:blipFill>
                <a:blip r:embed="rId3"/>
                <a:stretch>
                  <a:fillRect l="-13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9843" y="147792"/>
                <a:ext cx="4890053" cy="40233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=72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𝑘𝑚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𝑘𝑚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=2000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=23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𝑘𝑊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=23000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=23 %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=46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𝑀𝐽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=46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43" y="147792"/>
                <a:ext cx="4890053" cy="4023330"/>
              </a:xfrm>
              <a:prstGeom prst="rect">
                <a:avLst/>
              </a:prstGeom>
              <a:blipFill>
                <a:blip r:embed="rId4"/>
                <a:stretch>
                  <a:fillRect l="-2491" t="-455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9965" y="1973709"/>
                <a:ext cx="11092069" cy="2359010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Ideal issiqlik mashinasidagi gaz isitgichdan olgan issiqlikning 60 %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ini sovitkichga beradi.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isitkichning temperaturasi 227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sovitkichning temperaturasi qanday bo‘lgan?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9965" y="1973709"/>
                <a:ext cx="11092069" cy="2359010"/>
              </a:xfrm>
              <a:blipFill>
                <a:blip r:embed="rId2"/>
                <a:stretch>
                  <a:fillRect l="-1374" t="-3359" r="-1374" b="-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19-mashq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604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373217" y="263033"/>
                <a:ext cx="7063406" cy="3566845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+273 ;        </m:t>
                    </m:r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∙100 %</m:t>
                      </m:r>
                      <m:r>
                        <a:rPr lang="uz-Latn-U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∙100%−</m:t>
                      </m:r>
                      <m:r>
                        <a:rPr lang="uz-Latn-UZ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𝜂</m:t>
                      </m:r>
                      <m:sSub>
                        <m:sSubPr>
                          <m:ctrlPr>
                            <a:rPr lang="uz-Latn-UZ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e>
                        <m:sub>
                          <m:r>
                            <a:rPr lang="uz-Latn-UZ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(100 %−</m:t>
                        </m:r>
                        <m:r>
                          <a:rPr lang="uz-Latn-U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373217" y="263033"/>
                <a:ext cx="7063406" cy="3566845"/>
              </a:xfrm>
              <a:blipFill>
                <a:blip r:embed="rId2"/>
                <a:stretch>
                  <a:fillRect t="-2393"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373215" y="773660"/>
            <a:ext cx="1" cy="1989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69844" y="2126974"/>
            <a:ext cx="20540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5863" y="3796746"/>
                <a:ext cx="11145075" cy="27650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=227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℃+273=500 </m:t>
                    </m:r>
                    <m:r>
                      <m:rPr>
                        <m:sty m:val="p"/>
                      </m:rPr>
                      <a:rPr lang="uz-Latn-UZ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∙(100 %−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0 %)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;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=300 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−273=27℃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𝟐𝟕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28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863" y="3796746"/>
                <a:ext cx="11145075" cy="2765089"/>
              </a:xfrm>
              <a:prstGeom prst="rect">
                <a:avLst/>
              </a:prstGeom>
              <a:blipFill>
                <a:blip r:embed="rId3"/>
                <a:stretch>
                  <a:fillRect l="-1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9843" y="296165"/>
                <a:ext cx="3975651" cy="2500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43" y="296165"/>
                <a:ext cx="3975651" cy="2500044"/>
              </a:xfrm>
              <a:prstGeom prst="rect">
                <a:avLst/>
              </a:prstGeom>
              <a:blipFill>
                <a:blip r:embed="rId4"/>
                <a:stretch>
                  <a:fillRect l="-3828" t="-3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15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531306"/>
                <a:ext cx="10972800" cy="4956313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Gorizontal yo‘lda motosiklning dvigateli 60 km/h tezlikda 3,5 kW quvvatga erishadi.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dvigatelning FIK 25 % 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motoroller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3,6 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benzin sarflab, qancha yo‘lni bosib o‘tadi?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Benzinning solishtirma yonish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issiqligi 46 MJ/kg, zichligi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0,7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531306"/>
                <a:ext cx="10972800" cy="4956313"/>
              </a:xfrm>
              <a:blipFill>
                <a:blip r:embed="rId2"/>
                <a:stretch>
                  <a:fillRect l="-1389" t="-1599" r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19-mashq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7-masala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806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17773" y="167672"/>
                <a:ext cx="7301949" cy="4603111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𝐹𝑆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𝐹𝑆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𝑞𝑚</m:t>
                        </m:r>
                      </m:den>
                    </m:f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𝑞𝑚</m:t>
                        </m:r>
                      </m:num>
                      <m:den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  <m:r>
                          <a:rPr lang="uz-Latn-UZ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sSub>
                          <m:sSubPr>
                            <m:ctrlPr>
                              <a:rPr lang="uz-Latn-UZ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17773" y="167672"/>
                <a:ext cx="7301949" cy="4603111"/>
              </a:xfrm>
              <a:blipFill>
                <a:blip r:embed="rId2"/>
                <a:stretch>
                  <a:fillRect t="-1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952867" y="1068226"/>
            <a:ext cx="0" cy="4848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30087" y="4949689"/>
            <a:ext cx="4154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0087" y="303207"/>
                <a:ext cx="4890053" cy="53121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𝑘𝑚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=16,7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𝑘𝑊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=3500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=25 %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=3,6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=0,0036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=46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=46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=0,7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=700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87" y="303207"/>
                <a:ext cx="4890053" cy="5312105"/>
              </a:xfrm>
              <a:prstGeom prst="rect">
                <a:avLst/>
              </a:prstGeom>
              <a:blipFill>
                <a:blip r:embed="rId3"/>
                <a:stretch>
                  <a:fillRect l="-3242" t="-1607" b="-1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689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D4133DE8-E1B3-4919-92E0-E570C0F4CB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323" y="781878"/>
                <a:ext cx="11251094" cy="5395085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uz-Latn-UZ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25 %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46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den>
                        </m:f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700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0,0036 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16,7 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3500 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382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=138,276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𝟏𝟑𝟖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𝟐𝟕𝟔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D4133DE8-E1B3-4919-92E0-E570C0F4CB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3" y="781878"/>
                <a:ext cx="11251094" cy="5395085"/>
              </a:xfrm>
              <a:blipFill>
                <a:blip r:embed="rId2"/>
                <a:stretch>
                  <a:fillRect l="-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008031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2406943"/>
            <a:ext cx="11092069" cy="1652310"/>
          </a:xfrm>
        </p:spPr>
        <p:txBody>
          <a:bodyPr>
            <a:normAutofit lnSpcReduction="10000"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Sovitkichning absolyut temperaturasi isitkichning absolyut temperaturasining to‘rtdan bir qismiga teng.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Ideal issiqlik mashinasining FIK toping.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597</Words>
  <Application>Microsoft Office PowerPoint</Application>
  <PresentationFormat>Широкоэкранный</PresentationFormat>
  <Paragraphs>92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19-mashq  3-masala </vt:lpstr>
      <vt:lpstr>Презентация PowerPoint</vt:lpstr>
      <vt:lpstr>19-mashq  5-masala </vt:lpstr>
      <vt:lpstr>Презентация PowerPoint</vt:lpstr>
      <vt:lpstr>19-mashq  7-masala 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33</cp:revision>
  <dcterms:created xsi:type="dcterms:W3CDTF">2020-12-18T12:29:10Z</dcterms:created>
  <dcterms:modified xsi:type="dcterms:W3CDTF">2021-02-22T16:40:21Z</dcterms:modified>
</cp:coreProperties>
</file>