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3" r:id="rId3"/>
    <p:sldId id="306" r:id="rId4"/>
    <p:sldId id="305" r:id="rId5"/>
    <p:sldId id="304" r:id="rId6"/>
    <p:sldId id="302" r:id="rId7"/>
    <p:sldId id="307" r:id="rId8"/>
    <p:sldId id="308" r:id="rId9"/>
    <p:sldId id="301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2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CF577E-7DB7-4834-8B28-A72FE7A17B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B4C856D-2CC4-45BC-A28C-A51AEAA8D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48B3E4-19C6-4F36-952D-316B5D302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F1C5A0-B65A-400D-8036-E2E54BF7E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D01DCB-12BE-4D3F-9D3E-2AD9FEC7C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59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1FF26-B89B-43E6-ABD2-085BA2981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46A3C9D-0420-4DF3-9226-4B1EB07F8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74A70D-6D80-4CD3-A98B-7A1C15DC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9F76CD-1912-4654-A87B-5727512C9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BAAABC-4045-4C06-80CB-4650990D3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27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7CE7A4D-7372-48BA-B2D3-470B6B4462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4CE291E-E096-4FB2-85D3-7781DDACF4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FE70EC-6A7E-4104-8284-A8638F85B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AC64B8-785E-4BF0-AEBB-C55497D7C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71038F-D89D-4FCB-9805-7B0152246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898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38515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39DB3A-ADC0-4E4E-BDA6-7765CE354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1E38CB-E3E3-4EDF-A0EB-4CD6FCE72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89B2F6-8691-406D-B0DA-3D5E0ED9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88E6A4-D124-477D-AC8A-809CB9CF5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0EEE4E-7B36-44E2-9500-1BC2C89BA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64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EDB242-8D01-413B-9DBC-A02D1DBC2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2E0D9D-5021-4BB6-8B42-D50939E9F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79E00A-2FAA-478F-BEF3-29A34F185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0D6B17-D1C0-4578-9F80-EAF0799B3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DB31C8-0448-44E1-A70E-E6F8F4A15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680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04074C-8B30-4920-8E69-3BB4C2FC1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9C80AB-0774-4EF4-9E4A-3CA1BB663A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EF05BE-36E0-4C74-98EE-C757B791E0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E9A18D1-7854-4F7F-B960-74C56D0FB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FB8BCF-9D92-4826-94F7-BD310892D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521C214-E71E-45F3-8977-509D09132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34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72C842-B67B-4323-800D-0D85A244A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18EECA0-6A95-4AEC-A559-23E041A95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DFBE60E-B89F-4E76-85C4-3C7AD5A5F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BD793FC-92F9-4E9B-A3DF-44203B2A02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B31C8B4-789A-4819-A70C-981EFC8DF6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72F58A7-4D32-4E4C-8132-86D94940F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8510ED-5AB2-400A-8DF2-FFA62EE3B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EC93E1F-F5BC-4B83-B63D-CE4EEE87F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26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454BC7-0972-465E-9095-BBA0BB4EE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4662505-8BA0-4A41-B235-D693F73E8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8C98D72-3D24-462F-B7D2-FFB1C96CB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6B0B8F4-3876-4D29-8A6F-90026C55A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00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845A64B-DAF2-4E2E-A5B3-37D293FF7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354B37B-4FD9-4446-8AD0-56AB3114F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FE21B28-8AB0-42B7-B577-5A0E55B6E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473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5A0FB1-7AD8-4A52-8E56-EE2E65CAC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6CA6FF-70CC-42D8-850A-09B8487D9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26EF21D-969C-486B-8650-198102C08E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978E7DD-6C2D-45A0-BB02-0A06DE211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8EE68D-B031-40A1-9BDB-00B6BBF52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36F170F-A2A4-48CD-B45A-F451A71C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112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C641FD-FD25-42BF-9817-2BFF40A72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C11D809-C482-4D6D-AC7B-DC888D806D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2A378C3-64E2-4BEC-8132-341DB67EB1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9FFEA29-4C5D-4B21-9EB3-1A4D91671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7D62007-87AB-4218-8D5C-BE969878E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FD4AA7-01CE-4D5E-8517-14BF33F32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65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37CA44-51DA-4211-9D1A-B42E104ED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BC9C5F5-B3C6-43CC-B4EA-31600B816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0385CD-06FC-45F1-9C1F-1AD142169D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4DA2BE-A6ED-4046-8204-11626757D0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3E8FCE-4407-404B-A61D-D3C500B22F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599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89015" cy="17990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422400" y="2588650"/>
            <a:ext cx="9652178" cy="4392546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r>
              <a:rPr lang="uz-Latn-UZ" sz="4400" dirty="0">
                <a:solidFill>
                  <a:srgbClr val="2365C7"/>
                </a:solidFill>
                <a:latin typeface="Arial"/>
                <a:cs typeface="Arial"/>
              </a:rPr>
              <a:t>Mavzu: </a:t>
            </a:r>
            <a:endParaRPr lang="en-US" sz="4400" dirty="0">
              <a:solidFill>
                <a:srgbClr val="2365C7"/>
              </a:solidFill>
              <a:latin typeface="Arial"/>
              <a:cs typeface="Arial"/>
            </a:endParaRPr>
          </a:p>
          <a:p>
            <a:r>
              <a:rPr lang="en-US" sz="4400" b="1" dirty="0" err="1">
                <a:solidFill>
                  <a:srgbClr val="2365C7"/>
                </a:solidFill>
                <a:latin typeface="Arial"/>
                <a:cs typeface="Arial"/>
              </a:rPr>
              <a:t>Issiqlik</a:t>
            </a:r>
            <a:r>
              <a:rPr lang="en-US" sz="44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4400" b="1" dirty="0" err="1">
                <a:solidFill>
                  <a:srgbClr val="2365C7"/>
                </a:solidFill>
                <a:latin typeface="Arial"/>
                <a:cs typeface="Arial"/>
              </a:rPr>
              <a:t>mashinalari</a:t>
            </a:r>
            <a:r>
              <a:rPr lang="en-US" sz="44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4400" b="1" dirty="0" err="1">
                <a:solidFill>
                  <a:srgbClr val="2365C7"/>
                </a:solidFill>
                <a:latin typeface="Arial"/>
                <a:cs typeface="Arial"/>
              </a:rPr>
              <a:t>va</a:t>
            </a:r>
            <a:r>
              <a:rPr lang="en-US" sz="44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4400" b="1" dirty="0" err="1">
                <a:solidFill>
                  <a:srgbClr val="2365C7"/>
                </a:solidFill>
                <a:latin typeface="Arial"/>
                <a:cs typeface="Arial"/>
              </a:rPr>
              <a:t>tabiatni</a:t>
            </a:r>
            <a:r>
              <a:rPr lang="en-US" sz="44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4400" b="1" dirty="0" err="1">
                <a:solidFill>
                  <a:srgbClr val="2365C7"/>
                </a:solidFill>
                <a:latin typeface="Arial"/>
                <a:cs typeface="Arial"/>
              </a:rPr>
              <a:t>muhofaza</a:t>
            </a:r>
            <a:r>
              <a:rPr lang="en-US" sz="44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4400" b="1" dirty="0" err="1">
                <a:solidFill>
                  <a:srgbClr val="2365C7"/>
                </a:solidFill>
                <a:latin typeface="Arial"/>
                <a:cs typeface="Arial"/>
              </a:rPr>
              <a:t>qilish</a:t>
            </a:r>
            <a:r>
              <a:rPr lang="en-US" sz="4400" dirty="0">
                <a:solidFill>
                  <a:srgbClr val="2365C7"/>
                </a:solidFill>
                <a:latin typeface="Arial"/>
                <a:cs typeface="Arial"/>
              </a:rPr>
              <a:t>.</a:t>
            </a:r>
          </a:p>
          <a:p>
            <a:pPr>
              <a:lnSpc>
                <a:spcPts val="4132"/>
              </a:lnSpc>
              <a:spcBef>
                <a:spcPts val="233"/>
              </a:spcBef>
            </a:pPr>
            <a:r>
              <a:rPr lang="en-US" sz="2400" b="1" dirty="0" err="1">
                <a:latin typeface="Arial"/>
                <a:cs typeface="Arial"/>
              </a:rPr>
              <a:t>O‘qituvchi</a:t>
            </a:r>
            <a:r>
              <a:rPr lang="en-US" sz="2400" b="1" dirty="0">
                <a:latin typeface="Arial"/>
                <a:cs typeface="Arial"/>
              </a:rPr>
              <a:t>: </a:t>
            </a:r>
          </a:p>
          <a:p>
            <a:pPr>
              <a:lnSpc>
                <a:spcPts val="4132"/>
              </a:lnSpc>
              <a:spcBef>
                <a:spcPts val="233"/>
              </a:spcBef>
            </a:pPr>
            <a:r>
              <a:rPr lang="en-US" sz="2400" dirty="0">
                <a:latin typeface="Arial"/>
                <a:cs typeface="Arial"/>
              </a:rPr>
              <a:t>Toshkent </a:t>
            </a:r>
            <a:r>
              <a:rPr lang="en-US" sz="2400" dirty="0" err="1">
                <a:latin typeface="Arial"/>
                <a:cs typeface="Arial"/>
              </a:rPr>
              <a:t>shahar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Uchtepa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tumani</a:t>
            </a:r>
            <a:r>
              <a:rPr lang="en-US" sz="2400" dirty="0">
                <a:latin typeface="Arial"/>
                <a:cs typeface="Arial"/>
              </a:rPr>
              <a:t> 287-maktab </a:t>
            </a:r>
            <a:r>
              <a:rPr lang="en-US" sz="2400" dirty="0" err="1">
                <a:latin typeface="Arial"/>
                <a:cs typeface="Arial"/>
              </a:rPr>
              <a:t>fizika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fani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o‘qituvchisi</a:t>
            </a:r>
            <a:endParaRPr lang="en-US" sz="2400" dirty="0">
              <a:latin typeface="Arial"/>
              <a:cs typeface="Arial"/>
            </a:endParaRPr>
          </a:p>
          <a:p>
            <a:pPr>
              <a:lnSpc>
                <a:spcPts val="4132"/>
              </a:lnSpc>
              <a:spcBef>
                <a:spcPts val="233"/>
              </a:spcBef>
            </a:pPr>
            <a:r>
              <a:rPr lang="en-US" sz="2400" b="1" dirty="0" err="1">
                <a:latin typeface="Arial"/>
                <a:cs typeface="Arial"/>
              </a:rPr>
              <a:t>Xo‘jayeva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Maxtuma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Ziyatovna</a:t>
            </a:r>
            <a:r>
              <a:rPr lang="en-US" sz="2400" b="1" dirty="0">
                <a:latin typeface="Arial"/>
                <a:cs typeface="Arial"/>
              </a:rPr>
              <a:t>. </a:t>
            </a:r>
          </a:p>
          <a:p>
            <a:endParaRPr lang="en-US" sz="4400" dirty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432188" y="2538287"/>
            <a:ext cx="727405" cy="178142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8892210" y="430695"/>
            <a:ext cx="2261956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8892210" y="430695"/>
            <a:ext cx="2261955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8940978" y="536099"/>
            <a:ext cx="213360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3724" y="430695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F05B6658-0136-473A-903A-272AA544F9A9}"/>
              </a:ext>
            </a:extLst>
          </p:cNvPr>
          <p:cNvSpPr/>
          <p:nvPr/>
        </p:nvSpPr>
        <p:spPr>
          <a:xfrm>
            <a:off x="405983" y="4773984"/>
            <a:ext cx="727405" cy="161483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5C0CFC5-5325-463C-98A7-EFC689F1A7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5194" y="1907700"/>
            <a:ext cx="2598153" cy="200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10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E104DBF-96ED-446F-8810-F5E6892FA86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45029" y="4412973"/>
                <a:ext cx="10537371" cy="2226365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US" dirty="0"/>
                  <a:t>      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Bugungi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kunda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Yer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yuzidagi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dvigatellar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iste’mol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qiladigan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quvvat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sup>
                    </m:sSup>
                  </m:oMath>
                </a14:m>
                <a:r>
                  <a:rPr lang="en-US" sz="3600" dirty="0"/>
                  <a:t> kW 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yetdi</a:t>
                </a:r>
                <a:r>
                  <a:rPr lang="en-US" sz="3600" dirty="0"/>
                  <a:t>.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Bu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quvvat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3∙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</m:sup>
                    </m:sSup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kW 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yetganda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Yer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kurrasida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temperatura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gradusga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ko‘tariladi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E104DBF-96ED-446F-8810-F5E6892FA86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5029" y="4412973"/>
                <a:ext cx="10537371" cy="2226365"/>
              </a:xfrm>
              <a:blipFill>
                <a:blip r:embed="rId2"/>
                <a:stretch>
                  <a:fillRect l="-1157" r="-11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506B2F8-45A6-4BBD-B944-3DDA9DBD7E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667" y="592084"/>
            <a:ext cx="2268615" cy="136497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B28E44D-E4C3-4D35-8A50-B1EC101581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8166" y="2267424"/>
            <a:ext cx="1348407" cy="167391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E4E4CA7-37EF-4EC1-A466-8301FD41B3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847" y="635161"/>
            <a:ext cx="1707046" cy="1396447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925A8B5-9E8B-4D5A-BB16-29F3FCE2342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8458" y="673608"/>
            <a:ext cx="2268616" cy="1396448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C60C838-77E8-4C29-91C5-DE4FDD848E3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665" y="2267425"/>
            <a:ext cx="2268617" cy="167391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9C194AD5-C3FB-4F74-BFA9-B129A1A9521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8457" y="2267425"/>
            <a:ext cx="2268617" cy="1549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269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CE09569-EE1C-4FE2-953D-33ACAEB92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087" y="463826"/>
            <a:ext cx="11171583" cy="5936974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/>
              <a:t>  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Insonlar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zarur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elektr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energiyasining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qismi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yoqilg‘i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hisobiga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olinadi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97E897D-5A07-4564-805D-A9757190C5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052" y="2703443"/>
            <a:ext cx="3776870" cy="278295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5D04E2D-FEBC-4DED-8D1C-477871C447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887" y="2703443"/>
            <a:ext cx="3776871" cy="2782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491741"/>
      </p:ext>
    </p:extLst>
  </p:cSld>
  <p:clrMapOvr>
    <a:masterClrMapping/>
  </p:clrMapOvr>
  <p:transition spd="slow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4139A1A-8A31-49EB-8D66-D26F785A3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1965" y="1007165"/>
            <a:ext cx="9501809" cy="5393634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/>
              <a:t>    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zaminida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issiqlik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dvigatellari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yildan-yilga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ko‘payib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bormoqda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Ularda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har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yili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o‘rtacha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2 milliard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tonna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ko‘mir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, 1 milliard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tonna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neft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mahsulotlari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yoqiladi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Buning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natijasida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har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yili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atrof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muhitga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o‘rtacha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120 million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tonna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kul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60 million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tonna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zararli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gaz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tarqatilmoqda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013321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5798B81-DBC2-4AF2-81B9-6D85DB968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7211" y="248195"/>
            <a:ext cx="6360475" cy="63093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  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/>
              <a:t>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Hozirgi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kunda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issiqlik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mashinalari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qatorda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sovitish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mashinalari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muzlatkich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sovitkich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ham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ishlab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chiqarilmoqda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mashinalarda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ishchi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jism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sifatida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freondan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foydalaniladi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Foydalanib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bo‘lingan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issiqlik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mashinalari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sovitish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mashinalari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ekologik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muammoni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keltirib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chiqaradi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D643BCB-7D56-4230-AAD7-A823348FEF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182" y="1909969"/>
            <a:ext cx="4028662" cy="303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284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8833EF-BB27-41D2-BDC2-DFE37B6B7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9147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tabiat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F3583A-33A1-44B7-8D25-6B96BE875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0226" y="2610678"/>
            <a:ext cx="5923722" cy="3935895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/>
              <a:t>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Olamdagi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har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tirik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tirik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organizmlar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hayoti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tashqi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muhitga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bog‘liq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Shuning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tabiatni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asrash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har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birimizning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burchimizdir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546DE25-CD23-455D-9F1E-C50BEBA6EA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27" y="2252870"/>
            <a:ext cx="4916556" cy="3525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0465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0659E9-8E5A-41EC-962B-958403922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4547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19-mashq   1-masala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502A14-96F8-4F57-ACFA-840B7C151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703" y="1593668"/>
            <a:ext cx="11234057" cy="492469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O‘choqda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60 kg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po‘latni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1400 ⁰C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isitish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4,6 kg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maxsus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yoqilg‘i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sarf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Agar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po‘latning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solishtirma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issiqlik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sig‘imi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460 J/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kg∙K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maxsus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yoqilg‘ining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yonish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issiqligi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30 MJ/kg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o‘choqning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issiqlik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berishi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(FIK)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6876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DCDC07DF-B034-4CD3-B022-3E9472DAB3F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10817" y="444137"/>
                <a:ext cx="11371879" cy="59436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   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Formulasi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               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      </a:t>
                </a:r>
                <a:endParaRPr lang="ru-RU" sz="32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=60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kg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cm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=460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J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kg</m:t>
                        </m:r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∙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den>
                    </m:f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∙ 60 kg ∙ 1400⁰C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1400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qm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38 808 000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𝐽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=38,8∙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J</m:t>
                    </m:r>
                  </m:oMath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=4,6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kg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𝜂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∙ 100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=30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J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kg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∙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4,6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kg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=138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J</m:t>
                    </m:r>
                  </m:oMath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=460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𝑘𝑔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∙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den>
                    </m:f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𝜂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38,8∙</m:t>
                        </m:r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𝐽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138∙</m:t>
                        </m:r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𝐽</m:t>
                        </m:r>
                      </m:den>
                    </m:f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∙ 100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%=28%</m:t>
                    </m:r>
                  </m:oMath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=30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𝑀𝐽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𝜂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−?</m:t>
                    </m:r>
                  </m:oMath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𝜼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𝟐𝟖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%</m:t>
                    </m:r>
                  </m:oMath>
                </a14:m>
                <a:endParaRPr lang="ru-RU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DCDC07DF-B034-4CD3-B022-3E9472DAB3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0817" y="444137"/>
                <a:ext cx="11371879" cy="5943600"/>
              </a:xfrm>
              <a:blipFill>
                <a:blip r:embed="rId2"/>
                <a:stretch>
                  <a:fillRect l="-482" t="-2154" b="-2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FF697BE9-F0CD-4067-9527-F088C820FFC6}"/>
              </a:ext>
            </a:extLst>
          </p:cNvPr>
          <p:cNvCxnSpPr/>
          <p:nvPr/>
        </p:nvCxnSpPr>
        <p:spPr>
          <a:xfrm>
            <a:off x="6096000" y="1073426"/>
            <a:ext cx="0" cy="315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7D2FDA1F-9B11-416C-8A5C-7B5AF7E45FCE}"/>
              </a:ext>
            </a:extLst>
          </p:cNvPr>
          <p:cNvCxnSpPr/>
          <p:nvPr/>
        </p:nvCxnSpPr>
        <p:spPr>
          <a:xfrm>
            <a:off x="3246783" y="1020417"/>
            <a:ext cx="0" cy="3538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6BC2FDD-44D4-4462-9BEA-48A580D23F67}"/>
              </a:ext>
            </a:extLst>
          </p:cNvPr>
          <p:cNvCxnSpPr/>
          <p:nvPr/>
        </p:nvCxnSpPr>
        <p:spPr>
          <a:xfrm>
            <a:off x="503583" y="4558748"/>
            <a:ext cx="3710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376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>
            <a:extLst>
              <a:ext uri="{FF2B5EF4-FFF2-40B4-BE49-F238E27FC236}">
                <a16:creationId xmlns:a16="http://schemas.microsoft.com/office/drawing/2014/main" id="{BB088941-E81D-46B1-A6A4-A858DDAB4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941" y="2054087"/>
            <a:ext cx="11590987" cy="4122876"/>
          </a:xfrm>
        </p:spPr>
        <p:txBody>
          <a:bodyPr>
            <a:normAutofit/>
          </a:bodyPr>
          <a:lstStyle/>
          <a:p>
            <a:pPr marL="992188" indent="-4508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mavzuga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oid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92188" indent="-4508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referat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tayyorlash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z-Latn-U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9">
            <a:extLst>
              <a:ext uri="{FF2B5EF4-FFF2-40B4-BE49-F238E27FC236}">
                <a16:creationId xmlns:a16="http://schemas.microsoft.com/office/drawing/2014/main" id="{39630581-0D87-4D41-AB71-C86D2496F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667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8942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405</Words>
  <Application>Microsoft Office PowerPoint</Application>
  <PresentationFormat>Широкоэкранный</PresentationFormat>
  <Paragraphs>30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         Inson  va  tabiat</vt:lpstr>
      <vt:lpstr>                           19-mashq   1-masala</vt:lpstr>
      <vt:lpstr>Презентация PowerPoint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Davronbek Salimbekov</dc:creator>
  <cp:lastModifiedBy>hp</cp:lastModifiedBy>
  <cp:revision>65</cp:revision>
  <dcterms:created xsi:type="dcterms:W3CDTF">2020-11-20T09:11:53Z</dcterms:created>
  <dcterms:modified xsi:type="dcterms:W3CDTF">2021-02-22T16:38:51Z</dcterms:modified>
</cp:coreProperties>
</file>