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306" r:id="rId4"/>
    <p:sldId id="305" r:id="rId5"/>
    <p:sldId id="304" r:id="rId6"/>
    <p:sldId id="302" r:id="rId7"/>
    <p:sldId id="307" r:id="rId8"/>
    <p:sldId id="308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2400" y="2588650"/>
            <a:ext cx="9652178" cy="439254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uz-Latn-UZ" sz="44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Issiqlik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mashinalari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tabiatni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muhofaza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qilish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44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188" y="2538287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36099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5983" y="4773984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C0CFC5-5325-463C-98A7-EFC689F1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194" y="1907700"/>
            <a:ext cx="2598153" cy="20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04DBF-96ED-446F-8810-F5E6892FA8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45029" y="4412973"/>
                <a:ext cx="10537371" cy="2226365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Bugungi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iste’mol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sz="3600" dirty="0"/>
                  <a:t> kW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yetdi</a:t>
                </a:r>
                <a:r>
                  <a:rPr lang="en-US" sz="3600" dirty="0"/>
                  <a:t>.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quvvat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kW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kurrasida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104DBF-96ED-446F-8810-F5E6892FA8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45029" y="4412973"/>
                <a:ext cx="10537371" cy="2226365"/>
              </a:xfrm>
              <a:blipFill>
                <a:blip r:embed="rId2"/>
                <a:stretch>
                  <a:fillRect l="-1157" r="-11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06B2F8-45A6-4BBD-B944-3DDA9DBD7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67" y="592084"/>
            <a:ext cx="2268615" cy="13649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28E44D-E4C3-4D35-8A50-B1EC10158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166" y="2267424"/>
            <a:ext cx="1348407" cy="16739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4E4CA7-37EF-4EC1-A466-8301FD41B3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47" y="635161"/>
            <a:ext cx="1707046" cy="139644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25A8B5-9E8B-4D5A-BB16-29F3FCE234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458" y="673608"/>
            <a:ext cx="2268616" cy="13964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60C838-77E8-4C29-91C5-DE4FDD848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65" y="2267425"/>
            <a:ext cx="2268617" cy="16739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194AD5-C3FB-4F74-BFA9-B129A1A952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457" y="2267425"/>
            <a:ext cx="2268617" cy="154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6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E09569-EE1C-4FE2-953D-33ACAEB92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7" y="463826"/>
            <a:ext cx="11171583" cy="593697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7E897D-5A07-4564-805D-A9757190C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2703443"/>
            <a:ext cx="3776870" cy="2782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D04E2D-FEBC-4DED-8D1C-477871C44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87" y="2703443"/>
            <a:ext cx="3776871" cy="278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491741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139A1A-8A31-49EB-8D66-D26F785A3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65" y="1007165"/>
            <a:ext cx="9501809" cy="539363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zaminida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yildan-yilga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2 milliard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, 1 milliard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yoqiladi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atrof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120 million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60 million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tarqatilmoqda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01332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798B81-DBC2-4AF2-81B9-6D85DB968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7211" y="248195"/>
            <a:ext cx="6360475" cy="6309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muzlatkich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sovitkich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freondan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643BCB-7D56-4230-AAD7-A823348FE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182" y="1909969"/>
            <a:ext cx="4028662" cy="303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8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833EF-BB27-41D2-BDC2-DFE37B6B7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F3583A-33A1-44B7-8D25-6B96BE875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0226" y="2610678"/>
            <a:ext cx="5923722" cy="39358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Olamdagi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asrash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birimizning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burchimizdir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46DE25-CD23-455D-9F1E-C50BEBA6E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7" y="2252870"/>
            <a:ext cx="4916556" cy="352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46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0659E9-8E5A-41EC-962B-958403922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54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19-mashq   1-masala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502A14-96F8-4F57-ACFA-840B7C151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703" y="1593668"/>
            <a:ext cx="11234057" cy="49246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O‘choqda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60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po‘latni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1400 ⁰C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4,6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po‘latning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460 J/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kg∙K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yoqilg‘ining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 MJ/kg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o‘choqning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(FIK)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876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CDC07DF-B034-4CD3-B022-3E9472DAB3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7" y="444137"/>
                <a:ext cx="11371879" cy="59436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</a:t>
                </a:r>
                <a:endParaRPr lang="ru-RU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kg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cm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=460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J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kg</m:t>
                        </m:r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∙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∙ 60 kg ∙ 1400⁰C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1400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qm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38 808 000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=38,8∙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J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=4,6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kg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∙ 100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=30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J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kg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∙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4,6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kg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=138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J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=460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∙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38,8∙</m:t>
                        </m:r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138∙</m:t>
                        </m:r>
                        <m:sSup>
                          <m:sSupPr>
                            <m:ctrlP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∙ 100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%=28%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=30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𝑘𝑔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𝟐𝟖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CDC07DF-B034-4CD3-B022-3E9472DAB3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7" y="444137"/>
                <a:ext cx="11371879" cy="5943600"/>
              </a:xfrm>
              <a:blipFill>
                <a:blip r:embed="rId2"/>
                <a:stretch>
                  <a:fillRect l="-482" t="-2154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F697BE9-F0CD-4067-9527-F088C820FFC6}"/>
              </a:ext>
            </a:extLst>
          </p:cNvPr>
          <p:cNvCxnSpPr/>
          <p:nvPr/>
        </p:nvCxnSpPr>
        <p:spPr>
          <a:xfrm>
            <a:off x="6096000" y="1073426"/>
            <a:ext cx="0" cy="3154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D2FDA1F-9B11-416C-8A5C-7B5AF7E45FCE}"/>
              </a:ext>
            </a:extLst>
          </p:cNvPr>
          <p:cNvCxnSpPr/>
          <p:nvPr/>
        </p:nvCxnSpPr>
        <p:spPr>
          <a:xfrm>
            <a:off x="3246783" y="1020417"/>
            <a:ext cx="0" cy="3538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6BC2FDD-44D4-4462-9BEA-48A580D23F67}"/>
              </a:ext>
            </a:extLst>
          </p:cNvPr>
          <p:cNvCxnSpPr/>
          <p:nvPr/>
        </p:nvCxnSpPr>
        <p:spPr>
          <a:xfrm>
            <a:off x="503583" y="4558748"/>
            <a:ext cx="37106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76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941" y="2054087"/>
            <a:ext cx="11590987" cy="4122876"/>
          </a:xfrm>
        </p:spPr>
        <p:txBody>
          <a:bodyPr>
            <a:normAutofit/>
          </a:bodyPr>
          <a:lstStyle/>
          <a:p>
            <a:pPr marL="992188" indent="-4508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92188" indent="-4508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referat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405</Words>
  <Application>Microsoft Office PowerPoint</Application>
  <PresentationFormat>Широкоэкранный</PresentationFormat>
  <Paragraphs>30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Inson  va  tabiat</vt:lpstr>
      <vt:lpstr>                           19-mashq   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65</cp:revision>
  <dcterms:created xsi:type="dcterms:W3CDTF">2020-11-20T09:11:53Z</dcterms:created>
  <dcterms:modified xsi:type="dcterms:W3CDTF">2021-02-22T16:38:51Z</dcterms:modified>
</cp:coreProperties>
</file>