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2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0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292103" y="2390752"/>
            <a:ext cx="11062267" cy="487216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  <a:spcAft>
                <a:spcPts val="1200"/>
              </a:spcAft>
            </a:pPr>
            <a:r>
              <a:rPr lang="uz-Latn-UZ" sz="44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Issiqlik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dvigatellarining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ishlash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prinsipi</a:t>
            </a:r>
            <a:endParaRPr lang="en-US" sz="4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>
              <a:spcBef>
                <a:spcPts val="233"/>
              </a:spcBef>
            </a:pPr>
            <a:endParaRPr lang="en-US" sz="4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59398" y="2390752"/>
            <a:ext cx="727405" cy="158037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77670" y="540883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340021" y="4988601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11" name="Объект 4">
            <a:extLst>
              <a:ext uri="{FF2B5EF4-FFF2-40B4-BE49-F238E27FC236}">
                <a16:creationId xmlns:a16="http://schemas.microsoft.com/office/drawing/2014/main" id="{8666727B-F64D-4E93-A4AB-49867175E0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5194" y="3835400"/>
            <a:ext cx="247489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C8FE49D-D489-4CEB-8B32-E96663FF6D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3095" y="927652"/>
                <a:ext cx="11278467" cy="551290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3200" b="1" dirty="0">
                    <a:solidFill>
                      <a:schemeClr val="accent1"/>
                    </a:solidFill>
                  </a:rPr>
                  <a:t>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Formula: 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=840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J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200" dirty="0"/>
                  <a:t>             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𝐴𝑓</m:t>
                        </m:r>
                      </m:num>
                      <m:den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∙100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3200" dirty="0"/>
                  <a:t>    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𝐴𝑓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%∙840 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100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%</m:t>
                        </m:r>
                      </m:den>
                    </m:f>
                    <m:r>
                      <a:rPr lang="en-US" sz="3200" b="0" i="0" dirty="0" smtClean="0">
                        <a:latin typeface="Cambria Math" panose="02040503050406030204" pitchFamily="18" charset="0"/>
                      </a:rPr>
                      <m:t>=252 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</a:rPr>
                      <m:t>J</m:t>
                    </m:r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/>
                  <a:t>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=30%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None/>
                </a:pPr>
                <a:r>
                  <a:rPr lang="en-US" sz="3200" dirty="0"/>
                  <a:t> </a:t>
                </a:r>
                <a:r>
                  <a:rPr lang="en-US" sz="3200" b="1" dirty="0">
                    <a:solidFill>
                      <a:schemeClr val="accent1"/>
                    </a:solidFill>
                  </a:rPr>
                  <a:t>Topish kerak: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𝐴𝑓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sz="3200" dirty="0"/>
                  <a:t>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𝐴𝑓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𝜂</m:t>
                        </m:r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100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%</m:t>
                        </m:r>
                      </m:den>
                    </m:f>
                  </m:oMath>
                </a14:m>
                <a:r>
                  <a:rPr lang="en-US" sz="3200" dirty="0"/>
                  <a:t>   </a:t>
                </a:r>
              </a:p>
              <a:p>
                <a:pPr marL="0" indent="0">
                  <a:buNone/>
                </a:pPr>
                <a:r>
                  <a:rPr lang="en-US" sz="3200" dirty="0"/>
                  <a:t>          </a:t>
                </a:r>
              </a:p>
              <a:p>
                <a:pPr marL="0" indent="0">
                  <a:buNone/>
                </a:pP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𝑨𝒇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𝟐𝟓𝟐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𝑱</m:t>
                    </m:r>
                  </m:oMath>
                </a14:m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C8FE49D-D489-4CEB-8B32-E96663FF6D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3095" y="927652"/>
                <a:ext cx="11278467" cy="5512905"/>
              </a:xfrm>
              <a:blipFill>
                <a:blip r:embed="rId2"/>
                <a:stretch>
                  <a:fillRect l="-595" t="-25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28C64031-F011-4ECF-A876-DD1422A54A18}"/>
              </a:ext>
            </a:extLst>
          </p:cNvPr>
          <p:cNvCxnSpPr/>
          <p:nvPr/>
        </p:nvCxnSpPr>
        <p:spPr>
          <a:xfrm>
            <a:off x="7156174" y="1272209"/>
            <a:ext cx="0" cy="2156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D036F347-15CB-4044-8B58-8B2340E6BD34}"/>
              </a:ext>
            </a:extLst>
          </p:cNvPr>
          <p:cNvCxnSpPr/>
          <p:nvPr/>
        </p:nvCxnSpPr>
        <p:spPr>
          <a:xfrm>
            <a:off x="4161183" y="1272209"/>
            <a:ext cx="0" cy="2156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6D7139FD-FB95-4FD0-ACB5-33C34995E315}"/>
              </a:ext>
            </a:extLst>
          </p:cNvPr>
          <p:cNvCxnSpPr/>
          <p:nvPr/>
        </p:nvCxnSpPr>
        <p:spPr>
          <a:xfrm>
            <a:off x="755374" y="2862470"/>
            <a:ext cx="31805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62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148" y="1630017"/>
            <a:ext cx="10005391" cy="466476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Karno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sikli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jarayonlardan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2.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mashinalari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bajargan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aniqlanadi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3.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koeffitsiyenti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4. 91-betdagi 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testlarni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Latn-U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5633D7-0C63-4CF4-BC4B-163C5032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3986" y="689112"/>
            <a:ext cx="7139767" cy="572493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dvigatelining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prinsipi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358775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energiyaga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aylantiradi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358775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dvigatellarining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ishlashi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temperaturali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isitkich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sovitkichning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358775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Istalgan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dvigatelining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ishlashi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o‘zgarishining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takrorlanuvchi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sikllaridan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B5D63A0-9D05-4D23-8DFD-F3403D85CE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36" y="1883145"/>
            <a:ext cx="4781550" cy="305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142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A72185-046F-48BC-929F-7D646DED2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3846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1 -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A2879-9AFE-46CE-AC0C-802F71C2E9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29839" y="4717774"/>
                <a:ext cx="11306085" cy="1855304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1-holatda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temperaturada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izotermik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kengayib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b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2-holatga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Bu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paytda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isitkichdan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ga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tashqi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ish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A2879-9AFE-46CE-AC0C-802F71C2E9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29839" y="4717774"/>
                <a:ext cx="11306085" cy="1855304"/>
              </a:xfrm>
              <a:blipFill>
                <a:blip r:embed="rId2"/>
                <a:stretch>
                  <a:fillRect l="-1132" t="-3618" r="-10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D9F50F-07F0-4013-9A6D-7EE52EF72C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977" y="1635401"/>
            <a:ext cx="2933700" cy="268605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1A57B9E-5E51-4938-9B7D-0800A35301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948" y="2287863"/>
            <a:ext cx="3267075" cy="138112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8990F37-F0B0-48B7-975A-A8A0D86D3709}"/>
              </a:ext>
            </a:extLst>
          </p:cNvPr>
          <p:cNvSpPr/>
          <p:nvPr/>
        </p:nvSpPr>
        <p:spPr>
          <a:xfrm>
            <a:off x="2650435" y="1734793"/>
            <a:ext cx="172278" cy="31929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850418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A09C10-3A69-4C8C-876C-9A48E1E81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19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2 -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A82B2AE-8C2F-447B-AF29-A7B0D6AC283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85460" y="4388954"/>
                <a:ext cx="10610286" cy="203835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2-holatda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isitkichdan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ajraladi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adiabatik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kengayib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3-holatga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o‘zining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ichki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tashqi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kuchlarga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ish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ichki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kamayadi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dan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pasayadi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A82B2AE-8C2F-447B-AF29-A7B0D6AC283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85460" y="4388954"/>
                <a:ext cx="10610286" cy="2038350"/>
              </a:xfrm>
              <a:blipFill>
                <a:blip r:embed="rId2"/>
                <a:stretch>
                  <a:fillRect l="-1207" t="-3293" r="-11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79C2EE4-C0F0-4E01-B724-D8E3D878BE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246" y="1507434"/>
            <a:ext cx="2933700" cy="268605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E378B49-8417-41D3-8E2B-565881B30A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880" y="2710069"/>
            <a:ext cx="2657475" cy="112395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BF79C83-EA40-4057-8B2C-59F31B8D4DC1}"/>
              </a:ext>
            </a:extLst>
          </p:cNvPr>
          <p:cNvSpPr/>
          <p:nvPr/>
        </p:nvSpPr>
        <p:spPr>
          <a:xfrm>
            <a:off x="2729948" y="1661491"/>
            <a:ext cx="278296" cy="29983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57287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92AE49-C3C1-4090-9898-9A1C1276D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7944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3 -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64D2CCC-9A9A-4E39-8C4D-B0C97E318D2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599" y="4744278"/>
                <a:ext cx="11405787" cy="1749286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3-holatda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sovitgich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kontaktga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Gaz  4-holatga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jarayonida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izotermik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siqiladi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tashqi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siqib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ish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ishchi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sovitgichga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64D2CCC-9A9A-4E39-8C4D-B0C97E318D2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9" y="4744278"/>
                <a:ext cx="11405787" cy="1749286"/>
              </a:xfrm>
              <a:blipFill>
                <a:blip r:embed="rId2"/>
                <a:stretch>
                  <a:fillRect l="-1069" t="-34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1D5E342-33ED-418A-BE6E-5E1DA9082E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357" y="1537252"/>
            <a:ext cx="2933700" cy="268605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8290F54-F9E6-4AC1-A126-769BB2C7CE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543" y="2260945"/>
            <a:ext cx="2705100" cy="151447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4507D30-AF0A-498C-8031-AAD2BBFECEC6}"/>
              </a:ext>
            </a:extLst>
          </p:cNvPr>
          <p:cNvSpPr/>
          <p:nvPr/>
        </p:nvSpPr>
        <p:spPr>
          <a:xfrm>
            <a:off x="2968488" y="1700419"/>
            <a:ext cx="357808" cy="31391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043887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9D8DF3-9471-424D-BE0C-E1F2DF930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594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4 -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5B43B36-7FE7-4C58-BBC9-278168EB3C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4797286"/>
                <a:ext cx="11251096" cy="1749287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4-holatda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ishchi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sovitgichdan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ajraladi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adiabatik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siqilib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1-holatga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Tashqi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gazga qarshi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/>
                  <a:t>  ish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bajaradi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dan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ko‘tariladi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5B43B36-7FE7-4C58-BBC9-278168EB3C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4797286"/>
                <a:ext cx="11251096" cy="1749287"/>
              </a:xfrm>
              <a:blipFill>
                <a:blip r:embed="rId2"/>
                <a:stretch>
                  <a:fillRect l="-1083" t="-3833" r="-11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25529A6-F8E9-410B-B0E5-AC77BCA053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080" y="1794427"/>
            <a:ext cx="2933700" cy="268605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E7A9C3F-8436-4D64-BC91-FB25E6EF49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9645" y="2608814"/>
            <a:ext cx="2581275" cy="105727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6BDF863-05DB-4AB1-898E-2E35E8D6950D}"/>
              </a:ext>
            </a:extLst>
          </p:cNvPr>
          <p:cNvSpPr/>
          <p:nvPr/>
        </p:nvSpPr>
        <p:spPr>
          <a:xfrm>
            <a:off x="3220279" y="1987826"/>
            <a:ext cx="331304" cy="23853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76894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8111C8-4B93-478A-B5BA-B6203F489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19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Karno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sikli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B81B31A-035D-4AB0-8CA4-CE6DA9038D6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94" y="1404730"/>
                <a:ext cx="6528864" cy="4943061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Karno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sikli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bo‘yicha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ishlayotgan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dvigatelining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𝑓𝑜𝑦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isitgichdan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sovitgichga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B81B31A-035D-4AB0-8CA4-CE6DA9038D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94" y="1404730"/>
                <a:ext cx="6528864" cy="4943061"/>
              </a:xfrm>
              <a:blipFill>
                <a:blip r:embed="rId2"/>
                <a:stretch>
                  <a:fillRect l="-1961" r="-18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Объект 4">
            <a:extLst>
              <a:ext uri="{FF2B5EF4-FFF2-40B4-BE49-F238E27FC236}">
                <a16:creationId xmlns:a16="http://schemas.microsoft.com/office/drawing/2014/main" id="{39BAECAF-74CC-4050-B00D-9405861BAC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270" y="2597426"/>
            <a:ext cx="3021496" cy="233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82748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37C672-09DC-4017-936D-2C65EB801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19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dvigatelining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koeffitsiyenti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245BED5-1F44-4436-8673-1AA1485748D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49357" y="1881809"/>
                <a:ext cx="11052313" cy="4532242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dvigatelining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Karno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tomonidan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𝑓𝑜𝑦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       </a:t>
                </a:r>
                <a:r>
                  <a:rPr lang="en-US" dirty="0" err="1"/>
                  <a:t>yoki</a:t>
                </a:r>
                <a:r>
                  <a:rPr lang="en-US" dirty="0"/>
                  <a:t>       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</m:oMath>
                </a14:m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  <a:r>
                  <a:rPr lang="ru-RU" sz="3200" dirty="0"/>
                  <a:t>∙</a:t>
                </a:r>
                <a:r>
                  <a:rPr lang="en-US" sz="3200" dirty="0"/>
                  <a:t> 100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3200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/>
                  <a:t>                                        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𝜂</m:t>
                    </m:r>
                  </m:oMath>
                </a14:m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200" dirty="0"/>
                  <a:t> </a:t>
                </a:r>
                <a:r>
                  <a:rPr lang="ru-RU" sz="3200" dirty="0"/>
                  <a:t>∙</a:t>
                </a:r>
                <a:r>
                  <a:rPr lang="en-US" sz="3200" dirty="0"/>
                  <a:t> 100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3200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245BED5-1F44-4436-8673-1AA1485748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9357" y="1881809"/>
                <a:ext cx="11052313" cy="4532242"/>
              </a:xfrm>
              <a:blipFill>
                <a:blip r:embed="rId2"/>
                <a:stretch>
                  <a:fillRect l="-1434" t="-2826" r="-13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44274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819847-32EE-44FD-BD4C-6CFB5A039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3245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18-mashq  1-masala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C548094-9DD7-4B6D-85D3-CAD654C5C6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01147" y="2107096"/>
                <a:ext cx="10310191" cy="4147929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jism (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isitkichdan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840 J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Agar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issiqlik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dvigateli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30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%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bo‘lsa,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C548094-9DD7-4B6D-85D3-CAD654C5C6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01147" y="2107096"/>
                <a:ext cx="10310191" cy="4147929"/>
              </a:xfrm>
              <a:blipFill>
                <a:blip r:embed="rId2"/>
                <a:stretch>
                  <a:fillRect l="-1538" t="-1912" r="-14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174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411</Words>
  <Application>Microsoft Office PowerPoint</Application>
  <PresentationFormat>Широкоэкранный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                                    1 - holatda</vt:lpstr>
      <vt:lpstr>                                 2 - holatda</vt:lpstr>
      <vt:lpstr>                                    3 - holatda</vt:lpstr>
      <vt:lpstr>                                   4 - holatda</vt:lpstr>
      <vt:lpstr>                                 Karno sikli</vt:lpstr>
      <vt:lpstr>     Issiqlik dvigatelining foydali ish koeffitsiyenti</vt:lpstr>
      <vt:lpstr>                           18-mashq  1-masala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83</cp:revision>
  <dcterms:created xsi:type="dcterms:W3CDTF">2020-11-20T09:11:53Z</dcterms:created>
  <dcterms:modified xsi:type="dcterms:W3CDTF">2021-02-22T16:28:10Z</dcterms:modified>
</cp:coreProperties>
</file>