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06" r:id="rId7"/>
    <p:sldId id="30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88656" y="2151652"/>
            <a:ext cx="10458364" cy="502823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r>
              <a:rPr lang="uz-Latn-UZ" sz="4800" b="1" dirty="0">
                <a:solidFill>
                  <a:srgbClr val="2365C7"/>
                </a:solidFill>
                <a:latin typeface="Arial"/>
                <a:cs typeface="Arial"/>
              </a:rPr>
              <a:t>  </a:t>
            </a:r>
            <a:r>
              <a:rPr lang="en-US" sz="48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lang="en-US" sz="44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lang="uz-Latn-UZ" sz="4400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endParaRPr lang="en-US" sz="4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4400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6000" b="1" dirty="0" err="1">
                <a:solidFill>
                  <a:srgbClr val="2365C7"/>
                </a:solidFill>
                <a:latin typeface="Arial"/>
                <a:cs typeface="Arial"/>
              </a:rPr>
              <a:t>Ichki</a:t>
            </a:r>
            <a:r>
              <a:rPr lang="en-US" sz="6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6000" b="1" dirty="0" err="1">
                <a:solidFill>
                  <a:srgbClr val="2365C7"/>
                </a:solidFill>
                <a:latin typeface="Arial"/>
                <a:cs typeface="Arial"/>
              </a:rPr>
              <a:t>yonuv</a:t>
            </a:r>
            <a:r>
              <a:rPr lang="en-US" sz="60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6000" b="1" dirty="0" err="1">
                <a:solidFill>
                  <a:srgbClr val="2365C7"/>
                </a:solidFill>
                <a:latin typeface="Arial"/>
                <a:cs typeface="Arial"/>
              </a:rPr>
              <a:t>dvigatellari</a:t>
            </a:r>
            <a:r>
              <a:rPr lang="en-US" sz="5400" dirty="0">
                <a:solidFill>
                  <a:srgbClr val="2365C7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6600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32188" y="2605262"/>
            <a:ext cx="727405" cy="158037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892210" y="609251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426964" y="4988601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81723-59F6-49CC-B41F-FFE158D84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21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yonuv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dvigateli</a:t>
            </a:r>
            <a:endParaRPr lang="ru-RU" sz="4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BDB734-1816-43CD-86DA-00E9570BD8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6226" y="1603513"/>
            <a:ext cx="7301948" cy="502257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deb,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aylantirib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beradigan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qurilmaga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silindr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              5-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svecha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2-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porshen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           6-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klapan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kirish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3-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tirsakli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          7-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klapan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chiqish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4-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shatun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84553D-F7A5-4384-9757-2CF8BFB6C2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387" y="1855304"/>
            <a:ext cx="3248025" cy="3865701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CBBFCA0-277C-4407-A057-8697B469DD49}"/>
              </a:ext>
            </a:extLst>
          </p:cNvPr>
          <p:cNvSpPr/>
          <p:nvPr/>
        </p:nvSpPr>
        <p:spPr>
          <a:xfrm>
            <a:off x="6575766" y="3193774"/>
            <a:ext cx="567156" cy="2352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C7BBCFF-0881-4872-8F9A-C02D1742898D}"/>
              </a:ext>
            </a:extLst>
          </p:cNvPr>
          <p:cNvSpPr/>
          <p:nvPr/>
        </p:nvSpPr>
        <p:spPr>
          <a:xfrm>
            <a:off x="10024850" y="3193774"/>
            <a:ext cx="528231" cy="18263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7534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C8592-C4E7-4990-91F0-497FE4AE9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987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avtomobillari</a:t>
            </a:r>
            <a:r>
              <a:rPr lang="en-US" dirty="0"/>
              <a:t>                                                                                                                       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07415-F0EF-429C-8B81-CF3467702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1630017"/>
            <a:ext cx="11277600" cy="48105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353D13-9B30-4406-920E-0E01B4045C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21" y="1630017"/>
            <a:ext cx="2671247" cy="188180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E72FBBA-C1D2-436D-AFBF-ACA86907F4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939" y="2126974"/>
            <a:ext cx="2671247" cy="155713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65216A-7896-46B3-B904-CC203C50A5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748" y="4731026"/>
            <a:ext cx="2594836" cy="170953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ACA2FFF-BD5C-4547-8DCD-1D87F0207E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417" y="3008243"/>
            <a:ext cx="3858973" cy="205408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7FE9AE6-60B2-4B4C-A428-03EF39BA32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813" y="4598505"/>
            <a:ext cx="2398645" cy="151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96394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4CC9F-FCD2-4BA5-940E-DECA9BACB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29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Dizel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dvigatel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B3932-F574-4B67-82EC-E4C01D971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1550504"/>
            <a:ext cx="6652590" cy="4890053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yonuv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koeffitsiyenti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1893-yilda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nemis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injeneri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Rudolf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Dizel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yaratdi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EBF2D3C-A43E-4B98-9ACE-CDB2E77B7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17" y="2148709"/>
            <a:ext cx="3859282" cy="2451652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FED0BD1-E8E8-4F37-BFAE-D03855905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365" y="4145032"/>
            <a:ext cx="20193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17976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95997A-83F4-48A3-8170-8A8154A6F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dvigatel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BFDF1C-7A89-4058-8ADA-7B5442C39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748" y="3710609"/>
            <a:ext cx="6944140" cy="276970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qismlardan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yonilg‘i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kamerasi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kamerasi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nasoslar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soplo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8FEAF62-1A52-41D5-8999-4F0B20CE65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91" y="1815548"/>
            <a:ext cx="2570922" cy="408167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4FA6681-81E8-4366-9795-34B92CCF02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473" y="1427508"/>
            <a:ext cx="5700045" cy="207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6777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4B220-1B5D-4C47-959E-6017573D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4570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1-test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55F0CB-3D63-4885-B699-84FF70F5E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1736035"/>
            <a:ext cx="11145078" cy="459850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yonuv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……….  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mos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jumlani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qo‘ying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aylantiradi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B)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issiqlik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mexanik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aylantiradi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C)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yoqilg‘i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aylantiradi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D)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yoqilg‘i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energiyasini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yorug‘likka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aylantiradi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To‘g‘I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B</a:t>
            </a:r>
            <a:endParaRPr lang="ru-RU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4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383" y="1470991"/>
            <a:ext cx="10694503" cy="482379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yonuv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qismlardan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prisipini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tushuntiring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2.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Dizel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kim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tomonidan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yaratilgan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  <a:tabLst>
                <a:tab pos="1076325" algn="l"/>
              </a:tabLst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3.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Dizel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prinsipi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injektorli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dvigatelnikidan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farq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  4.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Reaktiv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dvigatel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qismlardan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qayerlarda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qo</a:t>
            </a:r>
            <a:r>
              <a:rPr lang="uz-Latn-UZ" sz="32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llaniladi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uz-Latn-U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260</Words>
  <Application>Microsoft Office PowerPoint</Application>
  <PresentationFormat>Широкоэкранный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                         Ichki  yonuv  dvigateli</vt:lpstr>
      <vt:lpstr>                      O‘zbekiston avtomobillari                                                                                                                        </vt:lpstr>
      <vt:lpstr>                                  Dizel  dvigatel</vt:lpstr>
      <vt:lpstr>                              Reaktiv   dvigatel</vt:lpstr>
      <vt:lpstr>                                    1-test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42</cp:revision>
  <dcterms:created xsi:type="dcterms:W3CDTF">2020-11-20T09:11:53Z</dcterms:created>
  <dcterms:modified xsi:type="dcterms:W3CDTF">2021-02-22T16:26:15Z</dcterms:modified>
</cp:coreProperties>
</file>