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66" r:id="rId4"/>
    <p:sldId id="259" r:id="rId5"/>
    <p:sldId id="260" r:id="rId6"/>
    <p:sldId id="274" r:id="rId7"/>
    <p:sldId id="270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ronbek Salimbekov" initials="D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C4FD"/>
    <a:srgbClr val="8ADBFD"/>
    <a:srgbClr val="88CAFD"/>
    <a:srgbClr val="68A5F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E83879-C649-4514-9059-F172AC30291C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3628C7A-DE53-42B7-8BDB-BC0E6F093D85}">
      <dgm:prSet phldrT="[Текст]" custT="1"/>
      <dgm:spPr/>
      <dgm:t>
        <a:bodyPr/>
        <a:lstStyle/>
        <a:p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bajarishda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texnika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xavfsizligi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qoidalari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tanishish</a:t>
          </a:r>
          <a:endParaRPr lang="ru-RU" sz="4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995FBBA-CF97-4785-B5A4-82B39E46774A}" type="parTrans" cxnId="{5F5977D4-94B4-4360-9F3D-8B63185CD1EA}">
      <dgm:prSet/>
      <dgm:spPr/>
      <dgm:t>
        <a:bodyPr/>
        <a:lstStyle/>
        <a:p>
          <a:endParaRPr lang="ru-RU"/>
        </a:p>
      </dgm:t>
    </dgm:pt>
    <dgm:pt modelId="{2EAAC963-7BC9-4FB7-979E-E1A2B477FA99}" type="sibTrans" cxnId="{5F5977D4-94B4-4360-9F3D-8B63185CD1EA}">
      <dgm:prSet/>
      <dgm:spPr/>
      <dgm:t>
        <a:bodyPr/>
        <a:lstStyle/>
        <a:p>
          <a:endParaRPr lang="ru-RU"/>
        </a:p>
      </dgm:t>
    </dgm:pt>
    <dgm:pt modelId="{66477295-2C86-4AFA-999A-D4006053034B}">
      <dgm:prSet phldrT="[Текст]" custT="1"/>
      <dgm:spPr/>
      <dgm:t>
        <a:bodyPr/>
        <a:lstStyle/>
        <a:p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bajarishda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kerakli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bo‘lgan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jihozlar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tanishish</a:t>
          </a:r>
          <a:endParaRPr lang="ru-RU" sz="4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5CDC77-A282-42B7-9EB7-6AD349645803}" type="parTrans" cxnId="{E135B345-A380-4679-96C8-14FF10FE49D4}">
      <dgm:prSet/>
      <dgm:spPr/>
      <dgm:t>
        <a:bodyPr/>
        <a:lstStyle/>
        <a:p>
          <a:endParaRPr lang="ru-RU"/>
        </a:p>
      </dgm:t>
    </dgm:pt>
    <dgm:pt modelId="{97D5875E-F8E9-4636-86F9-B2659CAC4D5D}" type="sibTrans" cxnId="{E135B345-A380-4679-96C8-14FF10FE49D4}">
      <dgm:prSet/>
      <dgm:spPr/>
      <dgm:t>
        <a:bodyPr/>
        <a:lstStyle/>
        <a:p>
          <a:endParaRPr lang="ru-RU"/>
        </a:p>
      </dgm:t>
    </dgm:pt>
    <dgm:pt modelId="{2DA4EE36-1635-4FFC-936D-5297CA5BB64C}">
      <dgm:prSet phldrT="[Текст]" custT="1"/>
      <dgm:spPr/>
      <dgm:t>
        <a:bodyPr/>
        <a:lstStyle/>
        <a:p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tajribada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ko‘rsatish</a:t>
          </a:r>
          <a:endParaRPr lang="ru-RU" sz="4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56A6814-CF27-420C-A134-969F7C7B7AA8}" type="parTrans" cxnId="{D55DF1EE-B4DF-4A22-890A-9092CBA67DB4}">
      <dgm:prSet/>
      <dgm:spPr/>
      <dgm:t>
        <a:bodyPr/>
        <a:lstStyle/>
        <a:p>
          <a:endParaRPr lang="ru-RU"/>
        </a:p>
      </dgm:t>
    </dgm:pt>
    <dgm:pt modelId="{B38F156F-5E19-4E7E-BA69-B42BE789AB23}" type="sibTrans" cxnId="{D55DF1EE-B4DF-4A22-890A-9092CBA67DB4}">
      <dgm:prSet/>
      <dgm:spPr/>
      <dgm:t>
        <a:bodyPr/>
        <a:lstStyle/>
        <a:p>
          <a:endParaRPr lang="ru-RU"/>
        </a:p>
      </dgm:t>
    </dgm:pt>
    <dgm:pt modelId="{D84F355C-CA45-45AC-B794-8235A3A10916}" type="pres">
      <dgm:prSet presAssocID="{39E83879-C649-4514-9059-F172AC30291C}" presName="linearFlow" presStyleCnt="0">
        <dgm:presLayoutVars>
          <dgm:resizeHandles val="exact"/>
        </dgm:presLayoutVars>
      </dgm:prSet>
      <dgm:spPr/>
    </dgm:pt>
    <dgm:pt modelId="{D9708A38-63BC-42D4-A600-23C123084059}" type="pres">
      <dgm:prSet presAssocID="{93628C7A-DE53-42B7-8BDB-BC0E6F093D85}" presName="node" presStyleLbl="node1" presStyleIdx="0" presStyleCnt="3" custScaleX="386704">
        <dgm:presLayoutVars>
          <dgm:bulletEnabled val="1"/>
        </dgm:presLayoutVars>
      </dgm:prSet>
      <dgm:spPr/>
    </dgm:pt>
    <dgm:pt modelId="{3B33F6AB-33E7-46E6-8A43-4D61BE53F327}" type="pres">
      <dgm:prSet presAssocID="{2EAAC963-7BC9-4FB7-979E-E1A2B477FA99}" presName="sibTrans" presStyleLbl="sibTrans2D1" presStyleIdx="0" presStyleCnt="2"/>
      <dgm:spPr/>
    </dgm:pt>
    <dgm:pt modelId="{5D057C3B-EB77-4583-A7B3-48F75D412A8F}" type="pres">
      <dgm:prSet presAssocID="{2EAAC963-7BC9-4FB7-979E-E1A2B477FA99}" presName="connectorText" presStyleLbl="sibTrans2D1" presStyleIdx="0" presStyleCnt="2"/>
      <dgm:spPr/>
    </dgm:pt>
    <dgm:pt modelId="{DF5AD628-8249-40C8-A99D-AD8AE2D19C98}" type="pres">
      <dgm:prSet presAssocID="{66477295-2C86-4AFA-999A-D4006053034B}" presName="node" presStyleLbl="node1" presStyleIdx="1" presStyleCnt="3" custScaleX="385644">
        <dgm:presLayoutVars>
          <dgm:bulletEnabled val="1"/>
        </dgm:presLayoutVars>
      </dgm:prSet>
      <dgm:spPr/>
    </dgm:pt>
    <dgm:pt modelId="{9FB8C083-58BB-46B8-B26B-1A77D81C7ADB}" type="pres">
      <dgm:prSet presAssocID="{97D5875E-F8E9-4636-86F9-B2659CAC4D5D}" presName="sibTrans" presStyleLbl="sibTrans2D1" presStyleIdx="1" presStyleCnt="2" custScaleX="116864"/>
      <dgm:spPr/>
    </dgm:pt>
    <dgm:pt modelId="{62DED89D-113F-4576-91C8-424F1B7EA344}" type="pres">
      <dgm:prSet presAssocID="{97D5875E-F8E9-4636-86F9-B2659CAC4D5D}" presName="connectorText" presStyleLbl="sibTrans2D1" presStyleIdx="1" presStyleCnt="2"/>
      <dgm:spPr/>
    </dgm:pt>
    <dgm:pt modelId="{D7113D46-E1E6-4AFD-A159-25D257D746FE}" type="pres">
      <dgm:prSet presAssocID="{2DA4EE36-1635-4FFC-936D-5297CA5BB64C}" presName="node" presStyleLbl="node1" presStyleIdx="2" presStyleCnt="3" custScaleX="386704" custLinFactNeighborX="0" custLinFactNeighborY="-10821">
        <dgm:presLayoutVars>
          <dgm:bulletEnabled val="1"/>
        </dgm:presLayoutVars>
      </dgm:prSet>
      <dgm:spPr/>
    </dgm:pt>
  </dgm:ptLst>
  <dgm:cxnLst>
    <dgm:cxn modelId="{1F0DF10C-747C-4577-8350-7FD2776CA8B4}" type="presOf" srcId="{66477295-2C86-4AFA-999A-D4006053034B}" destId="{DF5AD628-8249-40C8-A99D-AD8AE2D19C98}" srcOrd="0" destOrd="0" presId="urn:microsoft.com/office/officeart/2005/8/layout/process2"/>
    <dgm:cxn modelId="{F6B2A917-0AC8-4091-AD3B-31C97325EF04}" type="presOf" srcId="{2EAAC963-7BC9-4FB7-979E-E1A2B477FA99}" destId="{5D057C3B-EB77-4583-A7B3-48F75D412A8F}" srcOrd="1" destOrd="0" presId="urn:microsoft.com/office/officeart/2005/8/layout/process2"/>
    <dgm:cxn modelId="{E135B345-A380-4679-96C8-14FF10FE49D4}" srcId="{39E83879-C649-4514-9059-F172AC30291C}" destId="{66477295-2C86-4AFA-999A-D4006053034B}" srcOrd="1" destOrd="0" parTransId="{065CDC77-A282-42B7-9EB7-6AD349645803}" sibTransId="{97D5875E-F8E9-4636-86F9-B2659CAC4D5D}"/>
    <dgm:cxn modelId="{66D6F16E-BFFB-4506-8071-B772A161676A}" type="presOf" srcId="{2DA4EE36-1635-4FFC-936D-5297CA5BB64C}" destId="{D7113D46-E1E6-4AFD-A159-25D257D746FE}" srcOrd="0" destOrd="0" presId="urn:microsoft.com/office/officeart/2005/8/layout/process2"/>
    <dgm:cxn modelId="{2DA89A76-5360-46FE-A88D-56E55EFE0E04}" type="presOf" srcId="{93628C7A-DE53-42B7-8BDB-BC0E6F093D85}" destId="{D9708A38-63BC-42D4-A600-23C123084059}" srcOrd="0" destOrd="0" presId="urn:microsoft.com/office/officeart/2005/8/layout/process2"/>
    <dgm:cxn modelId="{E3125195-076C-435F-838A-362F470BB994}" type="presOf" srcId="{39E83879-C649-4514-9059-F172AC30291C}" destId="{D84F355C-CA45-45AC-B794-8235A3A10916}" srcOrd="0" destOrd="0" presId="urn:microsoft.com/office/officeart/2005/8/layout/process2"/>
    <dgm:cxn modelId="{9E6406A7-73B5-487F-BCE5-1E3769370C13}" type="presOf" srcId="{97D5875E-F8E9-4636-86F9-B2659CAC4D5D}" destId="{9FB8C083-58BB-46B8-B26B-1A77D81C7ADB}" srcOrd="0" destOrd="0" presId="urn:microsoft.com/office/officeart/2005/8/layout/process2"/>
    <dgm:cxn modelId="{5AF38AD2-7ECC-4A2C-BB00-7D7EEB1E4938}" type="presOf" srcId="{97D5875E-F8E9-4636-86F9-B2659CAC4D5D}" destId="{62DED89D-113F-4576-91C8-424F1B7EA344}" srcOrd="1" destOrd="0" presId="urn:microsoft.com/office/officeart/2005/8/layout/process2"/>
    <dgm:cxn modelId="{5F5977D4-94B4-4360-9F3D-8B63185CD1EA}" srcId="{39E83879-C649-4514-9059-F172AC30291C}" destId="{93628C7A-DE53-42B7-8BDB-BC0E6F093D85}" srcOrd="0" destOrd="0" parTransId="{1995FBBA-CF97-4785-B5A4-82B39E46774A}" sibTransId="{2EAAC963-7BC9-4FB7-979E-E1A2B477FA99}"/>
    <dgm:cxn modelId="{C2DABAEA-CAC5-4135-B15B-3776D9535F08}" type="presOf" srcId="{2EAAC963-7BC9-4FB7-979E-E1A2B477FA99}" destId="{3B33F6AB-33E7-46E6-8A43-4D61BE53F327}" srcOrd="0" destOrd="0" presId="urn:microsoft.com/office/officeart/2005/8/layout/process2"/>
    <dgm:cxn modelId="{D55DF1EE-B4DF-4A22-890A-9092CBA67DB4}" srcId="{39E83879-C649-4514-9059-F172AC30291C}" destId="{2DA4EE36-1635-4FFC-936D-5297CA5BB64C}" srcOrd="2" destOrd="0" parTransId="{756A6814-CF27-420C-A134-969F7C7B7AA8}" sibTransId="{B38F156F-5E19-4E7E-BA69-B42BE789AB23}"/>
    <dgm:cxn modelId="{46869457-D065-4558-AA47-838317E9CD3B}" type="presParOf" srcId="{D84F355C-CA45-45AC-B794-8235A3A10916}" destId="{D9708A38-63BC-42D4-A600-23C123084059}" srcOrd="0" destOrd="0" presId="urn:microsoft.com/office/officeart/2005/8/layout/process2"/>
    <dgm:cxn modelId="{0B238364-3349-4295-A5F7-6F39F9B07637}" type="presParOf" srcId="{D84F355C-CA45-45AC-B794-8235A3A10916}" destId="{3B33F6AB-33E7-46E6-8A43-4D61BE53F327}" srcOrd="1" destOrd="0" presId="urn:microsoft.com/office/officeart/2005/8/layout/process2"/>
    <dgm:cxn modelId="{AD8AB1AC-DEC7-4581-B340-58A410916EDC}" type="presParOf" srcId="{3B33F6AB-33E7-46E6-8A43-4D61BE53F327}" destId="{5D057C3B-EB77-4583-A7B3-48F75D412A8F}" srcOrd="0" destOrd="0" presId="urn:microsoft.com/office/officeart/2005/8/layout/process2"/>
    <dgm:cxn modelId="{244B94A0-8CED-4344-A5BD-394264DD9B0B}" type="presParOf" srcId="{D84F355C-CA45-45AC-B794-8235A3A10916}" destId="{DF5AD628-8249-40C8-A99D-AD8AE2D19C98}" srcOrd="2" destOrd="0" presId="urn:microsoft.com/office/officeart/2005/8/layout/process2"/>
    <dgm:cxn modelId="{09D13BEB-22D7-47CA-89B8-FE61DF9CA4FF}" type="presParOf" srcId="{D84F355C-CA45-45AC-B794-8235A3A10916}" destId="{9FB8C083-58BB-46B8-B26B-1A77D81C7ADB}" srcOrd="3" destOrd="0" presId="urn:microsoft.com/office/officeart/2005/8/layout/process2"/>
    <dgm:cxn modelId="{4A4F7F31-7F98-4FE1-A38D-0690A95C6161}" type="presParOf" srcId="{9FB8C083-58BB-46B8-B26B-1A77D81C7ADB}" destId="{62DED89D-113F-4576-91C8-424F1B7EA344}" srcOrd="0" destOrd="0" presId="urn:microsoft.com/office/officeart/2005/8/layout/process2"/>
    <dgm:cxn modelId="{0DCCD6E5-4BD8-4BF8-9940-5B7A8F34FD34}" type="presParOf" srcId="{D84F355C-CA45-45AC-B794-8235A3A10916}" destId="{D7113D46-E1E6-4AFD-A159-25D257D746FE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E49B3D-64D7-4987-8E85-FAA8EB259EA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1F7D182-5EB1-4CA5-BDA8-9CB60A7AD6AF}">
      <dgm:prSet phldrT="[Текст]"/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Ishning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maqsadi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A63960-A0ED-446A-B42D-148D52E6CF6B}" type="parTrans" cxnId="{618C311E-2321-49F4-A675-DFCF4B05BD9D}">
      <dgm:prSet/>
      <dgm:spPr/>
      <dgm:t>
        <a:bodyPr/>
        <a:lstStyle/>
        <a:p>
          <a:endParaRPr lang="ru-RU"/>
        </a:p>
      </dgm:t>
    </dgm:pt>
    <dgm:pt modelId="{5BF02AFC-E266-4CD1-8FA7-06CB52CC36EE}" type="sibTrans" cxnId="{618C311E-2321-49F4-A675-DFCF4B05BD9D}">
      <dgm:prSet/>
      <dgm:spPr/>
      <dgm:t>
        <a:bodyPr/>
        <a:lstStyle/>
        <a:p>
          <a:endParaRPr lang="ru-RU"/>
        </a:p>
      </dgm:t>
    </dgm:pt>
    <dgm:pt modelId="{D9B501E7-76FE-480B-A3D5-43A1FA9B940E}">
      <dgm:prSet phldrT="[Текст]" custT="1"/>
      <dgm:spPr/>
      <dgm:t>
        <a:bodyPr/>
        <a:lstStyle/>
        <a:p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Issiqlik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almashinayotgan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suyuqliklar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orasida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issiqlik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balans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tenglamasini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tekshirib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ko‘rish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3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B30D7BB-7363-42E4-A02C-811F1B0416EE}" type="parTrans" cxnId="{663CD162-B7BB-426F-BF93-45DE822ABE30}">
      <dgm:prSet/>
      <dgm:spPr/>
      <dgm:t>
        <a:bodyPr/>
        <a:lstStyle/>
        <a:p>
          <a:endParaRPr lang="ru-RU"/>
        </a:p>
      </dgm:t>
    </dgm:pt>
    <dgm:pt modelId="{642A418C-5301-4219-B6E6-23B237B948CB}" type="sibTrans" cxnId="{663CD162-B7BB-426F-BF93-45DE822ABE30}">
      <dgm:prSet/>
      <dgm:spPr/>
      <dgm:t>
        <a:bodyPr/>
        <a:lstStyle/>
        <a:p>
          <a:endParaRPr lang="ru-RU"/>
        </a:p>
      </dgm:t>
    </dgm:pt>
    <dgm:pt modelId="{C73C24A9-4F59-42A2-A2B3-6B0AD239F88C}">
      <dgm:prSet phldrT="[Текст]"/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Kerakli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jihozlar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24488AC-20E9-4C86-9762-354B203F35A3}" type="parTrans" cxnId="{A8009028-1E70-4E32-8E14-887BFFA5D90D}">
      <dgm:prSet/>
      <dgm:spPr/>
      <dgm:t>
        <a:bodyPr/>
        <a:lstStyle/>
        <a:p>
          <a:endParaRPr lang="ru-RU"/>
        </a:p>
      </dgm:t>
    </dgm:pt>
    <dgm:pt modelId="{3DD60510-1BE2-4F30-994C-9B45B851F322}" type="sibTrans" cxnId="{A8009028-1E70-4E32-8E14-887BFFA5D90D}">
      <dgm:prSet/>
      <dgm:spPr/>
      <dgm:t>
        <a:bodyPr/>
        <a:lstStyle/>
        <a:p>
          <a:endParaRPr lang="ru-RU"/>
        </a:p>
      </dgm:t>
    </dgm:pt>
    <dgm:pt modelId="{B50F4CD9-10F6-41B0-B99E-A8DE5BBE9C43}">
      <dgm:prSet phldrT="[Текст]" custT="1"/>
      <dgm:spPr/>
      <dgm:t>
        <a:bodyPr/>
        <a:lstStyle/>
        <a:p>
          <a:r>
            <a:rPr lang="en-US" sz="3200" b="0" dirty="0" err="1">
              <a:latin typeface="Arial" panose="020B0604020202020204" pitchFamily="34" charset="0"/>
              <a:cs typeface="Arial" panose="020B0604020202020204" pitchFamily="34" charset="0"/>
            </a:rPr>
            <a:t>Ikkita</a:t>
          </a:r>
          <a:r>
            <a:rPr lang="en-US" sz="3200" b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0" dirty="0" err="1">
              <a:latin typeface="Arial" panose="020B0604020202020204" pitchFamily="34" charset="0"/>
              <a:cs typeface="Arial" panose="020B0604020202020204" pitchFamily="34" charset="0"/>
            </a:rPr>
            <a:t>idish</a:t>
          </a:r>
          <a:r>
            <a:rPr lang="en-US" sz="3200" b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200" b="0" dirty="0" err="1">
              <a:latin typeface="Arial" panose="020B0604020202020204" pitchFamily="34" charset="0"/>
              <a:cs typeface="Arial" panose="020B0604020202020204" pitchFamily="34" charset="0"/>
            </a:rPr>
            <a:t>termometrlar</a:t>
          </a:r>
          <a:r>
            <a:rPr lang="en-US" sz="3200" b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200" b="0" dirty="0" err="1">
              <a:latin typeface="Arial" panose="020B0604020202020204" pitchFamily="34" charset="0"/>
              <a:cs typeface="Arial" panose="020B0604020202020204" pitchFamily="34" charset="0"/>
            </a:rPr>
            <a:t>menzurka</a:t>
          </a:r>
          <a:r>
            <a:rPr lang="en-US" sz="3200" b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200" b="0" dirty="0" err="1">
              <a:latin typeface="Arial" panose="020B0604020202020204" pitchFamily="34" charset="0"/>
              <a:cs typeface="Arial" panose="020B0604020202020204" pitchFamily="34" charset="0"/>
            </a:rPr>
            <a:t>issiq</a:t>
          </a:r>
          <a:r>
            <a:rPr lang="en-US" sz="3200" b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3200" b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0" dirty="0" err="1">
              <a:latin typeface="Arial" panose="020B0604020202020204" pitchFamily="34" charset="0"/>
              <a:cs typeface="Arial" panose="020B0604020202020204" pitchFamily="34" charset="0"/>
            </a:rPr>
            <a:t>sovuq</a:t>
          </a:r>
          <a:r>
            <a:rPr lang="en-US" sz="3200" b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0" dirty="0" err="1">
              <a:latin typeface="Arial" panose="020B0604020202020204" pitchFamily="34" charset="0"/>
              <a:cs typeface="Arial" panose="020B0604020202020204" pitchFamily="34" charset="0"/>
            </a:rPr>
            <a:t>suv</a:t>
          </a:r>
          <a:r>
            <a:rPr lang="en-US" sz="3200" b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3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89CCE2C-ABC3-45A3-AB5B-13EA1FDCD485}" type="parTrans" cxnId="{2B75886B-CEBF-489A-8045-3E08E72B009E}">
      <dgm:prSet/>
      <dgm:spPr/>
      <dgm:t>
        <a:bodyPr/>
        <a:lstStyle/>
        <a:p>
          <a:endParaRPr lang="ru-RU"/>
        </a:p>
      </dgm:t>
    </dgm:pt>
    <dgm:pt modelId="{B06FCE26-E4C4-470C-8A3C-5138198709B5}" type="sibTrans" cxnId="{2B75886B-CEBF-489A-8045-3E08E72B009E}">
      <dgm:prSet/>
      <dgm:spPr/>
      <dgm:t>
        <a:bodyPr/>
        <a:lstStyle/>
        <a:p>
          <a:endParaRPr lang="ru-RU"/>
        </a:p>
      </dgm:t>
    </dgm:pt>
    <dgm:pt modelId="{9597A205-4D9A-4381-AEFA-988D5969B071}" type="pres">
      <dgm:prSet presAssocID="{3EE49B3D-64D7-4987-8E85-FAA8EB259EA1}" presName="Name0" presStyleCnt="0">
        <dgm:presLayoutVars>
          <dgm:dir/>
          <dgm:animLvl val="lvl"/>
          <dgm:resizeHandles val="exact"/>
        </dgm:presLayoutVars>
      </dgm:prSet>
      <dgm:spPr/>
    </dgm:pt>
    <dgm:pt modelId="{F021724A-AD39-4959-80F9-E216E8B2D6F4}" type="pres">
      <dgm:prSet presAssocID="{91F7D182-5EB1-4CA5-BDA8-9CB60A7AD6AF}" presName="linNode" presStyleCnt="0"/>
      <dgm:spPr/>
    </dgm:pt>
    <dgm:pt modelId="{3F0C4C3B-1D46-46E8-8860-1893061AB2B6}" type="pres">
      <dgm:prSet presAssocID="{91F7D182-5EB1-4CA5-BDA8-9CB60A7AD6AF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77A40AA8-F98F-49D0-AB2B-ED26EF4DB5CC}" type="pres">
      <dgm:prSet presAssocID="{91F7D182-5EB1-4CA5-BDA8-9CB60A7AD6AF}" presName="descendantText" presStyleLbl="alignAccFollowNode1" presStyleIdx="0" presStyleCnt="2">
        <dgm:presLayoutVars>
          <dgm:bulletEnabled val="1"/>
        </dgm:presLayoutVars>
      </dgm:prSet>
      <dgm:spPr/>
    </dgm:pt>
    <dgm:pt modelId="{0D02EDB4-AF9F-4E91-AF33-9C0BB61DEDA6}" type="pres">
      <dgm:prSet presAssocID="{5BF02AFC-E266-4CD1-8FA7-06CB52CC36EE}" presName="sp" presStyleCnt="0"/>
      <dgm:spPr/>
    </dgm:pt>
    <dgm:pt modelId="{6789907A-C81F-46FE-A925-4D32167A1A76}" type="pres">
      <dgm:prSet presAssocID="{C73C24A9-4F59-42A2-A2B3-6B0AD239F88C}" presName="linNode" presStyleCnt="0"/>
      <dgm:spPr/>
    </dgm:pt>
    <dgm:pt modelId="{478E2B10-D335-4CF4-8ED2-2BC02FD44905}" type="pres">
      <dgm:prSet presAssocID="{C73C24A9-4F59-42A2-A2B3-6B0AD239F88C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3210A80C-4907-413F-99D2-12B116F912A9}" type="pres">
      <dgm:prSet presAssocID="{C73C24A9-4F59-42A2-A2B3-6B0AD239F88C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9A2A8218-2ED8-48CA-80E4-CFEA5467DE5B}" type="presOf" srcId="{D9B501E7-76FE-480B-A3D5-43A1FA9B940E}" destId="{77A40AA8-F98F-49D0-AB2B-ED26EF4DB5CC}" srcOrd="0" destOrd="0" presId="urn:microsoft.com/office/officeart/2005/8/layout/vList5"/>
    <dgm:cxn modelId="{618C311E-2321-49F4-A675-DFCF4B05BD9D}" srcId="{3EE49B3D-64D7-4987-8E85-FAA8EB259EA1}" destId="{91F7D182-5EB1-4CA5-BDA8-9CB60A7AD6AF}" srcOrd="0" destOrd="0" parTransId="{24A63960-A0ED-446A-B42D-148D52E6CF6B}" sibTransId="{5BF02AFC-E266-4CD1-8FA7-06CB52CC36EE}"/>
    <dgm:cxn modelId="{A8009028-1E70-4E32-8E14-887BFFA5D90D}" srcId="{3EE49B3D-64D7-4987-8E85-FAA8EB259EA1}" destId="{C73C24A9-4F59-42A2-A2B3-6B0AD239F88C}" srcOrd="1" destOrd="0" parTransId="{F24488AC-20E9-4C86-9762-354B203F35A3}" sibTransId="{3DD60510-1BE2-4F30-994C-9B45B851F322}"/>
    <dgm:cxn modelId="{663CD162-B7BB-426F-BF93-45DE822ABE30}" srcId="{91F7D182-5EB1-4CA5-BDA8-9CB60A7AD6AF}" destId="{D9B501E7-76FE-480B-A3D5-43A1FA9B940E}" srcOrd="0" destOrd="0" parTransId="{BB30D7BB-7363-42E4-A02C-811F1B0416EE}" sibTransId="{642A418C-5301-4219-B6E6-23B237B948CB}"/>
    <dgm:cxn modelId="{2B75886B-CEBF-489A-8045-3E08E72B009E}" srcId="{C73C24A9-4F59-42A2-A2B3-6B0AD239F88C}" destId="{B50F4CD9-10F6-41B0-B99E-A8DE5BBE9C43}" srcOrd="0" destOrd="0" parTransId="{189CCE2C-ABC3-45A3-AB5B-13EA1FDCD485}" sibTransId="{B06FCE26-E4C4-470C-8A3C-5138198709B5}"/>
    <dgm:cxn modelId="{28BD5487-DD09-47B9-8E83-17CD14DF2D01}" type="presOf" srcId="{B50F4CD9-10F6-41B0-B99E-A8DE5BBE9C43}" destId="{3210A80C-4907-413F-99D2-12B116F912A9}" srcOrd="0" destOrd="0" presId="urn:microsoft.com/office/officeart/2005/8/layout/vList5"/>
    <dgm:cxn modelId="{6585EF92-3C45-4E74-8A34-4838F252C8E4}" type="presOf" srcId="{3EE49B3D-64D7-4987-8E85-FAA8EB259EA1}" destId="{9597A205-4D9A-4381-AEFA-988D5969B071}" srcOrd="0" destOrd="0" presId="urn:microsoft.com/office/officeart/2005/8/layout/vList5"/>
    <dgm:cxn modelId="{92F30D97-FB56-4F71-817D-286A3252E37E}" type="presOf" srcId="{C73C24A9-4F59-42A2-A2B3-6B0AD239F88C}" destId="{478E2B10-D335-4CF4-8ED2-2BC02FD44905}" srcOrd="0" destOrd="0" presId="urn:microsoft.com/office/officeart/2005/8/layout/vList5"/>
    <dgm:cxn modelId="{D327339F-09FB-48EE-AF0F-F8E9749B8EA3}" type="presOf" srcId="{91F7D182-5EB1-4CA5-BDA8-9CB60A7AD6AF}" destId="{3F0C4C3B-1D46-46E8-8860-1893061AB2B6}" srcOrd="0" destOrd="0" presId="urn:microsoft.com/office/officeart/2005/8/layout/vList5"/>
    <dgm:cxn modelId="{C81D71AC-2798-4B1B-9E61-0E9CB4ACB761}" type="presParOf" srcId="{9597A205-4D9A-4381-AEFA-988D5969B071}" destId="{F021724A-AD39-4959-80F9-E216E8B2D6F4}" srcOrd="0" destOrd="0" presId="urn:microsoft.com/office/officeart/2005/8/layout/vList5"/>
    <dgm:cxn modelId="{79F32F2A-DEAB-48FB-BEEA-50CD68EA98B5}" type="presParOf" srcId="{F021724A-AD39-4959-80F9-E216E8B2D6F4}" destId="{3F0C4C3B-1D46-46E8-8860-1893061AB2B6}" srcOrd="0" destOrd="0" presId="urn:microsoft.com/office/officeart/2005/8/layout/vList5"/>
    <dgm:cxn modelId="{6B711EAD-C18D-4498-BF0F-C5398E20519B}" type="presParOf" srcId="{F021724A-AD39-4959-80F9-E216E8B2D6F4}" destId="{77A40AA8-F98F-49D0-AB2B-ED26EF4DB5CC}" srcOrd="1" destOrd="0" presId="urn:microsoft.com/office/officeart/2005/8/layout/vList5"/>
    <dgm:cxn modelId="{983EBBA9-4536-4FB5-A497-B9411D8710CE}" type="presParOf" srcId="{9597A205-4D9A-4381-AEFA-988D5969B071}" destId="{0D02EDB4-AF9F-4E91-AF33-9C0BB61DEDA6}" srcOrd="1" destOrd="0" presId="urn:microsoft.com/office/officeart/2005/8/layout/vList5"/>
    <dgm:cxn modelId="{5B6924D1-A774-41E0-B62F-3B3B6E41A6AD}" type="presParOf" srcId="{9597A205-4D9A-4381-AEFA-988D5969B071}" destId="{6789907A-C81F-46FE-A925-4D32167A1A76}" srcOrd="2" destOrd="0" presId="urn:microsoft.com/office/officeart/2005/8/layout/vList5"/>
    <dgm:cxn modelId="{81502A45-127B-4A8B-B747-B66B410DFAC4}" type="presParOf" srcId="{6789907A-C81F-46FE-A925-4D32167A1A76}" destId="{478E2B10-D335-4CF4-8ED2-2BC02FD44905}" srcOrd="0" destOrd="0" presId="urn:microsoft.com/office/officeart/2005/8/layout/vList5"/>
    <dgm:cxn modelId="{79761765-6ABD-40DA-8760-F21D530972F4}" type="presParOf" srcId="{6789907A-C81F-46FE-A925-4D32167A1A76}" destId="{3210A80C-4907-413F-99D2-12B116F912A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708A38-63BC-42D4-A600-23C123084059}">
      <dsp:nvSpPr>
        <dsp:cNvPr id="0" name=""/>
        <dsp:cNvSpPr/>
      </dsp:nvSpPr>
      <dsp:spPr>
        <a:xfrm>
          <a:off x="-15520" y="2540"/>
          <a:ext cx="11324316" cy="12995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bajarishda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texnika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xavfsizligi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qoidalari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tanishish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543" y="40603"/>
        <a:ext cx="11248190" cy="1223446"/>
      </dsp:txXfrm>
    </dsp:sp>
    <dsp:sp modelId="{3B33F6AB-33E7-46E6-8A43-4D61BE53F327}">
      <dsp:nvSpPr>
        <dsp:cNvPr id="0" name=""/>
        <dsp:cNvSpPr/>
      </dsp:nvSpPr>
      <dsp:spPr>
        <a:xfrm rot="5400000">
          <a:off x="5402967" y="1334602"/>
          <a:ext cx="487339" cy="5848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kern="1200"/>
        </a:p>
      </dsp:txBody>
      <dsp:txXfrm rot="-5400000">
        <a:off x="5471194" y="1383336"/>
        <a:ext cx="350885" cy="341137"/>
      </dsp:txXfrm>
    </dsp:sp>
    <dsp:sp modelId="{DF5AD628-8249-40C8-A99D-AD8AE2D19C98}">
      <dsp:nvSpPr>
        <dsp:cNvPr id="0" name=""/>
        <dsp:cNvSpPr/>
      </dsp:nvSpPr>
      <dsp:spPr>
        <a:xfrm>
          <a:off x="0" y="1951898"/>
          <a:ext cx="11293275" cy="12995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bajarishda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kerakli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bo‘lgan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jihozlar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tanishish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8063" y="1989961"/>
        <a:ext cx="11217149" cy="1223446"/>
      </dsp:txXfrm>
    </dsp:sp>
    <dsp:sp modelId="{9FB8C083-58BB-46B8-B26B-1A77D81C7ADB}">
      <dsp:nvSpPr>
        <dsp:cNvPr id="0" name=""/>
        <dsp:cNvSpPr/>
      </dsp:nvSpPr>
      <dsp:spPr>
        <a:xfrm rot="5400000">
          <a:off x="5392689" y="3248803"/>
          <a:ext cx="507896" cy="5848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500" kern="1200"/>
        </a:p>
      </dsp:txBody>
      <dsp:txXfrm rot="-5400000">
        <a:off x="5471195" y="3287259"/>
        <a:ext cx="350885" cy="355527"/>
      </dsp:txXfrm>
    </dsp:sp>
    <dsp:sp modelId="{D7113D46-E1E6-4AFD-A159-25D257D746FE}">
      <dsp:nvSpPr>
        <dsp:cNvPr id="0" name=""/>
        <dsp:cNvSpPr/>
      </dsp:nvSpPr>
      <dsp:spPr>
        <a:xfrm>
          <a:off x="-15520" y="3830943"/>
          <a:ext cx="11324316" cy="12995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tajribada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ko‘rsatish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543" y="3869006"/>
        <a:ext cx="11248190" cy="12234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A40AA8-F98F-49D0-AB2B-ED26EF4DB5CC}">
      <dsp:nvSpPr>
        <dsp:cNvPr id="0" name=""/>
        <dsp:cNvSpPr/>
      </dsp:nvSpPr>
      <dsp:spPr>
        <a:xfrm rot="5400000">
          <a:off x="6831335" y="-2212535"/>
          <a:ext cx="2571505" cy="763961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Issiqlik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almashinayotgan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suyuqliklar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orasida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issiqlik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balans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tenglamasini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tekshirib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ko‘rish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3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4297282" y="447049"/>
        <a:ext cx="7514081" cy="2320443"/>
      </dsp:txXfrm>
    </dsp:sp>
    <dsp:sp modelId="{3F0C4C3B-1D46-46E8-8860-1893061AB2B6}">
      <dsp:nvSpPr>
        <dsp:cNvPr id="0" name=""/>
        <dsp:cNvSpPr/>
      </dsp:nvSpPr>
      <dsp:spPr>
        <a:xfrm>
          <a:off x="0" y="80"/>
          <a:ext cx="4297282" cy="32143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 err="1">
              <a:latin typeface="Arial" panose="020B0604020202020204" pitchFamily="34" charset="0"/>
              <a:cs typeface="Arial" panose="020B0604020202020204" pitchFamily="34" charset="0"/>
            </a:rPr>
            <a:t>Ishning</a:t>
          </a:r>
          <a:r>
            <a:rPr lang="en-US" sz="65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6500" kern="1200" dirty="0" err="1">
              <a:latin typeface="Arial" panose="020B0604020202020204" pitchFamily="34" charset="0"/>
              <a:cs typeface="Arial" panose="020B0604020202020204" pitchFamily="34" charset="0"/>
            </a:rPr>
            <a:t>maqsadi</a:t>
          </a:r>
          <a:endParaRPr lang="ru-RU" sz="6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6913" y="156993"/>
        <a:ext cx="3983456" cy="2900555"/>
      </dsp:txXfrm>
    </dsp:sp>
    <dsp:sp modelId="{3210A80C-4907-413F-99D2-12B116F912A9}">
      <dsp:nvSpPr>
        <dsp:cNvPr id="0" name=""/>
        <dsp:cNvSpPr/>
      </dsp:nvSpPr>
      <dsp:spPr>
        <a:xfrm rot="5400000">
          <a:off x="6831335" y="1162565"/>
          <a:ext cx="2571505" cy="763961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b="0" kern="1200" dirty="0" err="1">
              <a:latin typeface="Arial" panose="020B0604020202020204" pitchFamily="34" charset="0"/>
              <a:cs typeface="Arial" panose="020B0604020202020204" pitchFamily="34" charset="0"/>
            </a:rPr>
            <a:t>Ikkita</a:t>
          </a:r>
          <a:r>
            <a:rPr lang="en-US" sz="3200" b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0" kern="1200" dirty="0" err="1">
              <a:latin typeface="Arial" panose="020B0604020202020204" pitchFamily="34" charset="0"/>
              <a:cs typeface="Arial" panose="020B0604020202020204" pitchFamily="34" charset="0"/>
            </a:rPr>
            <a:t>idish</a:t>
          </a:r>
          <a:r>
            <a:rPr lang="en-US" sz="3200" b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200" b="0" kern="1200" dirty="0" err="1">
              <a:latin typeface="Arial" panose="020B0604020202020204" pitchFamily="34" charset="0"/>
              <a:cs typeface="Arial" panose="020B0604020202020204" pitchFamily="34" charset="0"/>
            </a:rPr>
            <a:t>termometrlar</a:t>
          </a:r>
          <a:r>
            <a:rPr lang="en-US" sz="3200" b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200" b="0" kern="1200" dirty="0" err="1">
              <a:latin typeface="Arial" panose="020B0604020202020204" pitchFamily="34" charset="0"/>
              <a:cs typeface="Arial" panose="020B0604020202020204" pitchFamily="34" charset="0"/>
            </a:rPr>
            <a:t>menzurka</a:t>
          </a:r>
          <a:r>
            <a:rPr lang="en-US" sz="3200" b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200" b="0" kern="1200" dirty="0" err="1">
              <a:latin typeface="Arial" panose="020B0604020202020204" pitchFamily="34" charset="0"/>
              <a:cs typeface="Arial" panose="020B0604020202020204" pitchFamily="34" charset="0"/>
            </a:rPr>
            <a:t>issiq</a:t>
          </a:r>
          <a:r>
            <a:rPr lang="en-US" sz="3200" b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0" kern="1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3200" b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0" kern="1200" dirty="0" err="1">
              <a:latin typeface="Arial" panose="020B0604020202020204" pitchFamily="34" charset="0"/>
              <a:cs typeface="Arial" panose="020B0604020202020204" pitchFamily="34" charset="0"/>
            </a:rPr>
            <a:t>sovuq</a:t>
          </a:r>
          <a:r>
            <a:rPr lang="en-US" sz="3200" b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0" kern="1200" dirty="0" err="1">
              <a:latin typeface="Arial" panose="020B0604020202020204" pitchFamily="34" charset="0"/>
              <a:cs typeface="Arial" panose="020B0604020202020204" pitchFamily="34" charset="0"/>
            </a:rPr>
            <a:t>suv</a:t>
          </a:r>
          <a:r>
            <a:rPr lang="en-US" sz="3200" b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3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4297282" y="3822150"/>
        <a:ext cx="7514081" cy="2320443"/>
      </dsp:txXfrm>
    </dsp:sp>
    <dsp:sp modelId="{478E2B10-D335-4CF4-8ED2-2BC02FD44905}">
      <dsp:nvSpPr>
        <dsp:cNvPr id="0" name=""/>
        <dsp:cNvSpPr/>
      </dsp:nvSpPr>
      <dsp:spPr>
        <a:xfrm>
          <a:off x="0" y="3375181"/>
          <a:ext cx="4297282" cy="32143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 err="1">
              <a:latin typeface="Arial" panose="020B0604020202020204" pitchFamily="34" charset="0"/>
              <a:cs typeface="Arial" panose="020B0604020202020204" pitchFamily="34" charset="0"/>
            </a:rPr>
            <a:t>Kerakli</a:t>
          </a:r>
          <a:r>
            <a:rPr lang="en-US" sz="65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6500" kern="1200" dirty="0" err="1">
              <a:latin typeface="Arial" panose="020B0604020202020204" pitchFamily="34" charset="0"/>
              <a:cs typeface="Arial" panose="020B0604020202020204" pitchFamily="34" charset="0"/>
            </a:rPr>
            <a:t>jihozlar</a:t>
          </a:r>
          <a:r>
            <a:rPr lang="en-US" sz="65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6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6913" y="3532094"/>
        <a:ext cx="3983456" cy="29005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AAB94B-C65A-4407-AF01-49FEF02FCC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49AE16E-7EA5-418E-91CF-9BD9759211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35598B-8CF5-45AE-9C69-13C50CC6E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D7E233-61FD-4982-8446-44FBC66C7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A963B0-E428-4B12-92C1-7CB5230DA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92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4D9040-9CF6-4B7A-9B5E-C77A3FBFF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30720C1-1F2A-4C47-B924-2F9B4DDB9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90CAB4-E12A-4F36-A000-5BED7F24F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952481-C0AF-4DEF-802E-2873E0848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B22DF1-0C8A-4367-A49E-B357BA184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756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22C4CAF-26EB-4123-945E-C63C12027F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707C162-4C63-4CFB-A01C-22043D57E2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67024B-4D48-4A4E-9ED7-B53BE6F84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41DF81-0A27-43E5-A6D3-40214BBB3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BA3618-0114-4D17-8535-13F30954B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446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43022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5F860D-8AC2-440A-94F8-C4F298F48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0FC7A7-F08D-45E3-99F4-0BA9D9CBE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0156B6-2F26-47C9-B00B-C05A82874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E67994-9CDE-4E66-945C-C8BE306C2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35BFAB-B3E8-42CC-A3B5-47711D1D9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077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F71094-BCEE-4884-906F-C78F19013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FDF37A-A588-4BFF-8C50-0FA79DA62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FC6320-6D72-4263-AE68-1270542D9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5D483D-B1A9-4EF8-9A7A-3385430E6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45151D-7989-4F00-9FCD-6EAE4F32E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282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74A31B-5184-43CD-B81F-8238BFCAF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D1A0DC-9637-418A-8B1C-71590FA004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AAEA2C4-2DEA-4D92-8DF9-8D8BE1EA3F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8F12402-C1C8-4859-ACDF-98ABFBDC3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0C7A73-7DAE-4921-9D4C-7E539B9D8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AB072F1-CA77-479D-A224-B4C5FA72F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433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688F87-2C10-4045-A44B-4794C5952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90BFF87-CC4D-4B59-B0D9-7BF599ADF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9BFD73F-DA39-4249-9A8C-E681C181F7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4EB243C-24EB-4366-ACAE-8ADE500126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1DCB744-B11F-4293-8777-509BCBF9A5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81AD2B3-384A-49D3-A389-1587CB416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1EE138D-1A21-4AB2-8887-B4F73B576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1AEACCF-A3FC-4203-AE00-80CD38B74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37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7A7F49-78FB-42AD-BE1A-28C70A28C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524CD5B-551C-4F53-A375-F686A9B04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067EC97-B986-4465-8573-C990E297C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8A6A7DD-A94C-4EAA-9136-D30B2A603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306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CF21124-97E2-4289-9686-8180A08DE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62E1659-160D-4F03-AE83-C5095623C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B1AC761-6AD7-4A73-A31E-2AC8CE61F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699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09F9E9-D10D-4ACA-84EC-64211E662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42A32D-1CE1-42D2-9EE8-38E72C0A4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624888E-B5D8-47B0-AB37-5959EBE34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E7147BB-BA48-41AC-8119-905E7F4A5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9FA9289-BA29-4B66-A06E-CA957101D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AC19F96-24F9-4060-9B4E-830878B83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965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485E2A-25A8-4081-9DB6-2B0F8973B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FFFB773-45F4-46A9-B72B-361BCF3FC1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64DD7FF-5155-4576-831A-6603884A1E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31BE194-8A25-4728-9769-9B495E9E2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C8B4BB8-2B1E-421F-89EA-A777A6F31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7809111-4A6F-452E-BC4B-9FFFBFF71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534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2DD653-0F51-4A94-824E-46BEB8F2A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339FA00-5ADB-404A-861D-0E066A0FB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25A0156-604F-450A-951F-9EDF999A2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B14F44-381B-4322-B0CD-05DAEAD69E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F3D914-9471-43D0-A653-DF9E0D29E8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021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8"/>
            <a:ext cx="12173957" cy="212580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417983" y="2514658"/>
            <a:ext cx="9402417" cy="4490009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en-US" sz="4800" b="1" dirty="0" err="1">
                <a:solidFill>
                  <a:srgbClr val="2365C7"/>
                </a:solidFill>
                <a:latin typeface="Arial"/>
                <a:cs typeface="Arial"/>
              </a:rPr>
              <a:t>Laboratoriya</a:t>
            </a:r>
            <a:r>
              <a:rPr lang="en-US" sz="48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2365C7"/>
                </a:solidFill>
                <a:latin typeface="Arial"/>
                <a:cs typeface="Arial"/>
              </a:rPr>
              <a:t>ishi</a:t>
            </a:r>
            <a:r>
              <a:rPr lang="en-US" sz="4800" b="1" dirty="0">
                <a:solidFill>
                  <a:srgbClr val="2365C7"/>
                </a:solidFill>
                <a:latin typeface="Arial"/>
                <a:cs typeface="Arial"/>
              </a:rPr>
              <a:t> №2</a:t>
            </a:r>
          </a:p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en-US" sz="5400" b="1" dirty="0">
                <a:solidFill>
                  <a:srgbClr val="2365C7"/>
                </a:solidFill>
                <a:latin typeface="Arial"/>
                <a:cs typeface="Arial"/>
              </a:rPr>
              <a:t>  </a:t>
            </a:r>
            <a:r>
              <a:rPr lang="uz-Latn-UZ" sz="4000" b="1" dirty="0">
                <a:solidFill>
                  <a:srgbClr val="2365C7"/>
                </a:solidFill>
                <a:latin typeface="Arial"/>
                <a:cs typeface="Arial"/>
              </a:rPr>
              <a:t>Mavzu:</a:t>
            </a:r>
            <a:r>
              <a:rPr lang="en-US" sz="4000" b="1" dirty="0">
                <a:solidFill>
                  <a:srgbClr val="2365C7"/>
                </a:solidFill>
                <a:latin typeface="Arial"/>
                <a:cs typeface="Arial"/>
              </a:rPr>
              <a:t>  </a:t>
            </a:r>
            <a:r>
              <a:rPr lang="en-US" sz="4000" dirty="0" err="1">
                <a:solidFill>
                  <a:srgbClr val="2365C7"/>
                </a:solidFill>
                <a:latin typeface="Arial"/>
                <a:cs typeface="Arial"/>
              </a:rPr>
              <a:t>Turli</a:t>
            </a:r>
            <a:r>
              <a:rPr lang="en-US" sz="4000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000" dirty="0" err="1">
                <a:solidFill>
                  <a:srgbClr val="2365C7"/>
                </a:solidFill>
                <a:latin typeface="Arial"/>
                <a:cs typeface="Arial"/>
              </a:rPr>
              <a:t>temperaturali</a:t>
            </a:r>
            <a:r>
              <a:rPr lang="en-US" sz="4000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000" dirty="0" err="1">
                <a:solidFill>
                  <a:srgbClr val="2365C7"/>
                </a:solidFill>
                <a:latin typeface="Arial"/>
                <a:cs typeface="Arial"/>
              </a:rPr>
              <a:t>suv</a:t>
            </a:r>
            <a:r>
              <a:rPr lang="en-US" sz="4000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000" dirty="0" err="1">
                <a:solidFill>
                  <a:srgbClr val="2365C7"/>
                </a:solidFill>
                <a:latin typeface="Arial"/>
                <a:cs typeface="Arial"/>
              </a:rPr>
              <a:t>aralashtirilganda</a:t>
            </a:r>
            <a:r>
              <a:rPr lang="en-US" sz="4000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000" dirty="0" err="1">
                <a:solidFill>
                  <a:srgbClr val="2365C7"/>
                </a:solidFill>
                <a:latin typeface="Arial"/>
                <a:cs typeface="Arial"/>
              </a:rPr>
              <a:t>issiqlik</a:t>
            </a:r>
            <a:r>
              <a:rPr lang="en-US" sz="4000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000" dirty="0" err="1">
                <a:solidFill>
                  <a:srgbClr val="2365C7"/>
                </a:solidFill>
                <a:latin typeface="Arial"/>
                <a:cs typeface="Arial"/>
              </a:rPr>
              <a:t>miqdorlarini</a:t>
            </a:r>
            <a:r>
              <a:rPr lang="en-US" sz="4000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000" dirty="0" err="1">
                <a:solidFill>
                  <a:srgbClr val="2365C7"/>
                </a:solidFill>
                <a:latin typeface="Arial"/>
                <a:cs typeface="Arial"/>
              </a:rPr>
              <a:t>taqqoslash</a:t>
            </a:r>
            <a:r>
              <a:rPr lang="en-US" sz="4000" dirty="0">
                <a:solidFill>
                  <a:srgbClr val="2365C7"/>
                </a:solidFill>
                <a:latin typeface="Arial"/>
                <a:cs typeface="Arial"/>
              </a:rPr>
              <a:t>.</a:t>
            </a:r>
            <a:r>
              <a:rPr lang="uz-Latn-UZ" sz="4000" dirty="0">
                <a:solidFill>
                  <a:srgbClr val="373435"/>
                </a:solidFill>
                <a:latin typeface="Arial"/>
                <a:cs typeface="Arial"/>
              </a:rPr>
              <a:t> </a:t>
            </a:r>
            <a:endParaRPr lang="en-US" sz="4000" dirty="0">
              <a:solidFill>
                <a:srgbClr val="373435"/>
              </a:solidFill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b="1" dirty="0" err="1">
                <a:latin typeface="Arial"/>
                <a:cs typeface="Arial"/>
              </a:rPr>
              <a:t>O‘qituvchi</a:t>
            </a:r>
            <a:r>
              <a:rPr lang="en-US" sz="2400" b="1" dirty="0">
                <a:latin typeface="Arial"/>
                <a:cs typeface="Arial"/>
              </a:rPr>
              <a:t>: </a:t>
            </a: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dirty="0">
                <a:latin typeface="Arial"/>
                <a:cs typeface="Arial"/>
              </a:rPr>
              <a:t>Toshkent </a:t>
            </a:r>
            <a:r>
              <a:rPr lang="en-US" sz="2400" dirty="0" err="1">
                <a:latin typeface="Arial"/>
                <a:cs typeface="Arial"/>
              </a:rPr>
              <a:t>shahar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Uchtepa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tumani</a:t>
            </a:r>
            <a:r>
              <a:rPr lang="en-US" sz="2400" dirty="0">
                <a:latin typeface="Arial"/>
                <a:cs typeface="Arial"/>
              </a:rPr>
              <a:t> 287-maktab </a:t>
            </a:r>
            <a:r>
              <a:rPr lang="en-US" sz="2400" dirty="0" err="1">
                <a:latin typeface="Arial"/>
                <a:cs typeface="Arial"/>
              </a:rPr>
              <a:t>fizika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fani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o‘qituvchisi</a:t>
            </a:r>
            <a:endParaRPr lang="en-US" sz="2400" dirty="0"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b="1" dirty="0" err="1">
                <a:latin typeface="Arial"/>
                <a:cs typeface="Arial"/>
              </a:rPr>
              <a:t>Xo‘jayeva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Maxtuma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Ziyatovna</a:t>
            </a:r>
            <a:r>
              <a:rPr lang="en-US" sz="2400" b="1" dirty="0">
                <a:latin typeface="Arial"/>
                <a:cs typeface="Arial"/>
              </a:rPr>
              <a:t>. </a:t>
            </a:r>
          </a:p>
          <a:p>
            <a:pPr marL="38918" algn="just"/>
            <a:r>
              <a:rPr lang="uz-Latn-UZ" sz="4400" dirty="0">
                <a:solidFill>
                  <a:srgbClr val="373435"/>
                </a:solidFill>
                <a:latin typeface="Arial"/>
                <a:cs typeface="Arial"/>
              </a:rPr>
              <a:t> </a:t>
            </a:r>
            <a:endParaRPr sz="4400" dirty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43002" y="2508512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443001" y="4759662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40666" y="824298"/>
            <a:ext cx="1617350" cy="96416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40666" y="824299"/>
            <a:ext cx="1617350" cy="96416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042205" y="965893"/>
            <a:ext cx="1414272" cy="64943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000" b="1" spc="21" dirty="0">
                <a:solidFill>
                  <a:srgbClr val="FEFEFE"/>
                </a:solidFill>
                <a:latin typeface="Arial"/>
                <a:cs typeface="Arial"/>
              </a:rPr>
              <a:t>9-sinf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1601435" y="476759"/>
            <a:ext cx="8226745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0145" y="584787"/>
            <a:ext cx="1551736" cy="12036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4042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532E185D-8D64-4766-88B1-C1779F9131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3656490"/>
              </p:ext>
            </p:extLst>
          </p:nvPr>
        </p:nvGraphicFramePr>
        <p:xfrm>
          <a:off x="464462" y="1509489"/>
          <a:ext cx="11293275" cy="52033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5AB4D194-2EF8-4FB3-A7B6-6DD7A73DB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58957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Dars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rejasi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8906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25344C33-E1B2-44DD-9223-0D9D294407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3517746"/>
              </p:ext>
            </p:extLst>
          </p:nvPr>
        </p:nvGraphicFramePr>
        <p:xfrm>
          <a:off x="135834" y="62947"/>
          <a:ext cx="11936895" cy="65896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2590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54B08C-BBA8-44C4-9737-FD12DF69C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98713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Ishni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tartibi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2CBBDAE-7814-4F64-9055-24FBBE276C9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96277"/>
                <a:ext cx="11092070" cy="5049079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1.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Menzurka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yordamida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massali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issiq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o‘lchab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birinchi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idishga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quying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o‘lchang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2. Menzurka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yordamida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massali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sovuq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o‘lchab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ikkinchi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idishga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quying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o‘lchang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3.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Ikkinchi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idishdagi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sovuq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birinchi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idishdagi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issiq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ustiga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quying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aralashmaning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muvozanatlashgan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o‘lchang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2CBBDAE-7814-4F64-9055-24FBBE276C9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96277"/>
                <a:ext cx="11092070" cy="5049079"/>
              </a:xfrm>
              <a:blipFill>
                <a:blip r:embed="rId2"/>
                <a:stretch>
                  <a:fillRect l="-1374" r="-13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8427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B01839A-0C60-44F6-8E27-937B90080E5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8871" y="1855305"/>
                <a:ext cx="10045146" cy="4704522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4.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Aralashmada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issiq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issiqlik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miqdorini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quyidagi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formula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yordamida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                    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𝑸</m:t>
                        </m:r>
                      </m:e>
                      <m:sub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r>
                      <a:rPr lang="en-US" sz="3200" b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𝐜</m:t>
                    </m:r>
                    <m:sSub>
                      <m:sSubPr>
                        <m:ctrlP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b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r>
                      <a:rPr lang="en-US" sz="3200" b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b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r>
                      <a:rPr lang="en-US" sz="3200" b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32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𝐭</m:t>
                    </m:r>
                    <m:r>
                      <a:rPr lang="en-US" sz="3200" b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Bu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yerda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suvning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solishtirma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issiqlik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sig‘imi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5.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Aralashmada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sovuq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issiqlik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miqdorini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quyidagi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formula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yordamida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𝑸</m:t>
                        </m:r>
                      </m:e>
                      <m:sub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a:rPr lang="en-US" sz="3200" b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𝐜</m:t>
                    </m:r>
                    <m:sSub>
                      <m:sSubPr>
                        <m:ctrlP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b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14:m>
                  <m:oMath xmlns:m="http://schemas.openxmlformats.org/officeDocument/2006/math">
                    <m:r>
                      <a:rPr lang="en-US" sz="3200" b="1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𝒕</m:t>
                    </m:r>
                    <m:r>
                      <a:rPr lang="en-US" sz="3200" b="1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en-US" sz="3200" b="1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b>
                        <m:r>
                          <a:rPr lang="en-US" sz="3200" b="1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B01839A-0C60-44F6-8E27-937B90080E5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8871" y="1855305"/>
                <a:ext cx="10045146" cy="4704522"/>
              </a:xfrm>
              <a:blipFill>
                <a:blip r:embed="rId2"/>
                <a:stretch>
                  <a:fillRect t="-16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5654B08C-BBA8-44C4-9737-FD12DF69C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98713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Ishni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tartibi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93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9B6725-B426-45D6-81DC-02EE976AA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21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O‘lchash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hisoblash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natijalari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0155E3-D7B3-44F1-954D-35E4E9C13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826" y="1802294"/>
            <a:ext cx="11264347" cy="4929809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Таблица 3">
                <a:extLst>
                  <a:ext uri="{FF2B5EF4-FFF2-40B4-BE49-F238E27FC236}">
                    <a16:creationId xmlns:a16="http://schemas.microsoft.com/office/drawing/2014/main" id="{75ED6B4A-2BD2-4227-9CF9-7D9E861644D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2636564"/>
                  </p:ext>
                </p:extLst>
              </p:nvPr>
            </p:nvGraphicFramePr>
            <p:xfrm>
              <a:off x="596348" y="2107096"/>
              <a:ext cx="10959547" cy="387797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03632">
                      <a:extLst>
                        <a:ext uri="{9D8B030D-6E8A-4147-A177-3AD203B41FA5}">
                          <a16:colId xmlns:a16="http://schemas.microsoft.com/office/drawing/2014/main" val="2397972072"/>
                        </a:ext>
                      </a:extLst>
                    </a:gridCol>
                    <a:gridCol w="1294202">
                      <a:extLst>
                        <a:ext uri="{9D8B030D-6E8A-4147-A177-3AD203B41FA5}">
                          <a16:colId xmlns:a16="http://schemas.microsoft.com/office/drawing/2014/main" val="3837999956"/>
                        </a:ext>
                      </a:extLst>
                    </a:gridCol>
                    <a:gridCol w="1270052">
                      <a:extLst>
                        <a:ext uri="{9D8B030D-6E8A-4147-A177-3AD203B41FA5}">
                          <a16:colId xmlns:a16="http://schemas.microsoft.com/office/drawing/2014/main" val="1379413301"/>
                        </a:ext>
                      </a:extLst>
                    </a:gridCol>
                    <a:gridCol w="1270051">
                      <a:extLst>
                        <a:ext uri="{9D8B030D-6E8A-4147-A177-3AD203B41FA5}">
                          <a16:colId xmlns:a16="http://schemas.microsoft.com/office/drawing/2014/main" val="2966504008"/>
                        </a:ext>
                      </a:extLst>
                    </a:gridCol>
                    <a:gridCol w="1127350">
                      <a:extLst>
                        <a:ext uri="{9D8B030D-6E8A-4147-A177-3AD203B41FA5}">
                          <a16:colId xmlns:a16="http://schemas.microsoft.com/office/drawing/2014/main" val="182006280"/>
                        </a:ext>
                      </a:extLst>
                    </a:gridCol>
                    <a:gridCol w="998917">
                      <a:extLst>
                        <a:ext uri="{9D8B030D-6E8A-4147-A177-3AD203B41FA5}">
                          <a16:colId xmlns:a16="http://schemas.microsoft.com/office/drawing/2014/main" val="3118849658"/>
                        </a:ext>
                      </a:extLst>
                    </a:gridCol>
                    <a:gridCol w="1696333">
                      <a:extLst>
                        <a:ext uri="{9D8B030D-6E8A-4147-A177-3AD203B41FA5}">
                          <a16:colId xmlns:a16="http://schemas.microsoft.com/office/drawing/2014/main" val="3268200337"/>
                        </a:ext>
                      </a:extLst>
                    </a:gridCol>
                    <a:gridCol w="1271877">
                      <a:extLst>
                        <a:ext uri="{9D8B030D-6E8A-4147-A177-3AD203B41FA5}">
                          <a16:colId xmlns:a16="http://schemas.microsoft.com/office/drawing/2014/main" val="1408885023"/>
                        </a:ext>
                      </a:extLst>
                    </a:gridCol>
                    <a:gridCol w="1327133">
                      <a:extLst>
                        <a:ext uri="{9D8B030D-6E8A-4147-A177-3AD203B41FA5}">
                          <a16:colId xmlns:a16="http://schemas.microsoft.com/office/drawing/2014/main" val="3984884777"/>
                        </a:ext>
                      </a:extLst>
                    </a:gridCol>
                  </a:tblGrid>
                  <a:tr h="120594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  <a:r>
                            <a:rPr lang="ru-RU" sz="2400" dirty="0"/>
                            <a:t>№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𝒎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/>
                            <a:t>, kg</a:t>
                          </a:r>
                          <a:endParaRPr lang="ru-RU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  <m:sup>
                                  <m:r>
                                    <a:rPr lang="en-US" sz="2400" b="1" i="0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p>
                              </m:sSubSup>
                              <m:r>
                                <a:rPr lang="en-US" sz="2400" b="1" i="0" smtClean="0">
                                  <a:latin typeface="Cambria Math" panose="02040503050406030204" pitchFamily="18" charset="0"/>
                                </a:rPr>
                                <m:t>𝐂</m:t>
                              </m:r>
                            </m:oMath>
                          </a14:m>
                          <a:endParaRPr lang="ru-RU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𝒎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/>
                            <a:t>, kg</a:t>
                          </a:r>
                          <a:endParaRPr lang="ru-RU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/>
                            <a:t>⁰C</a:t>
                          </a:r>
                          <a:endParaRPr lang="ru-RU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400" b="1" i="1" dirty="0">
                            <a:latin typeface="Cambria Math" panose="02040503050406030204" pitchFamily="18" charset="0"/>
                          </a:endParaRP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oMath>
                          </a14:m>
                          <a:r>
                            <a:rPr lang="en-US" sz="2400" dirty="0"/>
                            <a:t>⁰C</a:t>
                          </a:r>
                          <a:endParaRPr lang="ru-RU" sz="2400" dirty="0"/>
                        </a:p>
                        <a:p>
                          <a:pPr algn="ctr"/>
                          <a:endParaRPr lang="ru-RU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c, J/kg∙⁰C</a:t>
                          </a:r>
                          <a:endParaRPr lang="ru-RU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𝑸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/>
                            <a:t>, J</a:t>
                          </a:r>
                          <a:endParaRPr lang="ru-RU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𝑸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/>
                            <a:t>, J</a:t>
                          </a:r>
                          <a:endParaRPr lang="ru-RU" sz="2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9813253"/>
                      </a:ext>
                    </a:extLst>
                  </a:tr>
                  <a:tr h="890675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  <a:p>
                          <a:r>
                            <a:rPr lang="en-US" dirty="0"/>
                            <a:t>    1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21634236"/>
                      </a:ext>
                    </a:extLst>
                  </a:tr>
                  <a:tr h="890675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  <a:p>
                          <a:r>
                            <a:rPr lang="en-US" dirty="0"/>
                            <a:t>    2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94596291"/>
                      </a:ext>
                    </a:extLst>
                  </a:tr>
                  <a:tr h="890675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  <a:p>
                          <a:r>
                            <a:rPr lang="en-US" dirty="0"/>
                            <a:t>    3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685962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Таблица 3">
                <a:extLst>
                  <a:ext uri="{FF2B5EF4-FFF2-40B4-BE49-F238E27FC236}">
                    <a16:creationId xmlns:a16="http://schemas.microsoft.com/office/drawing/2014/main" id="{75ED6B4A-2BD2-4227-9CF9-7D9E861644D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2636564"/>
                  </p:ext>
                </p:extLst>
              </p:nvPr>
            </p:nvGraphicFramePr>
            <p:xfrm>
              <a:off x="596348" y="2107096"/>
              <a:ext cx="10959547" cy="387797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03632">
                      <a:extLst>
                        <a:ext uri="{9D8B030D-6E8A-4147-A177-3AD203B41FA5}">
                          <a16:colId xmlns:a16="http://schemas.microsoft.com/office/drawing/2014/main" val="2397972072"/>
                        </a:ext>
                      </a:extLst>
                    </a:gridCol>
                    <a:gridCol w="1294202">
                      <a:extLst>
                        <a:ext uri="{9D8B030D-6E8A-4147-A177-3AD203B41FA5}">
                          <a16:colId xmlns:a16="http://schemas.microsoft.com/office/drawing/2014/main" val="3837999956"/>
                        </a:ext>
                      </a:extLst>
                    </a:gridCol>
                    <a:gridCol w="1270052">
                      <a:extLst>
                        <a:ext uri="{9D8B030D-6E8A-4147-A177-3AD203B41FA5}">
                          <a16:colId xmlns:a16="http://schemas.microsoft.com/office/drawing/2014/main" val="1379413301"/>
                        </a:ext>
                      </a:extLst>
                    </a:gridCol>
                    <a:gridCol w="1270051">
                      <a:extLst>
                        <a:ext uri="{9D8B030D-6E8A-4147-A177-3AD203B41FA5}">
                          <a16:colId xmlns:a16="http://schemas.microsoft.com/office/drawing/2014/main" val="2966504008"/>
                        </a:ext>
                      </a:extLst>
                    </a:gridCol>
                    <a:gridCol w="1127350">
                      <a:extLst>
                        <a:ext uri="{9D8B030D-6E8A-4147-A177-3AD203B41FA5}">
                          <a16:colId xmlns:a16="http://schemas.microsoft.com/office/drawing/2014/main" val="182006280"/>
                        </a:ext>
                      </a:extLst>
                    </a:gridCol>
                    <a:gridCol w="998917">
                      <a:extLst>
                        <a:ext uri="{9D8B030D-6E8A-4147-A177-3AD203B41FA5}">
                          <a16:colId xmlns:a16="http://schemas.microsoft.com/office/drawing/2014/main" val="3118849658"/>
                        </a:ext>
                      </a:extLst>
                    </a:gridCol>
                    <a:gridCol w="1696333">
                      <a:extLst>
                        <a:ext uri="{9D8B030D-6E8A-4147-A177-3AD203B41FA5}">
                          <a16:colId xmlns:a16="http://schemas.microsoft.com/office/drawing/2014/main" val="3268200337"/>
                        </a:ext>
                      </a:extLst>
                    </a:gridCol>
                    <a:gridCol w="1271877">
                      <a:extLst>
                        <a:ext uri="{9D8B030D-6E8A-4147-A177-3AD203B41FA5}">
                          <a16:colId xmlns:a16="http://schemas.microsoft.com/office/drawing/2014/main" val="1408885023"/>
                        </a:ext>
                      </a:extLst>
                    </a:gridCol>
                    <a:gridCol w="1327133">
                      <a:extLst>
                        <a:ext uri="{9D8B030D-6E8A-4147-A177-3AD203B41FA5}">
                          <a16:colId xmlns:a16="http://schemas.microsoft.com/office/drawing/2014/main" val="3984884777"/>
                        </a:ext>
                      </a:extLst>
                    </a:gridCol>
                  </a:tblGrid>
                  <a:tr h="120594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  <a:r>
                            <a:rPr lang="ru-RU" sz="2400" dirty="0"/>
                            <a:t>№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5189" t="-505" r="-695755" b="-22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58173" t="-505" r="-609135" b="-22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56938" t="-505" r="-506220" b="-22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03243" t="-505" r="-471892" b="-22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67683" t="-505" r="-432317" b="-22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c, J/kg∙⁰C</a:t>
                          </a:r>
                          <a:endParaRPr lang="ru-RU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56938" t="-505" r="-106220" b="-22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725688" t="-505" r="-1835" b="-22272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813253"/>
                      </a:ext>
                    </a:extLst>
                  </a:tr>
                  <a:tr h="890675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  <a:p>
                          <a:r>
                            <a:rPr lang="en-US" dirty="0"/>
                            <a:t>    1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21634236"/>
                      </a:ext>
                    </a:extLst>
                  </a:tr>
                  <a:tr h="890675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  <a:p>
                          <a:r>
                            <a:rPr lang="en-US" dirty="0"/>
                            <a:t>    2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94596291"/>
                      </a:ext>
                    </a:extLst>
                  </a:tr>
                  <a:tr h="890675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  <a:p>
                          <a:r>
                            <a:rPr lang="en-US" dirty="0"/>
                            <a:t>    3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685962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79165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B39E46-86CA-4367-9B3A-E84A373AF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6497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dirty="0"/>
              <a:t>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EFC49030-E0AE-4A86-BEBF-291630327C2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0574" y="1987826"/>
                <a:ext cx="10469217" cy="4333460"/>
              </a:xfrm>
            </p:spPr>
            <p:txBody>
              <a:bodyPr>
                <a:noAutofit/>
              </a:bodyPr>
              <a:lstStyle/>
              <a:p>
                <a:pPr marL="711200" indent="-711200" algn="just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1.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O‘lchash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natijalari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asosida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olingan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𝑄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1 </m:t>
                        </m:r>
                      </m:sub>
                    </m:sSub>
                  </m:oMath>
                </a14:m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𝑄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issiqlik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miqdorlarining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qiymatlarini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taqqoslang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Nima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𝑄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1 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sz="32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𝑄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shart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bajarilishi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? </a:t>
                </a:r>
              </a:p>
              <a:p>
                <a:pPr marL="711200" indent="-711200" algn="just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2.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O‘lchash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natijalarini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tahlil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qiling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xulosa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yozing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EFC49030-E0AE-4A86-BEBF-291630327C2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0574" y="1987826"/>
                <a:ext cx="10469217" cy="4333460"/>
              </a:xfrm>
              <a:blipFill>
                <a:blip r:embed="rId2"/>
                <a:stretch>
                  <a:fillRect t="-1828" r="-14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7339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</TotalTime>
  <Words>329</Words>
  <Application>Microsoft Office PowerPoint</Application>
  <PresentationFormat>Широкоэкранный</PresentationFormat>
  <Paragraphs>51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Dars rejasi</vt:lpstr>
      <vt:lpstr>Презентация PowerPoint</vt:lpstr>
      <vt:lpstr>            Ishni  bajarish  tartibi</vt:lpstr>
      <vt:lpstr>            Ishni  bajarish  tartibi</vt:lpstr>
      <vt:lpstr>                O‘lchash va hisoblash natijalari</vt:lpstr>
      <vt:lpstr>         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hp</cp:lastModifiedBy>
  <cp:revision>119</cp:revision>
  <dcterms:created xsi:type="dcterms:W3CDTF">2020-08-15T18:39:42Z</dcterms:created>
  <dcterms:modified xsi:type="dcterms:W3CDTF">2021-02-22T16:24:36Z</dcterms:modified>
</cp:coreProperties>
</file>