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Default Extension="mp4" ContentType="video/mp4"/>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7" r:id="rId2"/>
    <p:sldId id="299" r:id="rId3"/>
    <p:sldId id="300" r:id="rId4"/>
    <p:sldId id="286" r:id="rId5"/>
    <p:sldId id="287" r:id="rId6"/>
    <p:sldId id="291" r:id="rId7"/>
    <p:sldId id="292" r:id="rId8"/>
    <p:sldId id="293" r:id="rId9"/>
    <p:sldId id="294" r:id="rId10"/>
    <p:sldId id="295" r:id="rId11"/>
    <p:sldId id="288" r:id="rId12"/>
    <p:sldId id="290" r:id="rId13"/>
    <p:sldId id="297" r:id="rId14"/>
    <p:sldId id="298" r:id="rId15"/>
    <p:sldId id="301" r:id="rId16"/>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3232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76" d="100"/>
          <a:sy n="76" d="100"/>
        </p:scale>
        <p:origin x="582"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DCCF577E-7DB7-4834-8B28-A72FE7A17B05}"/>
              </a:ext>
            </a:extLst>
          </p:cNvPr>
          <p:cNvSpPr>
            <a:spLocks noGrp="1"/>
          </p:cNvSpPr>
          <p:nvPr>
            <p:ph type="ctrTitle"/>
          </p:nvPr>
        </p:nvSpPr>
        <p:spPr>
          <a:xfrm>
            <a:off x="1524000" y="1122363"/>
            <a:ext cx="9144000" cy="2387600"/>
          </a:xfrm>
        </p:spPr>
        <p:txBody>
          <a:bodyPr anchor="b"/>
          <a:lstStyle>
            <a:lvl1pPr algn="ctr">
              <a:defRPr sz="6000"/>
            </a:lvl1pPr>
          </a:lstStyle>
          <a:p>
            <a:r>
              <a:rPr lang="ru-RU"/>
              <a:t>Образец заголовка</a:t>
            </a:r>
          </a:p>
        </p:txBody>
      </p:sp>
      <p:sp>
        <p:nvSpPr>
          <p:cNvPr id="3" name="Подзаголовок 2">
            <a:extLst>
              <a:ext uri="{FF2B5EF4-FFF2-40B4-BE49-F238E27FC236}">
                <a16:creationId xmlns:a16="http://schemas.microsoft.com/office/drawing/2014/main" id="{AB4C856D-2CC4-45BC-A28C-A51AEAA8DDF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a:t>Образец подзаголовка</a:t>
            </a:r>
          </a:p>
        </p:txBody>
      </p:sp>
      <p:sp>
        <p:nvSpPr>
          <p:cNvPr id="4" name="Дата 3">
            <a:extLst>
              <a:ext uri="{FF2B5EF4-FFF2-40B4-BE49-F238E27FC236}">
                <a16:creationId xmlns:a16="http://schemas.microsoft.com/office/drawing/2014/main" id="{AC48B3E4-19C6-4F36-952D-316B5D30240B}"/>
              </a:ext>
            </a:extLst>
          </p:cNvPr>
          <p:cNvSpPr>
            <a:spLocks noGrp="1"/>
          </p:cNvSpPr>
          <p:nvPr>
            <p:ph type="dt" sz="half" idx="10"/>
          </p:nvPr>
        </p:nvSpPr>
        <p:spPr/>
        <p:txBody>
          <a:bodyPr/>
          <a:lstStyle/>
          <a:p>
            <a:fld id="{B49A73AD-9E90-41D8-A61C-01A79B163CF7}" type="datetimeFigureOut">
              <a:rPr lang="ru-RU" smtClean="0"/>
              <a:t>22.02.2021</a:t>
            </a:fld>
            <a:endParaRPr lang="ru-RU"/>
          </a:p>
        </p:txBody>
      </p:sp>
      <p:sp>
        <p:nvSpPr>
          <p:cNvPr id="5" name="Нижний колонтитул 4">
            <a:extLst>
              <a:ext uri="{FF2B5EF4-FFF2-40B4-BE49-F238E27FC236}">
                <a16:creationId xmlns:a16="http://schemas.microsoft.com/office/drawing/2014/main" id="{B1F1C5A0-B65A-400D-8036-E2E54BF7E8C8}"/>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32D01DCB-12BE-4D3F-9D3E-2AD9FEC7C686}"/>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12615924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5431FF26-B89B-43E6-ABD2-085BA2981B24}"/>
              </a:ext>
            </a:extLst>
          </p:cNvPr>
          <p:cNvSpPr>
            <a:spLocks noGrp="1"/>
          </p:cNvSpPr>
          <p:nvPr>
            <p:ph type="title"/>
          </p:nvPr>
        </p:nvSpPr>
        <p:spPr/>
        <p:txBody>
          <a:bodyPr/>
          <a:lstStyle/>
          <a:p>
            <a:r>
              <a:rPr lang="ru-RU"/>
              <a:t>Образец заголовка</a:t>
            </a:r>
          </a:p>
        </p:txBody>
      </p:sp>
      <p:sp>
        <p:nvSpPr>
          <p:cNvPr id="3" name="Вертикальный текст 2">
            <a:extLst>
              <a:ext uri="{FF2B5EF4-FFF2-40B4-BE49-F238E27FC236}">
                <a16:creationId xmlns:a16="http://schemas.microsoft.com/office/drawing/2014/main" id="{D46A3C9D-0420-4DF3-9226-4B1EB07F86CD}"/>
              </a:ext>
            </a:extLst>
          </p:cNvPr>
          <p:cNvSpPr>
            <a:spLocks noGrp="1"/>
          </p:cNvSpPr>
          <p:nvPr>
            <p:ph type="body" orient="vert" idx="1"/>
          </p:nvPr>
        </p:nvSpPr>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4E74A70D-6D80-4CD3-A98B-7A1C15DCD3FF}"/>
              </a:ext>
            </a:extLst>
          </p:cNvPr>
          <p:cNvSpPr>
            <a:spLocks noGrp="1"/>
          </p:cNvSpPr>
          <p:nvPr>
            <p:ph type="dt" sz="half" idx="10"/>
          </p:nvPr>
        </p:nvSpPr>
        <p:spPr/>
        <p:txBody>
          <a:bodyPr/>
          <a:lstStyle/>
          <a:p>
            <a:fld id="{B49A73AD-9E90-41D8-A61C-01A79B163CF7}" type="datetimeFigureOut">
              <a:rPr lang="ru-RU" smtClean="0"/>
              <a:t>22.02.2021</a:t>
            </a:fld>
            <a:endParaRPr lang="ru-RU"/>
          </a:p>
        </p:txBody>
      </p:sp>
      <p:sp>
        <p:nvSpPr>
          <p:cNvPr id="5" name="Нижний колонтитул 4">
            <a:extLst>
              <a:ext uri="{FF2B5EF4-FFF2-40B4-BE49-F238E27FC236}">
                <a16:creationId xmlns:a16="http://schemas.microsoft.com/office/drawing/2014/main" id="{D29F76CD-1912-4654-A87B-5727512C902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43BAAABC-4045-4C06-80CB-4650990D3E1B}"/>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29192715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a:extLst>
              <a:ext uri="{FF2B5EF4-FFF2-40B4-BE49-F238E27FC236}">
                <a16:creationId xmlns:a16="http://schemas.microsoft.com/office/drawing/2014/main" id="{A7CE7A4D-7372-48BA-B2D3-470B6B4462DB}"/>
              </a:ext>
            </a:extLst>
          </p:cNvPr>
          <p:cNvSpPr>
            <a:spLocks noGrp="1"/>
          </p:cNvSpPr>
          <p:nvPr>
            <p:ph type="title" orient="vert"/>
          </p:nvPr>
        </p:nvSpPr>
        <p:spPr>
          <a:xfrm>
            <a:off x="8724900" y="365125"/>
            <a:ext cx="2628900" cy="5811838"/>
          </a:xfrm>
        </p:spPr>
        <p:txBody>
          <a:bodyPr vert="eaVert"/>
          <a:lstStyle/>
          <a:p>
            <a:r>
              <a:rPr lang="ru-RU"/>
              <a:t>Образец заголовка</a:t>
            </a:r>
          </a:p>
        </p:txBody>
      </p:sp>
      <p:sp>
        <p:nvSpPr>
          <p:cNvPr id="3" name="Вертикальный текст 2">
            <a:extLst>
              <a:ext uri="{FF2B5EF4-FFF2-40B4-BE49-F238E27FC236}">
                <a16:creationId xmlns:a16="http://schemas.microsoft.com/office/drawing/2014/main" id="{74CE291E-E096-4FB2-85D3-7781DDACF4B7}"/>
              </a:ext>
            </a:extLst>
          </p:cNvPr>
          <p:cNvSpPr>
            <a:spLocks noGrp="1"/>
          </p:cNvSpPr>
          <p:nvPr>
            <p:ph type="body" orient="vert" idx="1"/>
          </p:nvPr>
        </p:nvSpPr>
        <p:spPr>
          <a:xfrm>
            <a:off x="838200" y="365125"/>
            <a:ext cx="7734300" cy="5811838"/>
          </a:xfrm>
        </p:spPr>
        <p:txBody>
          <a:bodyPr vert="eaVert"/>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6FE70EC-6A7E-4104-8284-A8638F85B995}"/>
              </a:ext>
            </a:extLst>
          </p:cNvPr>
          <p:cNvSpPr>
            <a:spLocks noGrp="1"/>
          </p:cNvSpPr>
          <p:nvPr>
            <p:ph type="dt" sz="half" idx="10"/>
          </p:nvPr>
        </p:nvSpPr>
        <p:spPr/>
        <p:txBody>
          <a:bodyPr/>
          <a:lstStyle/>
          <a:p>
            <a:fld id="{B49A73AD-9E90-41D8-A61C-01A79B163CF7}" type="datetimeFigureOut">
              <a:rPr lang="ru-RU" smtClean="0"/>
              <a:t>22.02.2021</a:t>
            </a:fld>
            <a:endParaRPr lang="ru-RU"/>
          </a:p>
        </p:txBody>
      </p:sp>
      <p:sp>
        <p:nvSpPr>
          <p:cNvPr id="5" name="Нижний колонтитул 4">
            <a:extLst>
              <a:ext uri="{FF2B5EF4-FFF2-40B4-BE49-F238E27FC236}">
                <a16:creationId xmlns:a16="http://schemas.microsoft.com/office/drawing/2014/main" id="{AEAC64B8-785E-4BF0-AEBB-C55497D7CBB1}"/>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E371038F-D89D-4FCB-9805-7B0152246A6F}"/>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68389883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userDrawn="1">
  <p:cSld name="Three Image Text Subtitle">
    <p:spTree>
      <p:nvGrpSpPr>
        <p:cNvPr id="1" name=""/>
        <p:cNvGrpSpPr/>
        <p:nvPr/>
      </p:nvGrpSpPr>
      <p:grpSpPr>
        <a:xfrm>
          <a:off x="0" y="0"/>
          <a:ext cx="0" cy="0"/>
          <a:chOff x="0" y="0"/>
          <a:chExt cx="0" cy="0"/>
        </a:xfrm>
      </p:grpSpPr>
      <p:sp>
        <p:nvSpPr>
          <p:cNvPr id="2" name="Title 1"/>
          <p:cNvSpPr>
            <a:spLocks noGrp="1"/>
          </p:cNvSpPr>
          <p:nvPr>
            <p:ph type="title"/>
          </p:nvPr>
        </p:nvSpPr>
        <p:spPr>
          <a:xfrm>
            <a:off x="914404" y="279962"/>
            <a:ext cx="10363201" cy="817561"/>
          </a:xfrm>
        </p:spPr>
        <p:txBody>
          <a:bodyPr/>
          <a:lstStyle/>
          <a:p>
            <a:r>
              <a:rPr lang="en-US"/>
              <a:t>Click to edit Master title style</a:t>
            </a:r>
          </a:p>
        </p:txBody>
      </p:sp>
      <p:sp>
        <p:nvSpPr>
          <p:cNvPr id="4" name="Picture Placeholder 3"/>
          <p:cNvSpPr>
            <a:spLocks noGrp="1"/>
          </p:cNvSpPr>
          <p:nvPr>
            <p:ph type="pic" sz="quarter" idx="10"/>
          </p:nvPr>
        </p:nvSpPr>
        <p:spPr>
          <a:xfrm>
            <a:off x="914401"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1"/>
            </a:outerShdw>
          </a:effectLst>
        </p:spPr>
        <p:txBody>
          <a:bodyPr vert="horz" lIns="0" tIns="0" rIns="0" bIns="0" rtlCol="0" anchor="ctr">
            <a:normAutofit/>
          </a:bodyPr>
          <a:lstStyle>
            <a:lvl1pPr marL="0" indent="0" algn="ctr">
              <a:buNone/>
              <a:defRPr lang="en-US" sz="1399"/>
            </a:lvl1pPr>
          </a:lstStyle>
          <a:p>
            <a:pPr lvl="0"/>
            <a:endParaRPr lang="en-US"/>
          </a:p>
        </p:txBody>
      </p:sp>
      <p:sp>
        <p:nvSpPr>
          <p:cNvPr id="5" name="Picture Placeholder 3"/>
          <p:cNvSpPr>
            <a:spLocks noGrp="1"/>
          </p:cNvSpPr>
          <p:nvPr>
            <p:ph type="pic" sz="quarter" idx="11"/>
          </p:nvPr>
        </p:nvSpPr>
        <p:spPr>
          <a:xfrm>
            <a:off x="4431792"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accent4"/>
            </a:outerShdw>
          </a:effectLst>
        </p:spPr>
        <p:txBody>
          <a:bodyPr vert="horz" lIns="0" tIns="0" rIns="0" bIns="0" rtlCol="0" anchor="ctr">
            <a:normAutofit/>
          </a:bodyPr>
          <a:lstStyle>
            <a:lvl1pPr marL="0" indent="0" algn="ctr">
              <a:buNone/>
              <a:defRPr lang="en-US" sz="1399"/>
            </a:lvl1pPr>
          </a:lstStyle>
          <a:p>
            <a:pPr lvl="0"/>
            <a:endParaRPr lang="en-US"/>
          </a:p>
        </p:txBody>
      </p:sp>
      <p:sp>
        <p:nvSpPr>
          <p:cNvPr id="6" name="Picture Placeholder 3"/>
          <p:cNvSpPr>
            <a:spLocks noGrp="1"/>
          </p:cNvSpPr>
          <p:nvPr>
            <p:ph type="pic" sz="quarter" idx="12"/>
          </p:nvPr>
        </p:nvSpPr>
        <p:spPr>
          <a:xfrm>
            <a:off x="7949183" y="1397001"/>
            <a:ext cx="3328416" cy="3407438"/>
          </a:xfrm>
          <a:solidFill>
            <a:schemeClr val="bg1">
              <a:lumMod val="95000"/>
            </a:schemeClr>
          </a:solidFill>
          <a:ln w="3175">
            <a:solidFill>
              <a:schemeClr val="bg1">
                <a:lumMod val="50000"/>
                <a:alpha val="40000"/>
              </a:schemeClr>
            </a:solidFill>
          </a:ln>
          <a:effectLst>
            <a:outerShdw dist="50800" dir="5400000" algn="t" rotWithShape="0">
              <a:schemeClr val="bg2"/>
            </a:outerShdw>
          </a:effectLst>
        </p:spPr>
        <p:txBody>
          <a:bodyPr vert="horz" lIns="0" tIns="0" rIns="0" bIns="0" rtlCol="0" anchor="ctr">
            <a:normAutofit/>
          </a:bodyPr>
          <a:lstStyle>
            <a:lvl1pPr marL="0" indent="0" algn="ctr">
              <a:buNone/>
              <a:defRPr lang="en-US" sz="1399"/>
            </a:lvl1pPr>
          </a:lstStyle>
          <a:p>
            <a:pPr lvl="0"/>
            <a:endParaRPr lang="en-US"/>
          </a:p>
        </p:txBody>
      </p:sp>
      <p:sp>
        <p:nvSpPr>
          <p:cNvPr id="8" name="Text Placeholder 9"/>
          <p:cNvSpPr>
            <a:spLocks noGrp="1"/>
          </p:cNvSpPr>
          <p:nvPr>
            <p:ph type="body" sz="quarter" idx="14"/>
          </p:nvPr>
        </p:nvSpPr>
        <p:spPr>
          <a:xfrm>
            <a:off x="914401"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9" name="Text Placeholder 9"/>
          <p:cNvSpPr>
            <a:spLocks noGrp="1"/>
          </p:cNvSpPr>
          <p:nvPr>
            <p:ph type="body" sz="quarter" idx="15"/>
          </p:nvPr>
        </p:nvSpPr>
        <p:spPr>
          <a:xfrm>
            <a:off x="4431792"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0" name="Text Placeholder 9"/>
          <p:cNvSpPr>
            <a:spLocks noGrp="1"/>
          </p:cNvSpPr>
          <p:nvPr>
            <p:ph type="body" sz="quarter" idx="16"/>
          </p:nvPr>
        </p:nvSpPr>
        <p:spPr>
          <a:xfrm>
            <a:off x="7949183" y="4980569"/>
            <a:ext cx="3328416" cy="958851"/>
          </a:xfrm>
        </p:spPr>
        <p:txBody>
          <a:bodyPr>
            <a:noAutofit/>
          </a:bodyPr>
          <a:lstStyle>
            <a:lvl1pPr marL="0" indent="0">
              <a:buNone/>
              <a:defRPr sz="1399"/>
            </a:lvl1pPr>
            <a:lvl2pPr marL="152378" indent="-152378">
              <a:buFont typeface="Arial" panose="020B0604020202020204" pitchFamily="34" charset="0"/>
              <a:buChar char="•"/>
              <a:defRPr sz="1399"/>
            </a:lvl2pPr>
            <a:lvl3pPr marL="304757" indent="-152378">
              <a:defRPr sz="1399"/>
            </a:lvl3pPr>
            <a:lvl4pPr marL="533324" indent="-228567">
              <a:defRPr sz="1399"/>
            </a:lvl4pPr>
            <a:lvl5pPr marL="761891" indent="-228567">
              <a:defRPr sz="1399"/>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11" name="Text Placeholder 4"/>
          <p:cNvSpPr>
            <a:spLocks noGrp="1"/>
          </p:cNvSpPr>
          <p:nvPr>
            <p:ph type="body" sz="quarter" idx="18" hasCustomPrompt="1"/>
          </p:nvPr>
        </p:nvSpPr>
        <p:spPr>
          <a:xfrm>
            <a:off x="914404" y="933453"/>
            <a:ext cx="10363201" cy="406400"/>
          </a:xfrm>
        </p:spPr>
        <p:txBody>
          <a:bodyPr>
            <a:normAutofit/>
          </a:bodyPr>
          <a:lstStyle>
            <a:lvl1pPr marL="0" indent="0" algn="ctr">
              <a:lnSpc>
                <a:spcPct val="86000"/>
              </a:lnSpc>
              <a:spcBef>
                <a:spcPts val="0"/>
              </a:spcBef>
              <a:buNone/>
              <a:defRPr sz="1799" baseline="0"/>
            </a:lvl1pPr>
          </a:lstStyle>
          <a:p>
            <a:pPr lvl="0"/>
            <a:r>
              <a:rPr lang="en-US" dirty="0"/>
              <a:t>Click here to edit subtitle</a:t>
            </a:r>
          </a:p>
        </p:txBody>
      </p:sp>
    </p:spTree>
    <p:extLst>
      <p:ext uri="{BB962C8B-B14F-4D97-AF65-F5344CB8AC3E}">
        <p14:creationId xmlns:p14="http://schemas.microsoft.com/office/powerpoint/2010/main" val="34385150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E039DB3A-ADC0-4E4E-BDA6-7765CE35435E}"/>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8F1E38CB-E3E3-4EDF-A0EB-4CD6FCE72368}"/>
              </a:ext>
            </a:extLst>
          </p:cNvPr>
          <p:cNvSpPr>
            <a:spLocks noGrp="1"/>
          </p:cNvSpPr>
          <p:nvPr>
            <p:ph idx="1"/>
          </p:nvPr>
        </p:nvSpPr>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8A89B2F6-8691-406D-B0DA-3D5E0ED9C93B}"/>
              </a:ext>
            </a:extLst>
          </p:cNvPr>
          <p:cNvSpPr>
            <a:spLocks noGrp="1"/>
          </p:cNvSpPr>
          <p:nvPr>
            <p:ph type="dt" sz="half" idx="10"/>
          </p:nvPr>
        </p:nvSpPr>
        <p:spPr/>
        <p:txBody>
          <a:bodyPr/>
          <a:lstStyle/>
          <a:p>
            <a:fld id="{B49A73AD-9E90-41D8-A61C-01A79B163CF7}" type="datetimeFigureOut">
              <a:rPr lang="ru-RU" smtClean="0"/>
              <a:t>22.02.2021</a:t>
            </a:fld>
            <a:endParaRPr lang="ru-RU"/>
          </a:p>
        </p:txBody>
      </p:sp>
      <p:sp>
        <p:nvSpPr>
          <p:cNvPr id="5" name="Нижний колонтитул 4">
            <a:extLst>
              <a:ext uri="{FF2B5EF4-FFF2-40B4-BE49-F238E27FC236}">
                <a16:creationId xmlns:a16="http://schemas.microsoft.com/office/drawing/2014/main" id="{3588E6A4-D124-477D-AC8A-809CB9CF5B70}"/>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510EEE4E-7B36-44E2-9500-1BC2C89BAEF8}"/>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139164001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00EDB242-8D01-413B-9DBC-A02D1DBC251B}"/>
              </a:ext>
            </a:extLst>
          </p:cNvPr>
          <p:cNvSpPr>
            <a:spLocks noGrp="1"/>
          </p:cNvSpPr>
          <p:nvPr>
            <p:ph type="title"/>
          </p:nvPr>
        </p:nvSpPr>
        <p:spPr>
          <a:xfrm>
            <a:off x="831850" y="1709738"/>
            <a:ext cx="10515600" cy="2852737"/>
          </a:xfrm>
        </p:spPr>
        <p:txBody>
          <a:bodyPr anchor="b"/>
          <a:lstStyle>
            <a:lvl1pPr>
              <a:defRPr sz="6000"/>
            </a:lvl1pPr>
          </a:lstStyle>
          <a:p>
            <a:r>
              <a:rPr lang="ru-RU"/>
              <a:t>Образец заголовка</a:t>
            </a:r>
          </a:p>
        </p:txBody>
      </p:sp>
      <p:sp>
        <p:nvSpPr>
          <p:cNvPr id="3" name="Текст 2">
            <a:extLst>
              <a:ext uri="{FF2B5EF4-FFF2-40B4-BE49-F238E27FC236}">
                <a16:creationId xmlns:a16="http://schemas.microsoft.com/office/drawing/2014/main" id="{9A2E0D9D-5021-4BB6-8B42-D50939E9FA7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a:t>Образец текста</a:t>
            </a:r>
          </a:p>
        </p:txBody>
      </p:sp>
      <p:sp>
        <p:nvSpPr>
          <p:cNvPr id="4" name="Дата 3">
            <a:extLst>
              <a:ext uri="{FF2B5EF4-FFF2-40B4-BE49-F238E27FC236}">
                <a16:creationId xmlns:a16="http://schemas.microsoft.com/office/drawing/2014/main" id="{4079E00A-2FAA-478F-BEF3-29A34F185E03}"/>
              </a:ext>
            </a:extLst>
          </p:cNvPr>
          <p:cNvSpPr>
            <a:spLocks noGrp="1"/>
          </p:cNvSpPr>
          <p:nvPr>
            <p:ph type="dt" sz="half" idx="10"/>
          </p:nvPr>
        </p:nvSpPr>
        <p:spPr/>
        <p:txBody>
          <a:bodyPr/>
          <a:lstStyle/>
          <a:p>
            <a:fld id="{B49A73AD-9E90-41D8-A61C-01A79B163CF7}" type="datetimeFigureOut">
              <a:rPr lang="ru-RU" smtClean="0"/>
              <a:t>22.02.2021</a:t>
            </a:fld>
            <a:endParaRPr lang="ru-RU"/>
          </a:p>
        </p:txBody>
      </p:sp>
      <p:sp>
        <p:nvSpPr>
          <p:cNvPr id="5" name="Нижний колонтитул 4">
            <a:extLst>
              <a:ext uri="{FF2B5EF4-FFF2-40B4-BE49-F238E27FC236}">
                <a16:creationId xmlns:a16="http://schemas.microsoft.com/office/drawing/2014/main" id="{280D6B17-D1C0-4578-9F80-EAF0799B32AF}"/>
              </a:ext>
            </a:extLst>
          </p:cNvPr>
          <p:cNvSpPr>
            <a:spLocks noGrp="1"/>
          </p:cNvSpPr>
          <p:nvPr>
            <p:ph type="ftr" sz="quarter" idx="11"/>
          </p:nvPr>
        </p:nvSpPr>
        <p:spPr/>
        <p:txBody>
          <a:bodyPr/>
          <a:lstStyle/>
          <a:p>
            <a:endParaRPr lang="ru-RU"/>
          </a:p>
        </p:txBody>
      </p:sp>
      <p:sp>
        <p:nvSpPr>
          <p:cNvPr id="6" name="Номер слайда 5">
            <a:extLst>
              <a:ext uri="{FF2B5EF4-FFF2-40B4-BE49-F238E27FC236}">
                <a16:creationId xmlns:a16="http://schemas.microsoft.com/office/drawing/2014/main" id="{24DB31C8-0448-44E1-A70E-E6F8F4A150F8}"/>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13126803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7404074C-8B30-4920-8E69-3BB4C2FC1DAC}"/>
              </a:ext>
            </a:extLst>
          </p:cNvPr>
          <p:cNvSpPr>
            <a:spLocks noGrp="1"/>
          </p:cNvSpPr>
          <p:nvPr>
            <p:ph type="title"/>
          </p:nvPr>
        </p:nvSpPr>
        <p:spPr/>
        <p:txBody>
          <a:bodyPr/>
          <a:lstStyle/>
          <a:p>
            <a:r>
              <a:rPr lang="ru-RU"/>
              <a:t>Образец заголовка</a:t>
            </a:r>
          </a:p>
        </p:txBody>
      </p:sp>
      <p:sp>
        <p:nvSpPr>
          <p:cNvPr id="3" name="Объект 2">
            <a:extLst>
              <a:ext uri="{FF2B5EF4-FFF2-40B4-BE49-F238E27FC236}">
                <a16:creationId xmlns:a16="http://schemas.microsoft.com/office/drawing/2014/main" id="{9E9C80AB-0774-4EF4-9E4A-3CA1BB663A47}"/>
              </a:ext>
            </a:extLst>
          </p:cNvPr>
          <p:cNvSpPr>
            <a:spLocks noGrp="1"/>
          </p:cNvSpPr>
          <p:nvPr>
            <p:ph sz="half" idx="1"/>
          </p:nvPr>
        </p:nvSpPr>
        <p:spPr>
          <a:xfrm>
            <a:off x="838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Объект 3">
            <a:extLst>
              <a:ext uri="{FF2B5EF4-FFF2-40B4-BE49-F238E27FC236}">
                <a16:creationId xmlns:a16="http://schemas.microsoft.com/office/drawing/2014/main" id="{DFEF05BE-36E0-4C74-98EE-C757B791E08A}"/>
              </a:ext>
            </a:extLst>
          </p:cNvPr>
          <p:cNvSpPr>
            <a:spLocks noGrp="1"/>
          </p:cNvSpPr>
          <p:nvPr>
            <p:ph sz="half" idx="2"/>
          </p:nvPr>
        </p:nvSpPr>
        <p:spPr>
          <a:xfrm>
            <a:off x="6172200" y="1825625"/>
            <a:ext cx="5181600" cy="435133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Дата 4">
            <a:extLst>
              <a:ext uri="{FF2B5EF4-FFF2-40B4-BE49-F238E27FC236}">
                <a16:creationId xmlns:a16="http://schemas.microsoft.com/office/drawing/2014/main" id="{FE9A18D1-7854-4F7F-B960-74C56D0FB31B}"/>
              </a:ext>
            </a:extLst>
          </p:cNvPr>
          <p:cNvSpPr>
            <a:spLocks noGrp="1"/>
          </p:cNvSpPr>
          <p:nvPr>
            <p:ph type="dt" sz="half" idx="10"/>
          </p:nvPr>
        </p:nvSpPr>
        <p:spPr/>
        <p:txBody>
          <a:bodyPr/>
          <a:lstStyle/>
          <a:p>
            <a:fld id="{B49A73AD-9E90-41D8-A61C-01A79B163CF7}" type="datetimeFigureOut">
              <a:rPr lang="ru-RU" smtClean="0"/>
              <a:t>22.02.2021</a:t>
            </a:fld>
            <a:endParaRPr lang="ru-RU"/>
          </a:p>
        </p:txBody>
      </p:sp>
      <p:sp>
        <p:nvSpPr>
          <p:cNvPr id="6" name="Нижний колонтитул 5">
            <a:extLst>
              <a:ext uri="{FF2B5EF4-FFF2-40B4-BE49-F238E27FC236}">
                <a16:creationId xmlns:a16="http://schemas.microsoft.com/office/drawing/2014/main" id="{39FB8BCF-9D92-4826-94F7-BD310892D960}"/>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521C214-E71E-45F3-8977-509D091327B5}"/>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40653459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F572C842-B67B-4323-800D-0D85A244A2CB}"/>
              </a:ext>
            </a:extLst>
          </p:cNvPr>
          <p:cNvSpPr>
            <a:spLocks noGrp="1"/>
          </p:cNvSpPr>
          <p:nvPr>
            <p:ph type="title"/>
          </p:nvPr>
        </p:nvSpPr>
        <p:spPr>
          <a:xfrm>
            <a:off x="839788" y="365125"/>
            <a:ext cx="10515600" cy="1325563"/>
          </a:xfrm>
        </p:spPr>
        <p:txBody>
          <a:bodyPr/>
          <a:lstStyle/>
          <a:p>
            <a:r>
              <a:rPr lang="ru-RU"/>
              <a:t>Образец заголовка</a:t>
            </a:r>
          </a:p>
        </p:txBody>
      </p:sp>
      <p:sp>
        <p:nvSpPr>
          <p:cNvPr id="3" name="Текст 2">
            <a:extLst>
              <a:ext uri="{FF2B5EF4-FFF2-40B4-BE49-F238E27FC236}">
                <a16:creationId xmlns:a16="http://schemas.microsoft.com/office/drawing/2014/main" id="{E18EECA0-6A95-4AEC-A559-23E041A95CC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4" name="Объект 3">
            <a:extLst>
              <a:ext uri="{FF2B5EF4-FFF2-40B4-BE49-F238E27FC236}">
                <a16:creationId xmlns:a16="http://schemas.microsoft.com/office/drawing/2014/main" id="{3DFBE60E-B89F-4E76-85C4-3C7AD5A5FBF1}"/>
              </a:ext>
            </a:extLst>
          </p:cNvPr>
          <p:cNvSpPr>
            <a:spLocks noGrp="1"/>
          </p:cNvSpPr>
          <p:nvPr>
            <p:ph sz="half" idx="2"/>
          </p:nvPr>
        </p:nvSpPr>
        <p:spPr>
          <a:xfrm>
            <a:off x="839788" y="2505075"/>
            <a:ext cx="5157787"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5" name="Текст 4">
            <a:extLst>
              <a:ext uri="{FF2B5EF4-FFF2-40B4-BE49-F238E27FC236}">
                <a16:creationId xmlns:a16="http://schemas.microsoft.com/office/drawing/2014/main" id="{9BD793FC-92F9-4E9B-A3DF-44203B2A02F5}"/>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a:t>Образец текста</a:t>
            </a:r>
          </a:p>
        </p:txBody>
      </p:sp>
      <p:sp>
        <p:nvSpPr>
          <p:cNvPr id="6" name="Объект 5">
            <a:extLst>
              <a:ext uri="{FF2B5EF4-FFF2-40B4-BE49-F238E27FC236}">
                <a16:creationId xmlns:a16="http://schemas.microsoft.com/office/drawing/2014/main" id="{6B31C8B4-789A-4819-A70C-981EFC8DF646}"/>
              </a:ext>
            </a:extLst>
          </p:cNvPr>
          <p:cNvSpPr>
            <a:spLocks noGrp="1"/>
          </p:cNvSpPr>
          <p:nvPr>
            <p:ph sz="quarter" idx="4"/>
          </p:nvPr>
        </p:nvSpPr>
        <p:spPr>
          <a:xfrm>
            <a:off x="6172200" y="2505075"/>
            <a:ext cx="5183188" cy="3684588"/>
          </a:xfrm>
        </p:spPr>
        <p:txBody>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7" name="Дата 6">
            <a:extLst>
              <a:ext uri="{FF2B5EF4-FFF2-40B4-BE49-F238E27FC236}">
                <a16:creationId xmlns:a16="http://schemas.microsoft.com/office/drawing/2014/main" id="{372F58A7-4D32-4E4C-8132-86D94940F619}"/>
              </a:ext>
            </a:extLst>
          </p:cNvPr>
          <p:cNvSpPr>
            <a:spLocks noGrp="1"/>
          </p:cNvSpPr>
          <p:nvPr>
            <p:ph type="dt" sz="half" idx="10"/>
          </p:nvPr>
        </p:nvSpPr>
        <p:spPr/>
        <p:txBody>
          <a:bodyPr/>
          <a:lstStyle/>
          <a:p>
            <a:fld id="{B49A73AD-9E90-41D8-A61C-01A79B163CF7}" type="datetimeFigureOut">
              <a:rPr lang="ru-RU" smtClean="0"/>
              <a:t>22.02.2021</a:t>
            </a:fld>
            <a:endParaRPr lang="ru-RU"/>
          </a:p>
        </p:txBody>
      </p:sp>
      <p:sp>
        <p:nvSpPr>
          <p:cNvPr id="8" name="Нижний колонтитул 7">
            <a:extLst>
              <a:ext uri="{FF2B5EF4-FFF2-40B4-BE49-F238E27FC236}">
                <a16:creationId xmlns:a16="http://schemas.microsoft.com/office/drawing/2014/main" id="{C28510ED-5AB2-400A-8DF2-FFA62EE3BB20}"/>
              </a:ext>
            </a:extLst>
          </p:cNvPr>
          <p:cNvSpPr>
            <a:spLocks noGrp="1"/>
          </p:cNvSpPr>
          <p:nvPr>
            <p:ph type="ftr" sz="quarter" idx="11"/>
          </p:nvPr>
        </p:nvSpPr>
        <p:spPr/>
        <p:txBody>
          <a:bodyPr/>
          <a:lstStyle/>
          <a:p>
            <a:endParaRPr lang="ru-RU"/>
          </a:p>
        </p:txBody>
      </p:sp>
      <p:sp>
        <p:nvSpPr>
          <p:cNvPr id="9" name="Номер слайда 8">
            <a:extLst>
              <a:ext uri="{FF2B5EF4-FFF2-40B4-BE49-F238E27FC236}">
                <a16:creationId xmlns:a16="http://schemas.microsoft.com/office/drawing/2014/main" id="{5EC93E1F-F5BC-4B83-B63D-CE4EEE87FBD2}"/>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37372690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42454BC7-0972-465E-9095-BBA0BB4EECF0}"/>
              </a:ext>
            </a:extLst>
          </p:cNvPr>
          <p:cNvSpPr>
            <a:spLocks noGrp="1"/>
          </p:cNvSpPr>
          <p:nvPr>
            <p:ph type="title"/>
          </p:nvPr>
        </p:nvSpPr>
        <p:spPr/>
        <p:txBody>
          <a:bodyPr/>
          <a:lstStyle/>
          <a:p>
            <a:r>
              <a:rPr lang="ru-RU"/>
              <a:t>Образец заголовка</a:t>
            </a:r>
          </a:p>
        </p:txBody>
      </p:sp>
      <p:sp>
        <p:nvSpPr>
          <p:cNvPr id="3" name="Дата 2">
            <a:extLst>
              <a:ext uri="{FF2B5EF4-FFF2-40B4-BE49-F238E27FC236}">
                <a16:creationId xmlns:a16="http://schemas.microsoft.com/office/drawing/2014/main" id="{24662505-8BA0-4A41-B235-D693F73E8888}"/>
              </a:ext>
            </a:extLst>
          </p:cNvPr>
          <p:cNvSpPr>
            <a:spLocks noGrp="1"/>
          </p:cNvSpPr>
          <p:nvPr>
            <p:ph type="dt" sz="half" idx="10"/>
          </p:nvPr>
        </p:nvSpPr>
        <p:spPr/>
        <p:txBody>
          <a:bodyPr/>
          <a:lstStyle/>
          <a:p>
            <a:fld id="{B49A73AD-9E90-41D8-A61C-01A79B163CF7}" type="datetimeFigureOut">
              <a:rPr lang="ru-RU" smtClean="0"/>
              <a:t>22.02.2021</a:t>
            </a:fld>
            <a:endParaRPr lang="ru-RU"/>
          </a:p>
        </p:txBody>
      </p:sp>
      <p:sp>
        <p:nvSpPr>
          <p:cNvPr id="4" name="Нижний колонтитул 3">
            <a:extLst>
              <a:ext uri="{FF2B5EF4-FFF2-40B4-BE49-F238E27FC236}">
                <a16:creationId xmlns:a16="http://schemas.microsoft.com/office/drawing/2014/main" id="{58C98D72-3D24-462F-B7D2-FFB1C96CBEF0}"/>
              </a:ext>
            </a:extLst>
          </p:cNvPr>
          <p:cNvSpPr>
            <a:spLocks noGrp="1"/>
          </p:cNvSpPr>
          <p:nvPr>
            <p:ph type="ftr" sz="quarter" idx="11"/>
          </p:nvPr>
        </p:nvSpPr>
        <p:spPr/>
        <p:txBody>
          <a:bodyPr/>
          <a:lstStyle/>
          <a:p>
            <a:endParaRPr lang="ru-RU"/>
          </a:p>
        </p:txBody>
      </p:sp>
      <p:sp>
        <p:nvSpPr>
          <p:cNvPr id="5" name="Номер слайда 4">
            <a:extLst>
              <a:ext uri="{FF2B5EF4-FFF2-40B4-BE49-F238E27FC236}">
                <a16:creationId xmlns:a16="http://schemas.microsoft.com/office/drawing/2014/main" id="{76B0B8F4-3876-4D29-8A6F-90026C55AF0C}"/>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63700511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a:extLst>
              <a:ext uri="{FF2B5EF4-FFF2-40B4-BE49-F238E27FC236}">
                <a16:creationId xmlns:a16="http://schemas.microsoft.com/office/drawing/2014/main" id="{9845A64B-DAF2-4E2E-A5B3-37D293FF7BF5}"/>
              </a:ext>
            </a:extLst>
          </p:cNvPr>
          <p:cNvSpPr>
            <a:spLocks noGrp="1"/>
          </p:cNvSpPr>
          <p:nvPr>
            <p:ph type="dt" sz="half" idx="10"/>
          </p:nvPr>
        </p:nvSpPr>
        <p:spPr/>
        <p:txBody>
          <a:bodyPr/>
          <a:lstStyle/>
          <a:p>
            <a:fld id="{B49A73AD-9E90-41D8-A61C-01A79B163CF7}" type="datetimeFigureOut">
              <a:rPr lang="ru-RU" smtClean="0"/>
              <a:t>22.02.2021</a:t>
            </a:fld>
            <a:endParaRPr lang="ru-RU"/>
          </a:p>
        </p:txBody>
      </p:sp>
      <p:sp>
        <p:nvSpPr>
          <p:cNvPr id="3" name="Нижний колонтитул 2">
            <a:extLst>
              <a:ext uri="{FF2B5EF4-FFF2-40B4-BE49-F238E27FC236}">
                <a16:creationId xmlns:a16="http://schemas.microsoft.com/office/drawing/2014/main" id="{A354B37B-4FD9-4446-8AD0-56AB3114F136}"/>
              </a:ext>
            </a:extLst>
          </p:cNvPr>
          <p:cNvSpPr>
            <a:spLocks noGrp="1"/>
          </p:cNvSpPr>
          <p:nvPr>
            <p:ph type="ftr" sz="quarter" idx="11"/>
          </p:nvPr>
        </p:nvSpPr>
        <p:spPr/>
        <p:txBody>
          <a:bodyPr/>
          <a:lstStyle/>
          <a:p>
            <a:endParaRPr lang="ru-RU"/>
          </a:p>
        </p:txBody>
      </p:sp>
      <p:sp>
        <p:nvSpPr>
          <p:cNvPr id="4" name="Номер слайда 3">
            <a:extLst>
              <a:ext uri="{FF2B5EF4-FFF2-40B4-BE49-F238E27FC236}">
                <a16:creationId xmlns:a16="http://schemas.microsoft.com/office/drawing/2014/main" id="{0FE21B28-8AB0-42B7-B577-5A0E55B6E8CE}"/>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322447382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D5A0FB1-7AD8-4A52-8E56-EE2E65CAC285}"/>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Объект 2">
            <a:extLst>
              <a:ext uri="{FF2B5EF4-FFF2-40B4-BE49-F238E27FC236}">
                <a16:creationId xmlns:a16="http://schemas.microsoft.com/office/drawing/2014/main" id="{4C6CA6FF-70CC-42D8-850A-09B8487D99C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Текст 3">
            <a:extLst>
              <a:ext uri="{FF2B5EF4-FFF2-40B4-BE49-F238E27FC236}">
                <a16:creationId xmlns:a16="http://schemas.microsoft.com/office/drawing/2014/main" id="{F26EF21D-969C-486B-8650-198102C08E39}"/>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5978E7DD-6C2D-45A0-BB02-0A06DE21100E}"/>
              </a:ext>
            </a:extLst>
          </p:cNvPr>
          <p:cNvSpPr>
            <a:spLocks noGrp="1"/>
          </p:cNvSpPr>
          <p:nvPr>
            <p:ph type="dt" sz="half" idx="10"/>
          </p:nvPr>
        </p:nvSpPr>
        <p:spPr/>
        <p:txBody>
          <a:bodyPr/>
          <a:lstStyle/>
          <a:p>
            <a:fld id="{B49A73AD-9E90-41D8-A61C-01A79B163CF7}" type="datetimeFigureOut">
              <a:rPr lang="ru-RU" smtClean="0"/>
              <a:t>22.02.2021</a:t>
            </a:fld>
            <a:endParaRPr lang="ru-RU"/>
          </a:p>
        </p:txBody>
      </p:sp>
      <p:sp>
        <p:nvSpPr>
          <p:cNvPr id="6" name="Нижний колонтитул 5">
            <a:extLst>
              <a:ext uri="{FF2B5EF4-FFF2-40B4-BE49-F238E27FC236}">
                <a16:creationId xmlns:a16="http://schemas.microsoft.com/office/drawing/2014/main" id="{5C8EE68D-B031-40A1-9BDB-00B6BBF52A0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B36F170F-A2A4-48CD-B45A-F451A71CD872}"/>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77711270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4C641FD-FD25-42BF-9817-2BFF40A72ED6}"/>
              </a:ext>
            </a:extLst>
          </p:cNvPr>
          <p:cNvSpPr>
            <a:spLocks noGrp="1"/>
          </p:cNvSpPr>
          <p:nvPr>
            <p:ph type="title"/>
          </p:nvPr>
        </p:nvSpPr>
        <p:spPr>
          <a:xfrm>
            <a:off x="839788" y="457200"/>
            <a:ext cx="3932237" cy="1600200"/>
          </a:xfrm>
        </p:spPr>
        <p:txBody>
          <a:bodyPr anchor="b"/>
          <a:lstStyle>
            <a:lvl1pPr>
              <a:defRPr sz="3200"/>
            </a:lvl1pPr>
          </a:lstStyle>
          <a:p>
            <a:r>
              <a:rPr lang="ru-RU"/>
              <a:t>Образец заголовка</a:t>
            </a:r>
          </a:p>
        </p:txBody>
      </p:sp>
      <p:sp>
        <p:nvSpPr>
          <p:cNvPr id="3" name="Рисунок 2">
            <a:extLst>
              <a:ext uri="{FF2B5EF4-FFF2-40B4-BE49-F238E27FC236}">
                <a16:creationId xmlns:a16="http://schemas.microsoft.com/office/drawing/2014/main" id="{6C11D809-C482-4D6D-AC7B-DC888D806DD5}"/>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a:extLst>
              <a:ext uri="{FF2B5EF4-FFF2-40B4-BE49-F238E27FC236}">
                <a16:creationId xmlns:a16="http://schemas.microsoft.com/office/drawing/2014/main" id="{E2A378C3-64E2-4BEC-8132-341DB67EB144}"/>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a:t>Образец текста</a:t>
            </a:r>
          </a:p>
        </p:txBody>
      </p:sp>
      <p:sp>
        <p:nvSpPr>
          <p:cNvPr id="5" name="Дата 4">
            <a:extLst>
              <a:ext uri="{FF2B5EF4-FFF2-40B4-BE49-F238E27FC236}">
                <a16:creationId xmlns:a16="http://schemas.microsoft.com/office/drawing/2014/main" id="{49FFEA29-4C5D-4B21-9EB3-1A4D91671A0C}"/>
              </a:ext>
            </a:extLst>
          </p:cNvPr>
          <p:cNvSpPr>
            <a:spLocks noGrp="1"/>
          </p:cNvSpPr>
          <p:nvPr>
            <p:ph type="dt" sz="half" idx="10"/>
          </p:nvPr>
        </p:nvSpPr>
        <p:spPr/>
        <p:txBody>
          <a:bodyPr/>
          <a:lstStyle/>
          <a:p>
            <a:fld id="{B49A73AD-9E90-41D8-A61C-01A79B163CF7}" type="datetimeFigureOut">
              <a:rPr lang="ru-RU" smtClean="0"/>
              <a:t>22.02.2021</a:t>
            </a:fld>
            <a:endParaRPr lang="ru-RU"/>
          </a:p>
        </p:txBody>
      </p:sp>
      <p:sp>
        <p:nvSpPr>
          <p:cNvPr id="6" name="Нижний колонтитул 5">
            <a:extLst>
              <a:ext uri="{FF2B5EF4-FFF2-40B4-BE49-F238E27FC236}">
                <a16:creationId xmlns:a16="http://schemas.microsoft.com/office/drawing/2014/main" id="{77D62007-87AB-4218-8D5C-BE969878EDC2}"/>
              </a:ext>
            </a:extLst>
          </p:cNvPr>
          <p:cNvSpPr>
            <a:spLocks noGrp="1"/>
          </p:cNvSpPr>
          <p:nvPr>
            <p:ph type="ftr" sz="quarter" idx="11"/>
          </p:nvPr>
        </p:nvSpPr>
        <p:spPr/>
        <p:txBody>
          <a:bodyPr/>
          <a:lstStyle/>
          <a:p>
            <a:endParaRPr lang="ru-RU"/>
          </a:p>
        </p:txBody>
      </p:sp>
      <p:sp>
        <p:nvSpPr>
          <p:cNvPr id="7" name="Номер слайда 6">
            <a:extLst>
              <a:ext uri="{FF2B5EF4-FFF2-40B4-BE49-F238E27FC236}">
                <a16:creationId xmlns:a16="http://schemas.microsoft.com/office/drawing/2014/main" id="{ABFD4AA7-01CE-4D5E-8517-14BF33F325D3}"/>
              </a:ext>
            </a:extLst>
          </p:cNvPr>
          <p:cNvSpPr>
            <a:spLocks noGrp="1"/>
          </p:cNvSpPr>
          <p:nvPr>
            <p:ph type="sldNum" sz="quarter" idx="12"/>
          </p:nvPr>
        </p:nvSpPr>
        <p:spPr/>
        <p:txBody>
          <a:bodyPr/>
          <a:lstStyle/>
          <a:p>
            <a:fld id="{11F0B1BF-24D7-4BF4-A446-DEF5BCF42DC3}" type="slidenum">
              <a:rPr lang="ru-RU" smtClean="0"/>
              <a:t>‹#›</a:t>
            </a:fld>
            <a:endParaRPr lang="ru-RU"/>
          </a:p>
        </p:txBody>
      </p:sp>
    </p:spTree>
    <p:extLst>
      <p:ext uri="{BB962C8B-B14F-4D97-AF65-F5344CB8AC3E}">
        <p14:creationId xmlns:p14="http://schemas.microsoft.com/office/powerpoint/2010/main" val="4746553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BA37CA44-51DA-4211-9D1A-B42E104ED900}"/>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a:t>Образец заголовка</a:t>
            </a:r>
          </a:p>
        </p:txBody>
      </p:sp>
      <p:sp>
        <p:nvSpPr>
          <p:cNvPr id="3" name="Текст 2">
            <a:extLst>
              <a:ext uri="{FF2B5EF4-FFF2-40B4-BE49-F238E27FC236}">
                <a16:creationId xmlns:a16="http://schemas.microsoft.com/office/drawing/2014/main" id="{ABC9C5F5-B3C6-43CC-B4EA-31600B8166C8}"/>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a:t>Образец текста</a:t>
            </a:r>
          </a:p>
          <a:p>
            <a:pPr lvl="1"/>
            <a:r>
              <a:rPr lang="ru-RU"/>
              <a:t>Второй уровень</a:t>
            </a:r>
          </a:p>
          <a:p>
            <a:pPr lvl="2"/>
            <a:r>
              <a:rPr lang="ru-RU"/>
              <a:t>Третий уровень</a:t>
            </a:r>
          </a:p>
          <a:p>
            <a:pPr lvl="3"/>
            <a:r>
              <a:rPr lang="ru-RU"/>
              <a:t>Четвертый уровень</a:t>
            </a:r>
          </a:p>
          <a:p>
            <a:pPr lvl="4"/>
            <a:r>
              <a:rPr lang="ru-RU"/>
              <a:t>Пятый уровень</a:t>
            </a:r>
          </a:p>
        </p:txBody>
      </p:sp>
      <p:sp>
        <p:nvSpPr>
          <p:cNvPr id="4" name="Дата 3">
            <a:extLst>
              <a:ext uri="{FF2B5EF4-FFF2-40B4-BE49-F238E27FC236}">
                <a16:creationId xmlns:a16="http://schemas.microsoft.com/office/drawing/2014/main" id="{620385CD-06FC-45F1-9C1F-1AD142169D5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49A73AD-9E90-41D8-A61C-01A79B163CF7}" type="datetimeFigureOut">
              <a:rPr lang="ru-RU" smtClean="0"/>
              <a:t>22.02.2021</a:t>
            </a:fld>
            <a:endParaRPr lang="ru-RU"/>
          </a:p>
        </p:txBody>
      </p:sp>
      <p:sp>
        <p:nvSpPr>
          <p:cNvPr id="5" name="Нижний колонтитул 4">
            <a:extLst>
              <a:ext uri="{FF2B5EF4-FFF2-40B4-BE49-F238E27FC236}">
                <a16:creationId xmlns:a16="http://schemas.microsoft.com/office/drawing/2014/main" id="{BD4DA2BE-A6ED-4046-8204-11626757D0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a:extLst>
              <a:ext uri="{FF2B5EF4-FFF2-40B4-BE49-F238E27FC236}">
                <a16:creationId xmlns:a16="http://schemas.microsoft.com/office/drawing/2014/main" id="{203E8FCE-4407-404B-A61D-D3C500B22FA3}"/>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1F0B1BF-24D7-4BF4-A446-DEF5BCF42DC3}" type="slidenum">
              <a:rPr lang="ru-RU" smtClean="0"/>
              <a:t>‹#›</a:t>
            </a:fld>
            <a:endParaRPr lang="ru-RU"/>
          </a:p>
        </p:txBody>
      </p:sp>
    </p:spTree>
    <p:extLst>
      <p:ext uri="{BB962C8B-B14F-4D97-AF65-F5344CB8AC3E}">
        <p14:creationId xmlns:p14="http://schemas.microsoft.com/office/powerpoint/2010/main" val="90859908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5.mp4"/><Relationship Id="rId1" Type="http://schemas.microsoft.com/office/2007/relationships/media" Target="../media/media5.mp4"/><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1.mp4"/><Relationship Id="rId1" Type="http://schemas.microsoft.com/office/2007/relationships/media" Target="../media/media1.mp4"/><Relationship Id="rId4" Type="http://schemas.openxmlformats.org/officeDocument/2006/relationships/image" Target="../media/image3.png"/></Relationships>
</file>

<file path=ppt/slides/_rels/slide7.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2.mp4"/><Relationship Id="rId1" Type="http://schemas.microsoft.com/office/2007/relationships/media" Target="../media/media2.mp4"/><Relationship Id="rId4" Type="http://schemas.openxmlformats.org/officeDocument/2006/relationships/image" Target="../media/image4.png"/></Relationships>
</file>

<file path=ppt/slides/_rels/slide8.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3.mp4"/><Relationship Id="rId1" Type="http://schemas.microsoft.com/office/2007/relationships/media" Target="../media/media3.mp4"/><Relationship Id="rId4" Type="http://schemas.openxmlformats.org/officeDocument/2006/relationships/image" Target="../media/image5.png"/></Relationships>
</file>

<file path=ppt/slides/_rels/slide9.xml.rels><?xml version="1.0" encoding="UTF-8" standalone="yes"?>
<Relationships xmlns="http://schemas.openxmlformats.org/package/2006/relationships"><Relationship Id="rId3" Type="http://schemas.openxmlformats.org/officeDocument/2006/relationships/slideLayout" Target="../slideLayouts/slideLayout2.xml"/><Relationship Id="rId2" Type="http://schemas.openxmlformats.org/officeDocument/2006/relationships/video" Target="../media/media4.mp4"/><Relationship Id="rId1" Type="http://schemas.microsoft.com/office/2007/relationships/media" Target="../media/media4.mp4"/><Relationship Id="rId4" Type="http://schemas.openxmlformats.org/officeDocument/2006/relationships/image" Target="../media/image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object 2">
            <a:extLst>
              <a:ext uri="{FF2B5EF4-FFF2-40B4-BE49-F238E27FC236}">
                <a16:creationId xmlns:a16="http://schemas.microsoft.com/office/drawing/2014/main" id="{EE80F0AA-4DF1-4DBF-9AA2-5439157D8912}"/>
              </a:ext>
            </a:extLst>
          </p:cNvPr>
          <p:cNvSpPr/>
          <p:nvPr/>
        </p:nvSpPr>
        <p:spPr>
          <a:xfrm>
            <a:off x="2985" y="3247"/>
            <a:ext cx="12189015" cy="1799049"/>
          </a:xfrm>
          <a:custGeom>
            <a:avLst/>
            <a:gdLst/>
            <a:ahLst/>
            <a:cxnLst/>
            <a:rect l="l" t="t" r="r" b="b"/>
            <a:pathLst>
              <a:path w="5760085" h="1021080">
                <a:moveTo>
                  <a:pt x="5759640" y="0"/>
                </a:moveTo>
                <a:lnTo>
                  <a:pt x="0" y="0"/>
                </a:lnTo>
                <a:lnTo>
                  <a:pt x="0" y="1020953"/>
                </a:lnTo>
                <a:lnTo>
                  <a:pt x="5759640" y="1020953"/>
                </a:lnTo>
                <a:lnTo>
                  <a:pt x="5759640" y="0"/>
                </a:lnTo>
                <a:close/>
              </a:path>
            </a:pathLst>
          </a:custGeom>
          <a:solidFill>
            <a:srgbClr val="2365C7"/>
          </a:solidFill>
        </p:spPr>
        <p:txBody>
          <a:bodyPr wrap="square" lIns="0" tIns="0" rIns="0" bIns="0" rtlCol="0"/>
          <a:lstStyle/>
          <a:p>
            <a:endParaRPr sz="2396"/>
          </a:p>
        </p:txBody>
      </p:sp>
      <p:sp>
        <p:nvSpPr>
          <p:cNvPr id="15" name="object 4">
            <a:extLst>
              <a:ext uri="{FF2B5EF4-FFF2-40B4-BE49-F238E27FC236}">
                <a16:creationId xmlns:a16="http://schemas.microsoft.com/office/drawing/2014/main" id="{96789AA7-9596-4F83-89FD-AEC28EE179F1}"/>
              </a:ext>
            </a:extLst>
          </p:cNvPr>
          <p:cNvSpPr txBox="1"/>
          <p:nvPr/>
        </p:nvSpPr>
        <p:spPr>
          <a:xfrm>
            <a:off x="1295400" y="2178628"/>
            <a:ext cx="9779178" cy="4943979"/>
          </a:xfrm>
          <a:prstGeom prst="rect">
            <a:avLst/>
          </a:prstGeom>
        </p:spPr>
        <p:txBody>
          <a:bodyPr vert="horz" wrap="square" lIns="0" tIns="29525" rIns="0" bIns="0" rtlCol="0">
            <a:spAutoFit/>
          </a:bodyPr>
          <a:lstStyle/>
          <a:p>
            <a:r>
              <a:rPr lang="uz-Latn-UZ" sz="4400" dirty="0">
                <a:solidFill>
                  <a:srgbClr val="2365C7"/>
                </a:solidFill>
                <a:latin typeface="Arial"/>
                <a:cs typeface="Arial"/>
              </a:rPr>
              <a:t>Mavzu: </a:t>
            </a:r>
            <a:endParaRPr lang="en-US" sz="4400" dirty="0">
              <a:solidFill>
                <a:srgbClr val="2365C7"/>
              </a:solidFill>
              <a:latin typeface="Arial"/>
              <a:cs typeface="Arial"/>
            </a:endParaRPr>
          </a:p>
          <a:p>
            <a:r>
              <a:rPr lang="uz-Latn-UZ" sz="4400" b="1" dirty="0">
                <a:solidFill>
                  <a:srgbClr val="2365C7"/>
                </a:solidFill>
                <a:latin typeface="Arial"/>
                <a:cs typeface="Arial"/>
              </a:rPr>
              <a:t>Issiqlik jarayonlarining qaytmasligi. Termodinamikaning 2-qonuni</a:t>
            </a:r>
            <a:r>
              <a:rPr lang="en-US" sz="4400" b="1" dirty="0">
                <a:solidFill>
                  <a:srgbClr val="2365C7"/>
                </a:solidFill>
                <a:latin typeface="Arial"/>
                <a:cs typeface="Arial"/>
              </a:rPr>
              <a:t>.</a:t>
            </a:r>
          </a:p>
          <a:p>
            <a:pPr>
              <a:lnSpc>
                <a:spcPts val="4132"/>
              </a:lnSpc>
              <a:spcBef>
                <a:spcPts val="233"/>
              </a:spcBef>
            </a:pPr>
            <a:endParaRPr lang="en-US" sz="2400" b="1" dirty="0">
              <a:latin typeface="Arial"/>
              <a:cs typeface="Arial"/>
            </a:endParaRPr>
          </a:p>
          <a:p>
            <a:pPr>
              <a:lnSpc>
                <a:spcPts val="4132"/>
              </a:lnSpc>
              <a:spcBef>
                <a:spcPts val="233"/>
              </a:spcBef>
            </a:pPr>
            <a:r>
              <a:rPr lang="en-US" sz="2400" b="1" dirty="0" err="1">
                <a:latin typeface="Arial"/>
                <a:cs typeface="Arial"/>
              </a:rPr>
              <a:t>O‘qituvchi</a:t>
            </a:r>
            <a:r>
              <a:rPr lang="en-US" sz="2400" b="1" dirty="0">
                <a:latin typeface="Arial"/>
                <a:cs typeface="Arial"/>
              </a:rPr>
              <a:t>: </a:t>
            </a:r>
          </a:p>
          <a:p>
            <a:pPr>
              <a:lnSpc>
                <a:spcPts val="4132"/>
              </a:lnSpc>
              <a:spcBef>
                <a:spcPts val="233"/>
              </a:spcBef>
            </a:pPr>
            <a:r>
              <a:rPr lang="en-US" sz="2400" dirty="0">
                <a:latin typeface="Arial"/>
                <a:cs typeface="Arial"/>
              </a:rPr>
              <a:t>Toshkent </a:t>
            </a:r>
            <a:r>
              <a:rPr lang="en-US" sz="2400" dirty="0" err="1">
                <a:latin typeface="Arial"/>
                <a:cs typeface="Arial"/>
              </a:rPr>
              <a:t>shahar</a:t>
            </a:r>
            <a:r>
              <a:rPr lang="en-US" sz="2400" dirty="0">
                <a:latin typeface="Arial"/>
                <a:cs typeface="Arial"/>
              </a:rPr>
              <a:t> </a:t>
            </a:r>
            <a:r>
              <a:rPr lang="en-US" sz="2400" dirty="0" err="1">
                <a:latin typeface="Arial"/>
                <a:cs typeface="Arial"/>
              </a:rPr>
              <a:t>Uchtepa</a:t>
            </a:r>
            <a:r>
              <a:rPr lang="en-US" sz="2400" dirty="0">
                <a:latin typeface="Arial"/>
                <a:cs typeface="Arial"/>
              </a:rPr>
              <a:t> </a:t>
            </a:r>
            <a:r>
              <a:rPr lang="en-US" sz="2400" dirty="0" err="1">
                <a:latin typeface="Arial"/>
                <a:cs typeface="Arial"/>
              </a:rPr>
              <a:t>tumani</a:t>
            </a:r>
            <a:r>
              <a:rPr lang="en-US" sz="2400" dirty="0">
                <a:latin typeface="Arial"/>
                <a:cs typeface="Arial"/>
              </a:rPr>
              <a:t> 287-maktab </a:t>
            </a:r>
            <a:r>
              <a:rPr lang="en-US" sz="2400" dirty="0" err="1">
                <a:latin typeface="Arial"/>
                <a:cs typeface="Arial"/>
              </a:rPr>
              <a:t>fizika</a:t>
            </a:r>
            <a:r>
              <a:rPr lang="en-US" sz="2400" dirty="0">
                <a:latin typeface="Arial"/>
                <a:cs typeface="Arial"/>
              </a:rPr>
              <a:t> </a:t>
            </a:r>
            <a:r>
              <a:rPr lang="en-US" sz="2400" dirty="0" err="1">
                <a:latin typeface="Arial"/>
                <a:cs typeface="Arial"/>
              </a:rPr>
              <a:t>fani</a:t>
            </a:r>
            <a:r>
              <a:rPr lang="en-US" sz="2400" dirty="0">
                <a:latin typeface="Arial"/>
                <a:cs typeface="Arial"/>
              </a:rPr>
              <a:t> </a:t>
            </a:r>
            <a:r>
              <a:rPr lang="en-US" sz="2400" dirty="0" err="1">
                <a:latin typeface="Arial"/>
                <a:cs typeface="Arial"/>
              </a:rPr>
              <a:t>o‘qituvchisi</a:t>
            </a:r>
            <a:endParaRPr lang="en-US" sz="2400" dirty="0">
              <a:latin typeface="Arial"/>
              <a:cs typeface="Arial"/>
            </a:endParaRPr>
          </a:p>
          <a:p>
            <a:pPr>
              <a:lnSpc>
                <a:spcPts val="4132"/>
              </a:lnSpc>
              <a:spcBef>
                <a:spcPts val="233"/>
              </a:spcBef>
            </a:pPr>
            <a:r>
              <a:rPr lang="en-US" sz="2400" b="1" dirty="0" err="1">
                <a:latin typeface="Arial"/>
                <a:cs typeface="Arial"/>
              </a:rPr>
              <a:t>Xo‘jayeva</a:t>
            </a:r>
            <a:r>
              <a:rPr lang="en-US" sz="2400" b="1" dirty="0">
                <a:latin typeface="Arial"/>
                <a:cs typeface="Arial"/>
              </a:rPr>
              <a:t> </a:t>
            </a:r>
            <a:r>
              <a:rPr lang="en-US" sz="2400" b="1" dirty="0" err="1">
                <a:latin typeface="Arial"/>
                <a:cs typeface="Arial"/>
              </a:rPr>
              <a:t>Maxtuma</a:t>
            </a:r>
            <a:r>
              <a:rPr lang="en-US" sz="2400" b="1" dirty="0">
                <a:latin typeface="Arial"/>
                <a:cs typeface="Arial"/>
              </a:rPr>
              <a:t> </a:t>
            </a:r>
            <a:r>
              <a:rPr lang="en-US" sz="2400" b="1" dirty="0" err="1">
                <a:latin typeface="Arial"/>
                <a:cs typeface="Arial"/>
              </a:rPr>
              <a:t>Ziyatovna</a:t>
            </a:r>
            <a:r>
              <a:rPr lang="en-US" sz="2400" b="1" dirty="0">
                <a:latin typeface="Arial"/>
                <a:cs typeface="Arial"/>
              </a:rPr>
              <a:t>. </a:t>
            </a:r>
          </a:p>
          <a:p>
            <a:endParaRPr lang="en-US" sz="4400" b="1" dirty="0">
              <a:solidFill>
                <a:srgbClr val="373435"/>
              </a:solidFill>
              <a:latin typeface="Arial"/>
              <a:cs typeface="Arial"/>
            </a:endParaRPr>
          </a:p>
        </p:txBody>
      </p:sp>
      <p:sp>
        <p:nvSpPr>
          <p:cNvPr id="16" name="object 5">
            <a:extLst>
              <a:ext uri="{FF2B5EF4-FFF2-40B4-BE49-F238E27FC236}">
                <a16:creationId xmlns:a16="http://schemas.microsoft.com/office/drawing/2014/main" id="{A8BAE388-D6D2-40E9-8208-E39C1E0E7029}"/>
              </a:ext>
            </a:extLst>
          </p:cNvPr>
          <p:cNvSpPr/>
          <p:nvPr/>
        </p:nvSpPr>
        <p:spPr>
          <a:xfrm>
            <a:off x="426964" y="2344044"/>
            <a:ext cx="727405" cy="1669156"/>
          </a:xfrm>
          <a:custGeom>
            <a:avLst/>
            <a:gdLst/>
            <a:ahLst/>
            <a:cxnLst/>
            <a:rect l="l" t="t" r="r" b="b"/>
            <a:pathLst>
              <a:path w="344170" h="680719">
                <a:moveTo>
                  <a:pt x="343828" y="0"/>
                </a:moveTo>
                <a:lnTo>
                  <a:pt x="0" y="0"/>
                </a:lnTo>
                <a:lnTo>
                  <a:pt x="0" y="680466"/>
                </a:lnTo>
                <a:lnTo>
                  <a:pt x="343828" y="680466"/>
                </a:lnTo>
                <a:lnTo>
                  <a:pt x="343828" y="0"/>
                </a:lnTo>
                <a:close/>
              </a:path>
            </a:pathLst>
          </a:custGeom>
          <a:solidFill>
            <a:srgbClr val="2365C7"/>
          </a:solidFill>
        </p:spPr>
        <p:txBody>
          <a:bodyPr wrap="square" lIns="0" tIns="0" rIns="0" bIns="0" rtlCol="0"/>
          <a:lstStyle/>
          <a:p>
            <a:endParaRPr sz="2396" dirty="0"/>
          </a:p>
        </p:txBody>
      </p:sp>
      <p:sp>
        <p:nvSpPr>
          <p:cNvPr id="20" name="object 9">
            <a:extLst>
              <a:ext uri="{FF2B5EF4-FFF2-40B4-BE49-F238E27FC236}">
                <a16:creationId xmlns:a16="http://schemas.microsoft.com/office/drawing/2014/main" id="{F294EAD7-CAB8-401C-B12D-6064AA1177E0}"/>
              </a:ext>
            </a:extLst>
          </p:cNvPr>
          <p:cNvSpPr/>
          <p:nvPr/>
        </p:nvSpPr>
        <p:spPr>
          <a:xfrm>
            <a:off x="8892210" y="430695"/>
            <a:ext cx="2261956" cy="1005347"/>
          </a:xfrm>
          <a:custGeom>
            <a:avLst/>
            <a:gdLst/>
            <a:ahLst/>
            <a:cxnLst/>
            <a:rect l="l" t="t" r="r" b="b"/>
            <a:pathLst>
              <a:path w="603885" h="603885">
                <a:moveTo>
                  <a:pt x="603605" y="0"/>
                </a:moveTo>
                <a:lnTo>
                  <a:pt x="0" y="0"/>
                </a:lnTo>
                <a:lnTo>
                  <a:pt x="0" y="603618"/>
                </a:lnTo>
                <a:lnTo>
                  <a:pt x="603605" y="603618"/>
                </a:lnTo>
                <a:lnTo>
                  <a:pt x="603605" y="0"/>
                </a:lnTo>
                <a:close/>
              </a:path>
            </a:pathLst>
          </a:custGeom>
          <a:solidFill>
            <a:srgbClr val="00A859"/>
          </a:solidFill>
        </p:spPr>
        <p:txBody>
          <a:bodyPr wrap="square" lIns="0" tIns="0" rIns="0" bIns="0" rtlCol="0"/>
          <a:lstStyle/>
          <a:p>
            <a:endParaRPr sz="2396" dirty="0"/>
          </a:p>
        </p:txBody>
      </p:sp>
      <p:sp>
        <p:nvSpPr>
          <p:cNvPr id="21" name="object 10">
            <a:extLst>
              <a:ext uri="{FF2B5EF4-FFF2-40B4-BE49-F238E27FC236}">
                <a16:creationId xmlns:a16="http://schemas.microsoft.com/office/drawing/2014/main" id="{27824596-7DE1-4136-95E4-49A51856B6D3}"/>
              </a:ext>
            </a:extLst>
          </p:cNvPr>
          <p:cNvSpPr/>
          <p:nvPr/>
        </p:nvSpPr>
        <p:spPr>
          <a:xfrm>
            <a:off x="8892210" y="430695"/>
            <a:ext cx="2261955" cy="1005347"/>
          </a:xfrm>
          <a:custGeom>
            <a:avLst/>
            <a:gdLst/>
            <a:ahLst/>
            <a:cxnLst/>
            <a:rect l="l" t="t" r="r" b="b"/>
            <a:pathLst>
              <a:path w="603885" h="603885">
                <a:moveTo>
                  <a:pt x="0" y="0"/>
                </a:moveTo>
                <a:lnTo>
                  <a:pt x="603605" y="0"/>
                </a:lnTo>
                <a:lnTo>
                  <a:pt x="603605" y="603618"/>
                </a:lnTo>
                <a:lnTo>
                  <a:pt x="0" y="603618"/>
                </a:lnTo>
                <a:lnTo>
                  <a:pt x="0" y="0"/>
                </a:lnTo>
                <a:close/>
              </a:path>
            </a:pathLst>
          </a:custGeom>
          <a:ln w="30481">
            <a:solidFill>
              <a:srgbClr val="FEFEFE"/>
            </a:solidFill>
          </a:ln>
        </p:spPr>
        <p:txBody>
          <a:bodyPr wrap="square" lIns="0" tIns="0" rIns="0" bIns="0" rtlCol="0"/>
          <a:lstStyle/>
          <a:p>
            <a:endParaRPr sz="2396"/>
          </a:p>
        </p:txBody>
      </p:sp>
      <p:sp>
        <p:nvSpPr>
          <p:cNvPr id="22" name="object 12">
            <a:extLst>
              <a:ext uri="{FF2B5EF4-FFF2-40B4-BE49-F238E27FC236}">
                <a16:creationId xmlns:a16="http://schemas.microsoft.com/office/drawing/2014/main" id="{CAFE6579-511C-4CCB-9A5C-300ACC2F553A}"/>
              </a:ext>
            </a:extLst>
          </p:cNvPr>
          <p:cNvSpPr txBox="1"/>
          <p:nvPr/>
        </p:nvSpPr>
        <p:spPr>
          <a:xfrm>
            <a:off x="8940978" y="536099"/>
            <a:ext cx="2133600" cy="765747"/>
          </a:xfrm>
          <a:prstGeom prst="rect">
            <a:avLst/>
          </a:prstGeom>
        </p:spPr>
        <p:txBody>
          <a:bodyPr vert="horz" wrap="square" lIns="0" tIns="33552" rIns="0" bIns="0" rtlCol="0">
            <a:spAutoFit/>
          </a:bodyPr>
          <a:lstStyle/>
          <a:p>
            <a:pPr algn="ctr">
              <a:spcBef>
                <a:spcPts val="265"/>
              </a:spcBef>
            </a:pPr>
            <a:r>
              <a:rPr lang="en-US" sz="4756" b="1" spc="21" dirty="0">
                <a:solidFill>
                  <a:srgbClr val="FEFEFE"/>
                </a:solidFill>
                <a:latin typeface="Arial"/>
                <a:cs typeface="Arial"/>
              </a:rPr>
              <a:t>9</a:t>
            </a:r>
            <a:r>
              <a:rPr lang="uz-Latn-UZ" sz="4756" b="1" spc="21" dirty="0">
                <a:solidFill>
                  <a:srgbClr val="FEFEFE"/>
                </a:solidFill>
                <a:latin typeface="Arial"/>
                <a:cs typeface="Arial"/>
              </a:rPr>
              <a:t>-sinf</a:t>
            </a:r>
            <a:endParaRPr sz="4756" dirty="0">
              <a:latin typeface="Arial"/>
              <a:cs typeface="Arial"/>
            </a:endParaRPr>
          </a:p>
        </p:txBody>
      </p:sp>
      <p:sp>
        <p:nvSpPr>
          <p:cNvPr id="26" name="object 2">
            <a:extLst>
              <a:ext uri="{FF2B5EF4-FFF2-40B4-BE49-F238E27FC236}">
                <a16:creationId xmlns:a16="http://schemas.microsoft.com/office/drawing/2014/main" id="{33B3743F-69E5-4A0A-9505-41E75798E9CF}"/>
              </a:ext>
            </a:extLst>
          </p:cNvPr>
          <p:cNvSpPr txBox="1">
            <a:spLocks/>
          </p:cNvSpPr>
          <p:nvPr/>
        </p:nvSpPr>
        <p:spPr>
          <a:xfrm>
            <a:off x="2060486" y="476759"/>
            <a:ext cx="7424708" cy="1138567"/>
          </a:xfrm>
          <a:prstGeom prst="rect">
            <a:avLst/>
          </a:prstGeom>
        </p:spPr>
        <p:txBody>
          <a:bodyPr vert="horz" wrap="square" lIns="0" tIns="30911" rIns="0" bIns="0" rtlCol="0">
            <a:spAutoFit/>
          </a:bodyPr>
          <a:lstStyle>
            <a:lvl1pPr>
              <a:defRPr sz="3400" b="1" i="0">
                <a:solidFill>
                  <a:schemeClr val="bg1"/>
                </a:solidFill>
                <a:latin typeface="Arial"/>
                <a:ea typeface="+mj-ea"/>
                <a:cs typeface="Arial"/>
              </a:defRPr>
            </a:lvl1pPr>
          </a:lstStyle>
          <a:p>
            <a:pPr marL="26881" algn="ctr" defTabSz="1935419">
              <a:spcBef>
                <a:spcPts val="241"/>
              </a:spcBef>
              <a:defRPr/>
            </a:pPr>
            <a:r>
              <a:rPr lang="en-US" sz="7196" kern="0" spc="11" dirty="0" err="1">
                <a:solidFill>
                  <a:sysClr val="window" lastClr="FFFFFF"/>
                </a:solidFill>
              </a:rPr>
              <a:t>Fizika</a:t>
            </a:r>
            <a:endParaRPr lang="en-US" sz="7196" kern="0" spc="11" dirty="0">
              <a:solidFill>
                <a:sysClr val="window" lastClr="FFFFFF"/>
              </a:solidFill>
            </a:endParaRPr>
          </a:p>
        </p:txBody>
      </p:sp>
      <p:sp>
        <p:nvSpPr>
          <p:cNvPr id="27" name="object 11">
            <a:extLst>
              <a:ext uri="{FF2B5EF4-FFF2-40B4-BE49-F238E27FC236}">
                <a16:creationId xmlns:a16="http://schemas.microsoft.com/office/drawing/2014/main" id="{CF4C4251-150C-409F-BB4F-13D887806802}"/>
              </a:ext>
            </a:extLst>
          </p:cNvPr>
          <p:cNvSpPr/>
          <p:nvPr/>
        </p:nvSpPr>
        <p:spPr>
          <a:xfrm>
            <a:off x="703724" y="430695"/>
            <a:ext cx="901290" cy="1005347"/>
          </a:xfrm>
          <a:prstGeom prst="rect">
            <a:avLst/>
          </a:prstGeom>
          <a:blipFill>
            <a:blip r:embed="rId2" cstate="print"/>
            <a:stretch>
              <a:fillRect/>
            </a:stretch>
          </a:blipFill>
        </p:spPr>
        <p:txBody>
          <a:bodyPr wrap="square" lIns="0" tIns="0" rIns="0" bIns="0" rtlCol="0"/>
          <a:lstStyle/>
          <a:p>
            <a:pPr defTabSz="1935419"/>
            <a:endParaRPr sz="3810">
              <a:solidFill>
                <a:prstClr val="black"/>
              </a:solidFill>
              <a:latin typeface="Calibri"/>
            </a:endParaRPr>
          </a:p>
        </p:txBody>
      </p:sp>
      <p:sp>
        <p:nvSpPr>
          <p:cNvPr id="10" name="object 6">
            <a:extLst>
              <a:ext uri="{FF2B5EF4-FFF2-40B4-BE49-F238E27FC236}">
                <a16:creationId xmlns:a16="http://schemas.microsoft.com/office/drawing/2014/main" id="{F05B6658-0136-473A-903A-272AA544F9A9}"/>
              </a:ext>
            </a:extLst>
          </p:cNvPr>
          <p:cNvSpPr/>
          <p:nvPr/>
        </p:nvSpPr>
        <p:spPr>
          <a:xfrm>
            <a:off x="402328" y="4699000"/>
            <a:ext cx="727405" cy="1558424"/>
          </a:xfrm>
          <a:custGeom>
            <a:avLst/>
            <a:gdLst/>
            <a:ahLst/>
            <a:cxnLst/>
            <a:rect l="l" t="t" r="r" b="b"/>
            <a:pathLst>
              <a:path w="344170" h="680719">
                <a:moveTo>
                  <a:pt x="343828" y="0"/>
                </a:moveTo>
                <a:lnTo>
                  <a:pt x="0" y="0"/>
                </a:lnTo>
                <a:lnTo>
                  <a:pt x="0" y="680457"/>
                </a:lnTo>
                <a:lnTo>
                  <a:pt x="343828" y="680457"/>
                </a:lnTo>
                <a:lnTo>
                  <a:pt x="343828" y="0"/>
                </a:lnTo>
                <a:close/>
              </a:path>
            </a:pathLst>
          </a:custGeom>
          <a:solidFill>
            <a:srgbClr val="96989A"/>
          </a:solidFill>
        </p:spPr>
        <p:txBody>
          <a:bodyPr wrap="square" lIns="0" tIns="0" rIns="0" bIns="0" rtlCol="0"/>
          <a:lstStyle/>
          <a:p>
            <a:endParaRPr sz="2396"/>
          </a:p>
        </p:txBody>
      </p:sp>
    </p:spTree>
    <p:extLst>
      <p:ext uri="{BB962C8B-B14F-4D97-AF65-F5344CB8AC3E}">
        <p14:creationId xmlns:p14="http://schemas.microsoft.com/office/powerpoint/2010/main" val="4197103886"/>
      </p:ext>
    </p:extLst>
  </p:cSld>
  <p:clrMapOvr>
    <a:masterClrMapping/>
  </p:clrMapOvr>
  <mc:AlternateContent xmlns:mc="http://schemas.openxmlformats.org/markup-compatibility/2006" xmlns:p14="http://schemas.microsoft.com/office/powerpoint/2010/main">
    <mc:Choice Requires="p14">
      <p:transition spd="slow" p14:dur="1500">
        <p:split orient="vert"/>
      </p:transition>
    </mc:Choice>
    <mc:Fallback xmlns="">
      <p:transition spd="slow">
        <p:split orient="vert"/>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ideo_20-11-20_22-38-40">
            <a:hlinkClick r:id="" action="ppaction://media"/>
            <a:extLst>
              <a:ext uri="{FF2B5EF4-FFF2-40B4-BE49-F238E27FC236}">
                <a16:creationId xmlns:a16="http://schemas.microsoft.com/office/drawing/2014/main" id="{FDC80042-A628-4A38-955E-347A3E68E4EE}"/>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139687" y="396875"/>
            <a:ext cx="10376452" cy="5780088"/>
          </a:xfrm>
        </p:spPr>
      </p:pic>
      <p:sp>
        <p:nvSpPr>
          <p:cNvPr id="3" name="Прямоугольник 2"/>
          <p:cNvSpPr/>
          <p:nvPr/>
        </p:nvSpPr>
        <p:spPr>
          <a:xfrm>
            <a:off x="1194430" y="1122035"/>
            <a:ext cx="2239556" cy="560061"/>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err="1">
                <a:solidFill>
                  <a:schemeClr val="bg1"/>
                </a:solidFill>
                <a:latin typeface="Arial" panose="020B0604020202020204" pitchFamily="34" charset="0"/>
                <a:cs typeface="Arial" panose="020B0604020202020204" pitchFamily="34" charset="0"/>
              </a:rPr>
              <a:t>Oldingi</a:t>
            </a:r>
            <a:endParaRPr lang="ru-RU" b="1" dirty="0">
              <a:solidFill>
                <a:schemeClr val="bg1"/>
              </a:solidFill>
              <a:latin typeface="Arial" panose="020B0604020202020204" pitchFamily="34" charset="0"/>
              <a:cs typeface="Arial" panose="020B0604020202020204" pitchFamily="34" charset="0"/>
            </a:endParaRPr>
          </a:p>
        </p:txBody>
      </p:sp>
      <p:sp>
        <p:nvSpPr>
          <p:cNvPr id="5" name="Прямоугольник 4"/>
          <p:cNvSpPr/>
          <p:nvPr/>
        </p:nvSpPr>
        <p:spPr>
          <a:xfrm>
            <a:off x="1202697" y="530083"/>
            <a:ext cx="2239556" cy="560061"/>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err="1">
                <a:solidFill>
                  <a:schemeClr val="bg1"/>
                </a:solidFill>
                <a:latin typeface="Arial" panose="020B0604020202020204" pitchFamily="34" charset="0"/>
                <a:cs typeface="Arial" panose="020B0604020202020204" pitchFamily="34" charset="0"/>
              </a:rPr>
              <a:t>Keyingi</a:t>
            </a:r>
            <a:endParaRPr lang="ru-RU" b="1" dirty="0">
              <a:solidFill>
                <a:schemeClr val="bg1"/>
              </a:solidFill>
              <a:latin typeface="Arial" panose="020B0604020202020204" pitchFamily="34" charset="0"/>
              <a:cs typeface="Arial" panose="020B0604020202020204" pitchFamily="34" charset="0"/>
            </a:endParaRPr>
          </a:p>
        </p:txBody>
      </p:sp>
      <p:sp>
        <p:nvSpPr>
          <p:cNvPr id="2" name="Прямоугольник 1"/>
          <p:cNvSpPr/>
          <p:nvPr/>
        </p:nvSpPr>
        <p:spPr>
          <a:xfrm>
            <a:off x="1194429" y="5700045"/>
            <a:ext cx="10321709" cy="476918"/>
          </a:xfrm>
          <a:prstGeom prst="rect">
            <a:avLst/>
          </a:prstGeom>
          <a:solidFill>
            <a:srgbClr val="2323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830113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9515"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a:extLst>
              <a:ext uri="{FF2B5EF4-FFF2-40B4-BE49-F238E27FC236}">
                <a16:creationId xmlns:a16="http://schemas.microsoft.com/office/drawing/2014/main" id="{BB088941-E81D-46B1-A6A4-A858DDAB4CD4}"/>
              </a:ext>
            </a:extLst>
          </p:cNvPr>
          <p:cNvSpPr>
            <a:spLocks noGrp="1"/>
          </p:cNvSpPr>
          <p:nvPr>
            <p:ph idx="1"/>
          </p:nvPr>
        </p:nvSpPr>
        <p:spPr>
          <a:xfrm>
            <a:off x="838199" y="1152938"/>
            <a:ext cx="10997485" cy="5115339"/>
          </a:xfrm>
        </p:spPr>
        <p:txBody>
          <a:bodyPr>
            <a:normAutofit/>
          </a:bodyPr>
          <a:lstStyle/>
          <a:p>
            <a:pPr marL="0" indent="720725" algn="just">
              <a:lnSpc>
                <a:spcPct val="100000"/>
              </a:lnSpc>
              <a:buNone/>
            </a:pPr>
            <a:r>
              <a:rPr lang="uz-Latn-UZ" sz="3600" dirty="0">
                <a:latin typeface="Arial" panose="020B0604020202020204" pitchFamily="34" charset="0"/>
                <a:cs typeface="Arial" panose="020B0604020202020204" pitchFamily="34" charset="0"/>
              </a:rPr>
              <a:t>Issiqlik jarayonlari mexanik jarayonlardan tubdan farq qiladiki, ularning barchasi qaytmasdir. Qaytmas jarayonlarni quyidagi misollarda ko‘rib chiqaylik. </a:t>
            </a:r>
          </a:p>
          <a:p>
            <a:pPr marL="0" indent="720725" algn="just">
              <a:lnSpc>
                <a:spcPct val="100000"/>
              </a:lnSpc>
              <a:buNone/>
            </a:pPr>
            <a:r>
              <a:rPr lang="uz-Latn-UZ" sz="3600" dirty="0">
                <a:latin typeface="Arial" panose="020B0604020202020204" pitchFamily="34" charset="0"/>
                <a:cs typeface="Arial" panose="020B0604020202020204" pitchFamily="34" charset="0"/>
              </a:rPr>
              <a:t>1. Isitilgan jismlar o‘z energiyasining bir qismini atrofdagi sovuqroq jismlarga berib asta-sekin soviydi. Lekin bunga teskari bo‘lgan jarayon, ya’ni sovuq jismdan issiq jismga issiqlik uzatish jarayoni hech qachon yuz bermaydi. </a:t>
            </a:r>
            <a:endParaRPr lang="ru-R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6932860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a:extLst>
              <a:ext uri="{FF2B5EF4-FFF2-40B4-BE49-F238E27FC236}">
                <a16:creationId xmlns:a16="http://schemas.microsoft.com/office/drawing/2014/main" id="{BB088941-E81D-46B1-A6A4-A858DDAB4CD4}"/>
              </a:ext>
            </a:extLst>
          </p:cNvPr>
          <p:cNvSpPr>
            <a:spLocks noGrp="1"/>
          </p:cNvSpPr>
          <p:nvPr>
            <p:ph idx="1"/>
          </p:nvPr>
        </p:nvSpPr>
        <p:spPr>
          <a:xfrm>
            <a:off x="838200" y="689113"/>
            <a:ext cx="10585174" cy="5804451"/>
          </a:xfrm>
        </p:spPr>
        <p:txBody>
          <a:bodyPr>
            <a:normAutofit/>
          </a:bodyPr>
          <a:lstStyle/>
          <a:p>
            <a:pPr marL="0" indent="720725" algn="just">
              <a:lnSpc>
                <a:spcPct val="100000"/>
              </a:lnSpc>
              <a:buNone/>
            </a:pPr>
            <a:r>
              <a:rPr lang="uz-Latn-UZ" sz="3200" dirty="0">
                <a:latin typeface="Arial" panose="020B0604020202020204" pitchFamily="34" charset="0"/>
                <a:cs typeface="Arial" panose="020B0604020202020204" pitchFamily="34" charset="0"/>
              </a:rPr>
              <a:t>2. Bir biri bilan jo‘mrak nay orqali tutashtirilgan gazli va gazsiz idishlar orasidagi jo‘mrakni ochsak, gazni bir qismi jo‘mrak orqali bo‘sh idishga o‘tadi. Natijada ikkala idishdagii gazning bosimi tenglashadi. Lekin qancha vaqt o‘tmasin gaz o‘z-o‘zidan avvalgi holatiga qaytib qolmaydi.</a:t>
            </a:r>
          </a:p>
          <a:p>
            <a:pPr marL="0" indent="720725" algn="just">
              <a:lnSpc>
                <a:spcPct val="100000"/>
              </a:lnSpc>
              <a:buNone/>
            </a:pPr>
            <a:r>
              <a:rPr lang="uz-Latn-UZ" sz="3200" dirty="0">
                <a:latin typeface="Arial" panose="020B0604020202020204" pitchFamily="34" charset="0"/>
                <a:cs typeface="Arial" panose="020B0604020202020204" pitchFamily="34" charset="0"/>
              </a:rPr>
              <a:t>3. Miltiqdan otilgan o‘q to‘siqqa urilib o‘zini ham, to‘siqni ham isitadi. Ularning ichki energiyalari ortadi. Lekin teskari jarayon ya’ni o‘q va to‘siqning ichki energiyasi o‘z-o‘zidan o‘qning mexanik energiyasiga aylanib o‘qni harakatga keltirmaydi.</a:t>
            </a:r>
            <a:endParaRPr lang="ru-RU" sz="32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27017959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a:extLst>
              <a:ext uri="{FF2B5EF4-FFF2-40B4-BE49-F238E27FC236}">
                <a16:creationId xmlns:a16="http://schemas.microsoft.com/office/drawing/2014/main" id="{BB088941-E81D-46B1-A6A4-A858DDAB4CD4}"/>
              </a:ext>
            </a:extLst>
          </p:cNvPr>
          <p:cNvSpPr>
            <a:spLocks noGrp="1"/>
          </p:cNvSpPr>
          <p:nvPr>
            <p:ph idx="1"/>
          </p:nvPr>
        </p:nvSpPr>
        <p:spPr>
          <a:xfrm>
            <a:off x="838200" y="1921565"/>
            <a:ext cx="10515600" cy="4255398"/>
          </a:xfrm>
        </p:spPr>
        <p:txBody>
          <a:bodyPr/>
          <a:lstStyle/>
          <a:p>
            <a:pPr marL="0" indent="541338" algn="just">
              <a:lnSpc>
                <a:spcPct val="100000"/>
              </a:lnSpc>
              <a:buNone/>
            </a:pPr>
            <a:r>
              <a:rPr lang="uz-Latn-UZ" sz="3600" dirty="0">
                <a:latin typeface="Arial" panose="020B0604020202020204" pitchFamily="34" charset="0"/>
                <a:cs typeface="Arial" panose="020B0604020202020204" pitchFamily="34" charset="0"/>
              </a:rPr>
              <a:t>Sistemada jarayon sodir bo‘lib, o‘z holatidan chiqarilganda u o‘z-o‘zidan yoki tashqi muhitda biror o‘zgarish sodir qilmay, boshlang‘ich holatiga qaytmasa</a:t>
            </a:r>
            <a:r>
              <a:rPr lang="en-US" sz="3600" dirty="0">
                <a:latin typeface="Arial" panose="020B0604020202020204" pitchFamily="34" charset="0"/>
                <a:cs typeface="Arial" panose="020B0604020202020204" pitchFamily="34" charset="0"/>
              </a:rPr>
              <a:t>,</a:t>
            </a:r>
            <a:r>
              <a:rPr lang="uz-Latn-UZ" sz="3600" dirty="0">
                <a:latin typeface="Arial" panose="020B0604020202020204" pitchFamily="34" charset="0"/>
                <a:cs typeface="Arial" panose="020B0604020202020204" pitchFamily="34" charset="0"/>
              </a:rPr>
              <a:t> bunday jarayon qaytmas jarayon deyiladi.</a:t>
            </a:r>
            <a:endParaRPr lang="ru-RU" sz="3600" dirty="0">
              <a:solidFill>
                <a:srgbClr val="0070C0"/>
              </a:solidFill>
              <a:latin typeface="Arial" panose="020B0604020202020204" pitchFamily="34" charset="0"/>
              <a:cs typeface="Arial" panose="020B0604020202020204" pitchFamily="34" charset="0"/>
            </a:endParaRPr>
          </a:p>
        </p:txBody>
      </p:sp>
      <p:sp>
        <p:nvSpPr>
          <p:cNvPr id="7" name="Заголовок 9">
            <a:extLst>
              <a:ext uri="{FF2B5EF4-FFF2-40B4-BE49-F238E27FC236}">
                <a16:creationId xmlns:a16="http://schemas.microsoft.com/office/drawing/2014/main" id="{39630581-0D87-4D41-AB71-C86D2496F91E}"/>
              </a:ext>
            </a:extLst>
          </p:cNvPr>
          <p:cNvSpPr>
            <a:spLocks noGrp="1"/>
          </p:cNvSpPr>
          <p:nvPr>
            <p:ph type="title"/>
          </p:nvPr>
        </p:nvSpPr>
        <p:spPr>
          <a:xfrm>
            <a:off x="0" y="1"/>
            <a:ext cx="12192000" cy="1086677"/>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uz-Latn-UZ" dirty="0">
                <a:latin typeface="Arial" panose="020B0604020202020204" pitchFamily="34" charset="0"/>
                <a:cs typeface="Arial" panose="020B0604020202020204" pitchFamily="34" charset="0"/>
              </a:rPr>
              <a:t>Qaytmas jarayonlar</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19057157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a:extLst>
              <a:ext uri="{FF2B5EF4-FFF2-40B4-BE49-F238E27FC236}">
                <a16:creationId xmlns:a16="http://schemas.microsoft.com/office/drawing/2014/main" id="{BB088941-E81D-46B1-A6A4-A858DDAB4CD4}"/>
              </a:ext>
            </a:extLst>
          </p:cNvPr>
          <p:cNvSpPr>
            <a:spLocks noGrp="1"/>
          </p:cNvSpPr>
          <p:nvPr>
            <p:ph idx="1"/>
          </p:nvPr>
        </p:nvSpPr>
        <p:spPr>
          <a:xfrm>
            <a:off x="412124" y="1457739"/>
            <a:ext cx="11307651" cy="4719224"/>
          </a:xfrm>
        </p:spPr>
        <p:txBody>
          <a:bodyPr/>
          <a:lstStyle/>
          <a:p>
            <a:pPr marL="0" indent="541338" algn="just">
              <a:lnSpc>
                <a:spcPct val="100000"/>
              </a:lnSpc>
              <a:buNone/>
            </a:pPr>
            <a:r>
              <a:rPr lang="uz-Latn-UZ" sz="3600" dirty="0">
                <a:latin typeface="Arial" panose="020B0604020202020204" pitchFamily="34" charset="0"/>
                <a:cs typeface="Arial" panose="020B0604020202020204" pitchFamily="34" charset="0"/>
              </a:rPr>
              <a:t>Nemis olimi Klauzius qaytmas jarayonlar to‘g‘risidagi tasavvurlarni umumlashtirib termodina</a:t>
            </a:r>
            <a:r>
              <a:rPr lang="en-US" sz="3600" dirty="0">
                <a:latin typeface="Arial" panose="020B0604020202020204" pitchFamily="34" charset="0"/>
                <a:cs typeface="Arial" panose="020B0604020202020204" pitchFamily="34" charset="0"/>
              </a:rPr>
              <a:t>-</a:t>
            </a:r>
            <a:r>
              <a:rPr lang="uz-Latn-UZ" sz="3600" dirty="0">
                <a:latin typeface="Arial" panose="020B0604020202020204" pitchFamily="34" charset="0"/>
                <a:cs typeface="Arial" panose="020B0604020202020204" pitchFamily="34" charset="0"/>
              </a:rPr>
              <a:t>mikaning </a:t>
            </a:r>
            <a:r>
              <a:rPr lang="en-US" sz="3600" dirty="0" err="1">
                <a:latin typeface="Arial" panose="020B0604020202020204" pitchFamily="34" charset="0"/>
                <a:cs typeface="Arial" panose="020B0604020202020204" pitchFamily="34" charset="0"/>
              </a:rPr>
              <a:t>ikkinchi</a:t>
            </a:r>
            <a:r>
              <a:rPr lang="en-US" sz="3600" dirty="0">
                <a:latin typeface="Arial" panose="020B0604020202020204" pitchFamily="34" charset="0"/>
                <a:cs typeface="Arial" panose="020B0604020202020204" pitchFamily="34" charset="0"/>
              </a:rPr>
              <a:t> </a:t>
            </a:r>
            <a:r>
              <a:rPr lang="uz-Latn-UZ" sz="3600" dirty="0">
                <a:latin typeface="Arial" panose="020B0604020202020204" pitchFamily="34" charset="0"/>
                <a:cs typeface="Arial" panose="020B0604020202020204" pitchFamily="34" charset="0"/>
              </a:rPr>
              <a:t>qonunini quyidagicha ta’riflagan: </a:t>
            </a:r>
            <a:endParaRPr lang="en-US" sz="3600" dirty="0">
              <a:latin typeface="Arial" panose="020B0604020202020204" pitchFamily="34" charset="0"/>
              <a:cs typeface="Arial" panose="020B0604020202020204" pitchFamily="34" charset="0"/>
            </a:endParaRPr>
          </a:p>
          <a:p>
            <a:pPr marL="0" indent="541338" algn="just">
              <a:lnSpc>
                <a:spcPct val="100000"/>
              </a:lnSpc>
              <a:buNone/>
            </a:pPr>
            <a:r>
              <a:rPr lang="uz-Latn-UZ" sz="3600" dirty="0">
                <a:latin typeface="Arial" panose="020B0604020202020204" pitchFamily="34" charset="0"/>
                <a:cs typeface="Arial" panose="020B0604020202020204" pitchFamily="34" charset="0"/>
              </a:rPr>
              <a:t>Agar sovuqroq sistema bilan issiqroq sistemaning ikkalasida yoki ular atrofidagi jismlarda biror o‘zgarish sodir bo‘lmasa, sovuqroq sistemadan issiqroq sistemaga issiqlik o‘tkazib bo‘lmaydi. </a:t>
            </a:r>
            <a:endParaRPr lang="ru-RU" sz="3600" dirty="0">
              <a:solidFill>
                <a:srgbClr val="0070C0"/>
              </a:solidFill>
              <a:latin typeface="Arial" panose="020B0604020202020204" pitchFamily="34" charset="0"/>
              <a:cs typeface="Arial" panose="020B0604020202020204" pitchFamily="34" charset="0"/>
            </a:endParaRPr>
          </a:p>
        </p:txBody>
      </p:sp>
      <p:sp>
        <p:nvSpPr>
          <p:cNvPr id="7" name="Заголовок 9">
            <a:extLst>
              <a:ext uri="{FF2B5EF4-FFF2-40B4-BE49-F238E27FC236}">
                <a16:creationId xmlns:a16="http://schemas.microsoft.com/office/drawing/2014/main" id="{39630581-0D87-4D41-AB71-C86D2496F91E}"/>
              </a:ext>
            </a:extLst>
          </p:cNvPr>
          <p:cNvSpPr>
            <a:spLocks noGrp="1"/>
          </p:cNvSpPr>
          <p:nvPr>
            <p:ph type="title"/>
          </p:nvPr>
        </p:nvSpPr>
        <p:spPr>
          <a:xfrm>
            <a:off x="0" y="1"/>
            <a:ext cx="12192000" cy="1086677"/>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uz-Latn-UZ" dirty="0">
                <a:latin typeface="Arial" panose="020B0604020202020204" pitchFamily="34" charset="0"/>
                <a:cs typeface="Arial" panose="020B0604020202020204" pitchFamily="34" charset="0"/>
              </a:rPr>
              <a:t>Termodinamikaning </a:t>
            </a:r>
            <a:r>
              <a:rPr lang="en-US" dirty="0" err="1">
                <a:latin typeface="Arial" panose="020B0604020202020204" pitchFamily="34" charset="0"/>
                <a:cs typeface="Arial" panose="020B0604020202020204" pitchFamily="34" charset="0"/>
              </a:rPr>
              <a:t>ikkinchi</a:t>
            </a:r>
            <a:r>
              <a:rPr lang="en-US" dirty="0">
                <a:latin typeface="Arial" panose="020B0604020202020204" pitchFamily="34" charset="0"/>
                <a:cs typeface="Arial" panose="020B0604020202020204" pitchFamily="34" charset="0"/>
              </a:rPr>
              <a:t> </a:t>
            </a:r>
            <a:r>
              <a:rPr lang="uz-Latn-UZ" dirty="0">
                <a:latin typeface="Arial" panose="020B0604020202020204" pitchFamily="34" charset="0"/>
                <a:cs typeface="Arial" panose="020B0604020202020204" pitchFamily="34" charset="0"/>
              </a:rPr>
              <a:t>qonuni</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04769659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a:extLst>
              <a:ext uri="{FF2B5EF4-FFF2-40B4-BE49-F238E27FC236}">
                <a16:creationId xmlns:a16="http://schemas.microsoft.com/office/drawing/2014/main" id="{BB088941-E81D-46B1-A6A4-A858DDAB4CD4}"/>
              </a:ext>
            </a:extLst>
          </p:cNvPr>
          <p:cNvSpPr>
            <a:spLocks noGrp="1"/>
          </p:cNvSpPr>
          <p:nvPr>
            <p:ph idx="1"/>
          </p:nvPr>
        </p:nvSpPr>
        <p:spPr>
          <a:xfrm>
            <a:off x="218941" y="1656522"/>
            <a:ext cx="11590987" cy="4520441"/>
          </a:xfrm>
        </p:spPr>
        <p:txBody>
          <a:bodyPr>
            <a:normAutofit/>
          </a:bodyPr>
          <a:lstStyle/>
          <a:p>
            <a:pPr marL="992188" indent="-450850">
              <a:lnSpc>
                <a:spcPct val="100000"/>
              </a:lnSpc>
              <a:spcBef>
                <a:spcPts val="0"/>
              </a:spcBef>
              <a:spcAft>
                <a:spcPts val="1200"/>
              </a:spcAft>
              <a:buNone/>
            </a:pPr>
            <a:r>
              <a:rPr lang="uz-Latn-UZ" sz="3200" dirty="0">
                <a:latin typeface="Arial" panose="020B0604020202020204" pitchFamily="34" charset="0"/>
                <a:cs typeface="Arial" panose="020B0604020202020204" pitchFamily="34" charset="0"/>
              </a:rPr>
              <a:t>1. Qaytar va qaytmas jarayonlarni ta’riflab, issiqlik jarayonlarining mexanik jarayonlardan farqini tushuntiring.</a:t>
            </a:r>
          </a:p>
          <a:p>
            <a:pPr marL="992188" indent="-450850">
              <a:lnSpc>
                <a:spcPct val="100000"/>
              </a:lnSpc>
              <a:spcBef>
                <a:spcPts val="0"/>
              </a:spcBef>
              <a:spcAft>
                <a:spcPts val="1200"/>
              </a:spcAft>
              <a:buNone/>
            </a:pPr>
            <a:r>
              <a:rPr lang="uz-Latn-UZ" sz="3200" dirty="0">
                <a:latin typeface="Arial" panose="020B0604020202020204" pitchFamily="34" charset="0"/>
                <a:cs typeface="Arial" panose="020B0604020202020204" pitchFamily="34" charset="0"/>
              </a:rPr>
              <a:t>2.</a:t>
            </a:r>
            <a:r>
              <a:rPr lang="en-US" sz="3200" dirty="0">
                <a:latin typeface="Arial" panose="020B0604020202020204" pitchFamily="34" charset="0"/>
                <a:cs typeface="Arial" panose="020B0604020202020204" pitchFamily="34" charset="0"/>
              </a:rPr>
              <a:t> </a:t>
            </a:r>
            <a:r>
              <a:rPr lang="uz-Latn-UZ" sz="3200" dirty="0">
                <a:latin typeface="Arial" panose="020B0604020202020204" pitchFamily="34" charset="0"/>
                <a:cs typeface="Arial" panose="020B0604020202020204" pitchFamily="34" charset="0"/>
              </a:rPr>
              <a:t>Qaytmas issiqlik jarayonlariga misollar keltiring. </a:t>
            </a:r>
          </a:p>
          <a:p>
            <a:pPr marL="992188" indent="-450850">
              <a:lnSpc>
                <a:spcPct val="100000"/>
              </a:lnSpc>
              <a:spcBef>
                <a:spcPts val="0"/>
              </a:spcBef>
              <a:spcAft>
                <a:spcPts val="1200"/>
              </a:spcAft>
              <a:buNone/>
            </a:pPr>
            <a:r>
              <a:rPr lang="uz-Latn-UZ" sz="3200" dirty="0">
                <a:latin typeface="Arial" panose="020B0604020202020204" pitchFamily="34" charset="0"/>
                <a:cs typeface="Arial" panose="020B0604020202020204" pitchFamily="34" charset="0"/>
              </a:rPr>
              <a:t>3.</a:t>
            </a:r>
            <a:r>
              <a:rPr lang="en-US" sz="3200" dirty="0">
                <a:latin typeface="Arial" panose="020B0604020202020204" pitchFamily="34" charset="0"/>
                <a:cs typeface="Arial" panose="020B0604020202020204" pitchFamily="34" charset="0"/>
              </a:rPr>
              <a:t> </a:t>
            </a:r>
            <a:r>
              <a:rPr lang="uz-Latn-UZ" sz="3200" dirty="0">
                <a:latin typeface="Arial" panose="020B0604020202020204" pitchFamily="34" charset="0"/>
                <a:cs typeface="Arial" panose="020B0604020202020204" pitchFamily="34" charset="0"/>
              </a:rPr>
              <a:t>Qaytmas jarayonlar uchun termodinamikaning </a:t>
            </a:r>
            <a:r>
              <a:rPr lang="en-US" sz="3200" dirty="0" err="1">
                <a:latin typeface="Arial" panose="020B0604020202020204" pitchFamily="34" charset="0"/>
                <a:cs typeface="Arial" panose="020B0604020202020204" pitchFamily="34" charset="0"/>
              </a:rPr>
              <a:t>ikkinchi</a:t>
            </a:r>
            <a:r>
              <a:rPr lang="en-US" sz="3200" dirty="0">
                <a:latin typeface="Arial" panose="020B0604020202020204" pitchFamily="34" charset="0"/>
                <a:cs typeface="Arial" panose="020B0604020202020204" pitchFamily="34" charset="0"/>
              </a:rPr>
              <a:t> </a:t>
            </a:r>
            <a:r>
              <a:rPr lang="uz-Latn-UZ" sz="3200" dirty="0">
                <a:latin typeface="Arial" panose="020B0604020202020204" pitchFamily="34" charset="0"/>
                <a:cs typeface="Arial" panose="020B0604020202020204" pitchFamily="34" charset="0"/>
              </a:rPr>
              <a:t>qonunini ta’riflang.</a:t>
            </a:r>
            <a:endParaRPr lang="uz-Latn-UZ" sz="3200" dirty="0">
              <a:solidFill>
                <a:srgbClr val="0070C0"/>
              </a:solidFill>
              <a:latin typeface="Arial" panose="020B0604020202020204" pitchFamily="34" charset="0"/>
              <a:cs typeface="Arial" panose="020B0604020202020204" pitchFamily="34" charset="0"/>
            </a:endParaRPr>
          </a:p>
        </p:txBody>
      </p:sp>
      <p:sp>
        <p:nvSpPr>
          <p:cNvPr id="7" name="Заголовок 9">
            <a:extLst>
              <a:ext uri="{FF2B5EF4-FFF2-40B4-BE49-F238E27FC236}">
                <a16:creationId xmlns:a16="http://schemas.microsoft.com/office/drawing/2014/main" id="{39630581-0D87-4D41-AB71-C86D2496F91E}"/>
              </a:ext>
            </a:extLst>
          </p:cNvPr>
          <p:cNvSpPr>
            <a:spLocks noGrp="1"/>
          </p:cNvSpPr>
          <p:nvPr>
            <p:ph type="title"/>
          </p:nvPr>
        </p:nvSpPr>
        <p:spPr>
          <a:xfrm>
            <a:off x="0" y="1"/>
            <a:ext cx="12192000" cy="1086677"/>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uz-Latn-UZ" sz="4800" dirty="0">
                <a:latin typeface="Arial" panose="020B0604020202020204" pitchFamily="34" charset="0"/>
                <a:cs typeface="Arial" panose="020B0604020202020204" pitchFamily="34" charset="0"/>
              </a:rPr>
              <a:t>Mustaqil bajarish uchun topshiriqlar</a:t>
            </a:r>
            <a:endParaRPr lang="ru-RU" sz="48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7289423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a:extLst>
              <a:ext uri="{FF2B5EF4-FFF2-40B4-BE49-F238E27FC236}">
                <a16:creationId xmlns:a16="http://schemas.microsoft.com/office/drawing/2014/main" id="{BB088941-E81D-46B1-A6A4-A858DDAB4CD4}"/>
              </a:ext>
            </a:extLst>
          </p:cNvPr>
          <p:cNvSpPr>
            <a:spLocks noGrp="1"/>
          </p:cNvSpPr>
          <p:nvPr>
            <p:ph idx="1"/>
          </p:nvPr>
        </p:nvSpPr>
        <p:spPr>
          <a:xfrm>
            <a:off x="530087" y="1192696"/>
            <a:ext cx="11198087" cy="4984267"/>
          </a:xfrm>
        </p:spPr>
        <p:txBody>
          <a:bodyPr>
            <a:normAutofit fontScale="92500"/>
          </a:bodyPr>
          <a:lstStyle/>
          <a:p>
            <a:pPr marL="0" indent="0" algn="just">
              <a:lnSpc>
                <a:spcPct val="100000"/>
              </a:lnSpc>
              <a:buNone/>
            </a:pPr>
            <a:r>
              <a:rPr lang="uz-Latn-UZ" sz="4400" dirty="0">
                <a:latin typeface="Arial" panose="020B0604020202020204" pitchFamily="34" charset="0"/>
                <a:cs typeface="Arial" panose="020B0604020202020204" pitchFamily="34" charset="0"/>
              </a:rPr>
              <a:t>	</a:t>
            </a:r>
            <a:r>
              <a:rPr lang="uz-Latn-UZ" sz="3600" b="1" dirty="0">
                <a:latin typeface="Arial" panose="020B0604020202020204" pitchFamily="34" charset="0"/>
                <a:cs typeface="Arial" panose="020B0604020202020204" pitchFamily="34" charset="0"/>
              </a:rPr>
              <a:t>Termodinamikaning 1-qonuni nimani tavsiflaydi?</a:t>
            </a:r>
          </a:p>
          <a:p>
            <a:pPr marL="742950" indent="-742950" algn="just">
              <a:lnSpc>
                <a:spcPct val="100000"/>
              </a:lnSpc>
              <a:buAutoNum type="alphaUcParenR"/>
            </a:pPr>
            <a:r>
              <a:rPr lang="uz-Latn-UZ" sz="3600" dirty="0">
                <a:latin typeface="Arial" panose="020B0604020202020204" pitchFamily="34" charset="0"/>
                <a:cs typeface="Arial" panose="020B0604020202020204" pitchFamily="34" charset="0"/>
              </a:rPr>
              <a:t>Mexanik energiyaning saqlanishini </a:t>
            </a:r>
          </a:p>
          <a:p>
            <a:pPr marL="742950" indent="-742950" algn="just">
              <a:lnSpc>
                <a:spcPct val="100000"/>
              </a:lnSpc>
              <a:buAutoNum type="alphaUcParenR"/>
            </a:pPr>
            <a:r>
              <a:rPr lang="uz-Latn-UZ" sz="3600" dirty="0">
                <a:latin typeface="Arial" panose="020B0604020202020204" pitchFamily="34" charset="0"/>
                <a:cs typeface="Arial" panose="020B0604020202020204" pitchFamily="34" charset="0"/>
              </a:rPr>
              <a:t>Elastik deformatsiya energiyasini </a:t>
            </a:r>
          </a:p>
          <a:p>
            <a:pPr marL="742950" indent="-742950" algn="just">
              <a:lnSpc>
                <a:spcPct val="100000"/>
              </a:lnSpc>
              <a:buAutoNum type="alphaUcParenR"/>
            </a:pPr>
            <a:r>
              <a:rPr lang="uz-Latn-UZ" sz="3600" dirty="0">
                <a:latin typeface="Arial" panose="020B0604020202020204" pitchFamily="34" charset="0"/>
                <a:cs typeface="Arial" panose="020B0604020202020204" pitchFamily="34" charset="0"/>
              </a:rPr>
              <a:t>Issiqlik muvozanatini</a:t>
            </a:r>
          </a:p>
          <a:p>
            <a:pPr marL="742950" indent="-742950" algn="just">
              <a:lnSpc>
                <a:spcPct val="100000"/>
              </a:lnSpc>
              <a:buAutoNum type="alphaUcParenR"/>
            </a:pPr>
            <a:r>
              <a:rPr lang="uz-Latn-UZ" sz="3600" dirty="0">
                <a:latin typeface="Arial" panose="020B0604020202020204" pitchFamily="34" charset="0"/>
                <a:cs typeface="Arial" panose="020B0604020202020204" pitchFamily="34" charset="0"/>
              </a:rPr>
              <a:t>Energiyaning saqlanish qonunini</a:t>
            </a:r>
          </a:p>
          <a:p>
            <a:pPr marL="0" indent="0" algn="just">
              <a:buNone/>
            </a:pPr>
            <a:endParaRPr lang="en-US" sz="4000" b="1" dirty="0">
              <a:solidFill>
                <a:schemeClr val="accent1"/>
              </a:solidFill>
              <a:latin typeface="Arial" panose="020B0604020202020204" pitchFamily="34" charset="0"/>
              <a:cs typeface="Arial" panose="020B0604020202020204" pitchFamily="34" charset="0"/>
            </a:endParaRPr>
          </a:p>
          <a:p>
            <a:pPr marL="0" indent="0" algn="r">
              <a:buNone/>
            </a:pPr>
            <a:r>
              <a:rPr lang="uz-Latn-UZ" sz="4000" b="1" dirty="0">
                <a:solidFill>
                  <a:schemeClr val="accent1"/>
                </a:solidFill>
                <a:latin typeface="Arial" panose="020B0604020202020204" pitchFamily="34" charset="0"/>
                <a:cs typeface="Arial" panose="020B0604020202020204" pitchFamily="34" charset="0"/>
              </a:rPr>
              <a:t>To‘g‘ri javob: </a:t>
            </a:r>
            <a:r>
              <a:rPr lang="uz-Latn-UZ" sz="4000" dirty="0">
                <a:solidFill>
                  <a:schemeClr val="accent1"/>
                </a:solidFill>
                <a:latin typeface="Arial" panose="020B0604020202020204" pitchFamily="34" charset="0"/>
                <a:cs typeface="Arial" panose="020B0604020202020204" pitchFamily="34" charset="0"/>
              </a:rPr>
              <a:t>D) Energiyaning saqlanish qonunini</a:t>
            </a:r>
            <a:endParaRPr lang="uz-Latn-UZ" sz="3600" dirty="0">
              <a:solidFill>
                <a:schemeClr val="accent1"/>
              </a:solidFill>
              <a:latin typeface="Arial" panose="020B0604020202020204" pitchFamily="34" charset="0"/>
              <a:cs typeface="Arial" panose="020B0604020202020204" pitchFamily="34" charset="0"/>
            </a:endParaRPr>
          </a:p>
          <a:p>
            <a:pPr marL="0" indent="0" algn="just">
              <a:buNone/>
            </a:pPr>
            <a:endParaRPr lang="ru-RU" sz="3600" dirty="0">
              <a:latin typeface="Arial" panose="020B0604020202020204" pitchFamily="34" charset="0"/>
              <a:cs typeface="Arial" panose="020B0604020202020204" pitchFamily="34" charset="0"/>
            </a:endParaRPr>
          </a:p>
        </p:txBody>
      </p:sp>
      <p:sp>
        <p:nvSpPr>
          <p:cNvPr id="7" name="Заголовок 9">
            <a:extLst>
              <a:ext uri="{FF2B5EF4-FFF2-40B4-BE49-F238E27FC236}">
                <a16:creationId xmlns:a16="http://schemas.microsoft.com/office/drawing/2014/main" id="{39630581-0D87-4D41-AB71-C86D2496F91E}"/>
              </a:ext>
            </a:extLst>
          </p:cNvPr>
          <p:cNvSpPr>
            <a:spLocks noGrp="1"/>
          </p:cNvSpPr>
          <p:nvPr>
            <p:ph type="title"/>
          </p:nvPr>
        </p:nvSpPr>
        <p:spPr>
          <a:xfrm>
            <a:off x="0" y="1"/>
            <a:ext cx="12192000" cy="1086677"/>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uz-Latn-UZ" dirty="0">
                <a:latin typeface="Arial" panose="020B0604020202020204" pitchFamily="34" charset="0"/>
                <a:cs typeface="Arial" panose="020B0604020202020204" pitchFamily="34" charset="0"/>
              </a:rPr>
              <a:t>76-bet 19-test</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2373547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6" end="6"/>
                                            </p:txEl>
                                          </p:spTgt>
                                        </p:tgtEl>
                                        <p:attrNameLst>
                                          <p:attrName>style.visibility</p:attrName>
                                        </p:attrNameLst>
                                      </p:cBhvr>
                                      <p:to>
                                        <p:strVal val="visible"/>
                                      </p:to>
                                    </p:set>
                                    <p:animEffect transition="in" filter="fade">
                                      <p:cBhvr>
                                        <p:cTn id="42" dur="1000"/>
                                        <p:tgtEl>
                                          <p:spTgt spid="6">
                                            <p:txEl>
                                              <p:pRg st="6" end="6"/>
                                            </p:txEl>
                                          </p:spTgt>
                                        </p:tgtEl>
                                      </p:cBhvr>
                                    </p:animEffect>
                                    <p:anim calcmode="lin" valueType="num">
                                      <p:cBhvr>
                                        <p:cTn id="43" dur="1000" fill="hold"/>
                                        <p:tgtEl>
                                          <p:spTgt spid="6">
                                            <p:txEl>
                                              <p:pRg st="6" end="6"/>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a:extLst>
              <a:ext uri="{FF2B5EF4-FFF2-40B4-BE49-F238E27FC236}">
                <a16:creationId xmlns:a16="http://schemas.microsoft.com/office/drawing/2014/main" id="{BB088941-E81D-46B1-A6A4-A858DDAB4CD4}"/>
              </a:ext>
            </a:extLst>
          </p:cNvPr>
          <p:cNvSpPr>
            <a:spLocks noGrp="1"/>
          </p:cNvSpPr>
          <p:nvPr>
            <p:ph idx="1"/>
          </p:nvPr>
        </p:nvSpPr>
        <p:spPr>
          <a:xfrm>
            <a:off x="530087" y="1192696"/>
            <a:ext cx="11198087" cy="4984267"/>
          </a:xfrm>
        </p:spPr>
        <p:txBody>
          <a:bodyPr>
            <a:normAutofit/>
          </a:bodyPr>
          <a:lstStyle/>
          <a:p>
            <a:pPr marL="0" indent="0" algn="just">
              <a:lnSpc>
                <a:spcPct val="100000"/>
              </a:lnSpc>
              <a:buNone/>
            </a:pPr>
            <a:r>
              <a:rPr lang="uz-Latn-UZ" sz="4400" dirty="0">
                <a:latin typeface="Arial" panose="020B0604020202020204" pitchFamily="34" charset="0"/>
                <a:cs typeface="Arial" panose="020B0604020202020204" pitchFamily="34" charset="0"/>
              </a:rPr>
              <a:t>	</a:t>
            </a:r>
            <a:r>
              <a:rPr lang="uz-Latn-UZ" sz="3600" b="1" dirty="0">
                <a:latin typeface="Arial" panose="020B0604020202020204" pitchFamily="34" charset="0"/>
                <a:cs typeface="Arial" panose="020B0604020202020204" pitchFamily="34" charset="0"/>
              </a:rPr>
              <a:t>Gazning izotermik kengayishida uning ichki energiyasi qanday o‘zgaradi?</a:t>
            </a:r>
          </a:p>
          <a:p>
            <a:pPr marL="742950" indent="-742950" algn="just">
              <a:lnSpc>
                <a:spcPct val="100000"/>
              </a:lnSpc>
              <a:buAutoNum type="alphaUcParenR"/>
            </a:pPr>
            <a:r>
              <a:rPr lang="uz-Latn-UZ" sz="3600" dirty="0">
                <a:latin typeface="Arial" panose="020B0604020202020204" pitchFamily="34" charset="0"/>
                <a:cs typeface="Arial" panose="020B0604020202020204" pitchFamily="34" charset="0"/>
              </a:rPr>
              <a:t>ortadi</a:t>
            </a:r>
          </a:p>
          <a:p>
            <a:pPr marL="742950" indent="-742950" algn="just">
              <a:lnSpc>
                <a:spcPct val="100000"/>
              </a:lnSpc>
              <a:buAutoNum type="alphaUcParenR"/>
            </a:pPr>
            <a:r>
              <a:rPr lang="uz-Latn-UZ" sz="3600" dirty="0">
                <a:latin typeface="Arial" panose="020B0604020202020204" pitchFamily="34" charset="0"/>
                <a:cs typeface="Arial" panose="020B0604020202020204" pitchFamily="34" charset="0"/>
              </a:rPr>
              <a:t>kamayadi</a:t>
            </a:r>
          </a:p>
          <a:p>
            <a:pPr marL="742950" indent="-742950" algn="just">
              <a:lnSpc>
                <a:spcPct val="100000"/>
              </a:lnSpc>
              <a:buAutoNum type="alphaUcParenR"/>
            </a:pPr>
            <a:r>
              <a:rPr lang="uz-Latn-UZ" sz="3600" dirty="0">
                <a:latin typeface="Arial" panose="020B0604020202020204" pitchFamily="34" charset="0"/>
                <a:cs typeface="Arial" panose="020B0604020202020204" pitchFamily="34" charset="0"/>
              </a:rPr>
              <a:t>o‘zgarmaydi</a:t>
            </a:r>
          </a:p>
          <a:p>
            <a:pPr marL="742950" indent="-742950" algn="just">
              <a:lnSpc>
                <a:spcPct val="100000"/>
              </a:lnSpc>
              <a:buAutoNum type="alphaUcParenR"/>
            </a:pPr>
            <a:r>
              <a:rPr lang="uz-Latn-UZ" sz="3600" dirty="0">
                <a:latin typeface="Arial" panose="020B0604020202020204" pitchFamily="34" charset="0"/>
                <a:cs typeface="Arial" panose="020B0604020202020204" pitchFamily="34" charset="0"/>
              </a:rPr>
              <a:t>ichki energiya ixtiyoriy bo‘lishi mumkin</a:t>
            </a:r>
          </a:p>
          <a:p>
            <a:pPr marL="0" indent="0" algn="r">
              <a:buNone/>
            </a:pPr>
            <a:r>
              <a:rPr lang="uz-Latn-UZ" sz="4000" b="1" dirty="0">
                <a:solidFill>
                  <a:schemeClr val="accent1"/>
                </a:solidFill>
                <a:latin typeface="Arial" panose="020B0604020202020204" pitchFamily="34" charset="0"/>
                <a:cs typeface="Arial" panose="020B0604020202020204" pitchFamily="34" charset="0"/>
              </a:rPr>
              <a:t>To‘g‘ri javob: </a:t>
            </a:r>
            <a:r>
              <a:rPr lang="uz-Latn-UZ" sz="4000" dirty="0">
                <a:solidFill>
                  <a:schemeClr val="accent1"/>
                </a:solidFill>
                <a:latin typeface="Arial" panose="020B0604020202020204" pitchFamily="34" charset="0"/>
                <a:cs typeface="Arial" panose="020B0604020202020204" pitchFamily="34" charset="0"/>
              </a:rPr>
              <a:t>C) o‘zgarmaydi</a:t>
            </a:r>
            <a:endParaRPr lang="uz-Latn-UZ" sz="3600" dirty="0">
              <a:solidFill>
                <a:schemeClr val="accent1"/>
              </a:solidFill>
              <a:latin typeface="Arial" panose="020B0604020202020204" pitchFamily="34" charset="0"/>
              <a:cs typeface="Arial" panose="020B0604020202020204" pitchFamily="34" charset="0"/>
            </a:endParaRPr>
          </a:p>
          <a:p>
            <a:pPr marL="0" indent="0" algn="just">
              <a:buNone/>
            </a:pPr>
            <a:endParaRPr lang="ru-RU" sz="3600" dirty="0">
              <a:latin typeface="Arial" panose="020B0604020202020204" pitchFamily="34" charset="0"/>
              <a:cs typeface="Arial" panose="020B0604020202020204" pitchFamily="34" charset="0"/>
            </a:endParaRPr>
          </a:p>
        </p:txBody>
      </p:sp>
      <p:sp>
        <p:nvSpPr>
          <p:cNvPr id="7" name="Заголовок 9">
            <a:extLst>
              <a:ext uri="{FF2B5EF4-FFF2-40B4-BE49-F238E27FC236}">
                <a16:creationId xmlns:a16="http://schemas.microsoft.com/office/drawing/2014/main" id="{39630581-0D87-4D41-AB71-C86D2496F91E}"/>
              </a:ext>
            </a:extLst>
          </p:cNvPr>
          <p:cNvSpPr>
            <a:spLocks noGrp="1"/>
          </p:cNvSpPr>
          <p:nvPr>
            <p:ph type="title"/>
          </p:nvPr>
        </p:nvSpPr>
        <p:spPr>
          <a:xfrm>
            <a:off x="0" y="1"/>
            <a:ext cx="12192000" cy="1086677"/>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uz-Latn-UZ" dirty="0">
                <a:latin typeface="Arial" panose="020B0604020202020204" pitchFamily="34" charset="0"/>
                <a:cs typeface="Arial" panose="020B0604020202020204" pitchFamily="34" charset="0"/>
              </a:rPr>
              <a:t>76-bet 19-test</a:t>
            </a:r>
            <a:endParaRPr lang="ru-RU"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8289671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fade">
                                      <p:cBhvr>
                                        <p:cTn id="7" dur="1000"/>
                                        <p:tgtEl>
                                          <p:spTgt spid="6">
                                            <p:txEl>
                                              <p:pRg st="0" end="0"/>
                                            </p:txEl>
                                          </p:spTgt>
                                        </p:tgtEl>
                                      </p:cBhvr>
                                    </p:animEffect>
                                    <p:anim calcmode="lin" valueType="num">
                                      <p:cBhvr>
                                        <p:cTn id="8" dur="1000" fill="hold"/>
                                        <p:tgtEl>
                                          <p:spTgt spid="6">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xEl>
                                              <p:pRg st="1" end="1"/>
                                            </p:txEl>
                                          </p:spTgt>
                                        </p:tgtEl>
                                        <p:attrNameLst>
                                          <p:attrName>style.visibility</p:attrName>
                                        </p:attrNameLst>
                                      </p:cBhvr>
                                      <p:to>
                                        <p:strVal val="visible"/>
                                      </p:to>
                                    </p:set>
                                    <p:animEffect transition="in" filter="fade">
                                      <p:cBhvr>
                                        <p:cTn id="14" dur="1000"/>
                                        <p:tgtEl>
                                          <p:spTgt spid="6">
                                            <p:txEl>
                                              <p:pRg st="1" end="1"/>
                                            </p:txEl>
                                          </p:spTgt>
                                        </p:tgtEl>
                                      </p:cBhvr>
                                    </p:animEffect>
                                    <p:anim calcmode="lin" valueType="num">
                                      <p:cBhvr>
                                        <p:cTn id="15" dur="1000" fill="hold"/>
                                        <p:tgtEl>
                                          <p:spTgt spid="6">
                                            <p:txEl>
                                              <p:pRg st="1" end="1"/>
                                            </p:txEl>
                                          </p:spTgt>
                                        </p:tgtEl>
                                        <p:attrNameLst>
                                          <p:attrName>ppt_x</p:attrName>
                                        </p:attrNameLst>
                                      </p:cBhvr>
                                      <p:tavLst>
                                        <p:tav tm="0">
                                          <p:val>
                                            <p:strVal val="#ppt_x"/>
                                          </p:val>
                                        </p:tav>
                                        <p:tav tm="100000">
                                          <p:val>
                                            <p:strVal val="#ppt_x"/>
                                          </p:val>
                                        </p:tav>
                                      </p:tavLst>
                                    </p:anim>
                                    <p:anim calcmode="lin" valueType="num">
                                      <p:cBhvr>
                                        <p:cTn id="16" dur="1000" fill="hold"/>
                                        <p:tgtEl>
                                          <p:spTgt spid="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42" presetClass="entr" presetSubtype="0" fill="hold" grpId="0" nodeType="clickEffect">
                                  <p:stCondLst>
                                    <p:cond delay="0"/>
                                  </p:stCondLst>
                                  <p:childTnLst>
                                    <p:set>
                                      <p:cBhvr>
                                        <p:cTn id="20" dur="1" fill="hold">
                                          <p:stCondLst>
                                            <p:cond delay="0"/>
                                          </p:stCondLst>
                                        </p:cTn>
                                        <p:tgtEl>
                                          <p:spTgt spid="6">
                                            <p:txEl>
                                              <p:pRg st="2" end="2"/>
                                            </p:txEl>
                                          </p:spTgt>
                                        </p:tgtEl>
                                        <p:attrNameLst>
                                          <p:attrName>style.visibility</p:attrName>
                                        </p:attrNameLst>
                                      </p:cBhvr>
                                      <p:to>
                                        <p:strVal val="visible"/>
                                      </p:to>
                                    </p:set>
                                    <p:animEffect transition="in" filter="fade">
                                      <p:cBhvr>
                                        <p:cTn id="21" dur="1000"/>
                                        <p:tgtEl>
                                          <p:spTgt spid="6">
                                            <p:txEl>
                                              <p:pRg st="2" end="2"/>
                                            </p:txEl>
                                          </p:spTgt>
                                        </p:tgtEl>
                                      </p:cBhvr>
                                    </p:animEffect>
                                    <p:anim calcmode="lin" valueType="num">
                                      <p:cBhvr>
                                        <p:cTn id="22" dur="1000" fill="hold"/>
                                        <p:tgtEl>
                                          <p:spTgt spid="6">
                                            <p:txEl>
                                              <p:pRg st="2" end="2"/>
                                            </p:txEl>
                                          </p:spTgt>
                                        </p:tgtEl>
                                        <p:attrNameLst>
                                          <p:attrName>ppt_x</p:attrName>
                                        </p:attrNameLst>
                                      </p:cBhvr>
                                      <p:tavLst>
                                        <p:tav tm="0">
                                          <p:val>
                                            <p:strVal val="#ppt_x"/>
                                          </p:val>
                                        </p:tav>
                                        <p:tav tm="100000">
                                          <p:val>
                                            <p:strVal val="#ppt_x"/>
                                          </p:val>
                                        </p:tav>
                                      </p:tavLst>
                                    </p:anim>
                                    <p:anim calcmode="lin" valueType="num">
                                      <p:cBhvr>
                                        <p:cTn id="23" dur="1000" fill="hold"/>
                                        <p:tgtEl>
                                          <p:spTgt spid="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6">
                                            <p:txEl>
                                              <p:pRg st="3" end="3"/>
                                            </p:txEl>
                                          </p:spTgt>
                                        </p:tgtEl>
                                        <p:attrNameLst>
                                          <p:attrName>style.visibility</p:attrName>
                                        </p:attrNameLst>
                                      </p:cBhvr>
                                      <p:to>
                                        <p:strVal val="visible"/>
                                      </p:to>
                                    </p:set>
                                    <p:animEffect transition="in" filter="fade">
                                      <p:cBhvr>
                                        <p:cTn id="28" dur="1000"/>
                                        <p:tgtEl>
                                          <p:spTgt spid="6">
                                            <p:txEl>
                                              <p:pRg st="3" end="3"/>
                                            </p:txEl>
                                          </p:spTgt>
                                        </p:tgtEl>
                                      </p:cBhvr>
                                    </p:animEffect>
                                    <p:anim calcmode="lin" valueType="num">
                                      <p:cBhvr>
                                        <p:cTn id="29" dur="1000" fill="hold"/>
                                        <p:tgtEl>
                                          <p:spTgt spid="6">
                                            <p:txEl>
                                              <p:pRg st="3" end="3"/>
                                            </p:txEl>
                                          </p:spTgt>
                                        </p:tgtEl>
                                        <p:attrNameLst>
                                          <p:attrName>ppt_x</p:attrName>
                                        </p:attrNameLst>
                                      </p:cBhvr>
                                      <p:tavLst>
                                        <p:tav tm="0">
                                          <p:val>
                                            <p:strVal val="#ppt_x"/>
                                          </p:val>
                                        </p:tav>
                                        <p:tav tm="100000">
                                          <p:val>
                                            <p:strVal val="#ppt_x"/>
                                          </p:val>
                                        </p:tav>
                                      </p:tavLst>
                                    </p:anim>
                                    <p:anim calcmode="lin" valueType="num">
                                      <p:cBhvr>
                                        <p:cTn id="30" dur="1000" fill="hold"/>
                                        <p:tgtEl>
                                          <p:spTgt spid="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31" fill="hold">
                      <p:stCondLst>
                        <p:cond delay="indefinite"/>
                      </p:stCondLst>
                      <p:childTnLst>
                        <p:par>
                          <p:cTn id="32" fill="hold">
                            <p:stCondLst>
                              <p:cond delay="0"/>
                            </p:stCondLst>
                            <p:childTnLst>
                              <p:par>
                                <p:cTn id="33" presetID="42" presetClass="entr" presetSubtype="0" fill="hold" grpId="0" nodeType="clickEffect">
                                  <p:stCondLst>
                                    <p:cond delay="0"/>
                                  </p:stCondLst>
                                  <p:childTnLst>
                                    <p:set>
                                      <p:cBhvr>
                                        <p:cTn id="34" dur="1" fill="hold">
                                          <p:stCondLst>
                                            <p:cond delay="0"/>
                                          </p:stCondLst>
                                        </p:cTn>
                                        <p:tgtEl>
                                          <p:spTgt spid="6">
                                            <p:txEl>
                                              <p:pRg st="4" end="4"/>
                                            </p:txEl>
                                          </p:spTgt>
                                        </p:tgtEl>
                                        <p:attrNameLst>
                                          <p:attrName>style.visibility</p:attrName>
                                        </p:attrNameLst>
                                      </p:cBhvr>
                                      <p:to>
                                        <p:strVal val="visible"/>
                                      </p:to>
                                    </p:set>
                                    <p:animEffect transition="in" filter="fade">
                                      <p:cBhvr>
                                        <p:cTn id="35" dur="1000"/>
                                        <p:tgtEl>
                                          <p:spTgt spid="6">
                                            <p:txEl>
                                              <p:pRg st="4" end="4"/>
                                            </p:txEl>
                                          </p:spTgt>
                                        </p:tgtEl>
                                      </p:cBhvr>
                                    </p:animEffect>
                                    <p:anim calcmode="lin" valueType="num">
                                      <p:cBhvr>
                                        <p:cTn id="36" dur="1000" fill="hold"/>
                                        <p:tgtEl>
                                          <p:spTgt spid="6">
                                            <p:txEl>
                                              <p:pRg st="4" end="4"/>
                                            </p:txEl>
                                          </p:spTgt>
                                        </p:tgtEl>
                                        <p:attrNameLst>
                                          <p:attrName>ppt_x</p:attrName>
                                        </p:attrNameLst>
                                      </p:cBhvr>
                                      <p:tavLst>
                                        <p:tav tm="0">
                                          <p:val>
                                            <p:strVal val="#ppt_x"/>
                                          </p:val>
                                        </p:tav>
                                        <p:tav tm="100000">
                                          <p:val>
                                            <p:strVal val="#ppt_x"/>
                                          </p:val>
                                        </p:tav>
                                      </p:tavLst>
                                    </p:anim>
                                    <p:anim calcmode="lin" valueType="num">
                                      <p:cBhvr>
                                        <p:cTn id="37" dur="1000" fill="hold"/>
                                        <p:tgtEl>
                                          <p:spTgt spid="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38" fill="hold">
                      <p:stCondLst>
                        <p:cond delay="indefinite"/>
                      </p:stCondLst>
                      <p:childTnLst>
                        <p:par>
                          <p:cTn id="39" fill="hold">
                            <p:stCondLst>
                              <p:cond delay="0"/>
                            </p:stCondLst>
                            <p:childTnLst>
                              <p:par>
                                <p:cTn id="40" presetID="42" presetClass="entr" presetSubtype="0" fill="hold" grpId="0" nodeType="clickEffect">
                                  <p:stCondLst>
                                    <p:cond delay="0"/>
                                  </p:stCondLst>
                                  <p:childTnLst>
                                    <p:set>
                                      <p:cBhvr>
                                        <p:cTn id="41" dur="1" fill="hold">
                                          <p:stCondLst>
                                            <p:cond delay="0"/>
                                          </p:stCondLst>
                                        </p:cTn>
                                        <p:tgtEl>
                                          <p:spTgt spid="6">
                                            <p:txEl>
                                              <p:pRg st="5" end="5"/>
                                            </p:txEl>
                                          </p:spTgt>
                                        </p:tgtEl>
                                        <p:attrNameLst>
                                          <p:attrName>style.visibility</p:attrName>
                                        </p:attrNameLst>
                                      </p:cBhvr>
                                      <p:to>
                                        <p:strVal val="visible"/>
                                      </p:to>
                                    </p:set>
                                    <p:animEffect transition="in" filter="fade">
                                      <p:cBhvr>
                                        <p:cTn id="42" dur="1000"/>
                                        <p:tgtEl>
                                          <p:spTgt spid="6">
                                            <p:txEl>
                                              <p:pRg st="5" end="5"/>
                                            </p:txEl>
                                          </p:spTgt>
                                        </p:tgtEl>
                                      </p:cBhvr>
                                    </p:animEffect>
                                    <p:anim calcmode="lin" valueType="num">
                                      <p:cBhvr>
                                        <p:cTn id="43" dur="1000" fill="hold"/>
                                        <p:tgtEl>
                                          <p:spTgt spid="6">
                                            <p:txEl>
                                              <p:pRg st="5" end="5"/>
                                            </p:txEl>
                                          </p:spTgt>
                                        </p:tgtEl>
                                        <p:attrNameLst>
                                          <p:attrName>ppt_x</p:attrName>
                                        </p:attrNameLst>
                                      </p:cBhvr>
                                      <p:tavLst>
                                        <p:tav tm="0">
                                          <p:val>
                                            <p:strVal val="#ppt_x"/>
                                          </p:val>
                                        </p:tav>
                                        <p:tav tm="100000">
                                          <p:val>
                                            <p:strVal val="#ppt_x"/>
                                          </p:val>
                                        </p:tav>
                                      </p:tavLst>
                                    </p:anim>
                                    <p:anim calcmode="lin" valueType="num">
                                      <p:cBhvr>
                                        <p:cTn id="44" dur="1000" fill="hold"/>
                                        <p:tgtEl>
                                          <p:spTgt spid="6">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a:extLst>
              <a:ext uri="{FF2B5EF4-FFF2-40B4-BE49-F238E27FC236}">
                <a16:creationId xmlns:a16="http://schemas.microsoft.com/office/drawing/2014/main" id="{BB088941-E81D-46B1-A6A4-A858DDAB4CD4}"/>
              </a:ext>
            </a:extLst>
          </p:cNvPr>
          <p:cNvSpPr>
            <a:spLocks noGrp="1"/>
          </p:cNvSpPr>
          <p:nvPr>
            <p:ph idx="1"/>
          </p:nvPr>
        </p:nvSpPr>
        <p:spPr>
          <a:xfrm>
            <a:off x="838200" y="1192696"/>
            <a:ext cx="10515600" cy="4984267"/>
          </a:xfrm>
        </p:spPr>
        <p:txBody>
          <a:bodyPr/>
          <a:lstStyle/>
          <a:p>
            <a:pPr marL="0" indent="0" algn="just">
              <a:buNone/>
            </a:pPr>
            <a:r>
              <a:rPr lang="uz-Latn-UZ" sz="4400" dirty="0">
                <a:latin typeface="Arial" panose="020B0604020202020204" pitchFamily="34" charset="0"/>
                <a:cs typeface="Arial" panose="020B0604020202020204" pitchFamily="34" charset="0"/>
              </a:rPr>
              <a:t>	</a:t>
            </a:r>
            <a:endParaRPr lang="ru-RU" sz="3600" dirty="0">
              <a:solidFill>
                <a:srgbClr val="0070C0"/>
              </a:solidFill>
              <a:latin typeface="Arial" panose="020B0604020202020204" pitchFamily="34" charset="0"/>
              <a:cs typeface="Arial" panose="020B0604020202020204" pitchFamily="34" charset="0"/>
            </a:endParaRPr>
          </a:p>
        </p:txBody>
      </p:sp>
      <p:sp>
        <p:nvSpPr>
          <p:cNvPr id="7" name="Заголовок 9">
            <a:extLst>
              <a:ext uri="{FF2B5EF4-FFF2-40B4-BE49-F238E27FC236}">
                <a16:creationId xmlns:a16="http://schemas.microsoft.com/office/drawing/2014/main" id="{39630581-0D87-4D41-AB71-C86D2496F91E}"/>
              </a:ext>
            </a:extLst>
          </p:cNvPr>
          <p:cNvSpPr>
            <a:spLocks noGrp="1"/>
          </p:cNvSpPr>
          <p:nvPr>
            <p:ph type="title"/>
          </p:nvPr>
        </p:nvSpPr>
        <p:spPr>
          <a:xfrm>
            <a:off x="0" y="1"/>
            <a:ext cx="12192000" cy="1086677"/>
          </a:xfrm>
        </p:spPr>
        <p:style>
          <a:lnRef idx="2">
            <a:schemeClr val="accent1">
              <a:shade val="50000"/>
            </a:schemeClr>
          </a:lnRef>
          <a:fillRef idx="1">
            <a:schemeClr val="accent1"/>
          </a:fillRef>
          <a:effectRef idx="0">
            <a:schemeClr val="accent1"/>
          </a:effectRef>
          <a:fontRef idx="minor">
            <a:schemeClr val="lt1"/>
          </a:fontRef>
        </p:style>
        <p:txBody>
          <a:bodyPr>
            <a:normAutofit/>
          </a:bodyPr>
          <a:lstStyle/>
          <a:p>
            <a:pPr algn="ctr"/>
            <a:r>
              <a:rPr lang="uz-Latn-UZ" dirty="0">
                <a:latin typeface="Arial" panose="020B0604020202020204" pitchFamily="34" charset="0"/>
                <a:cs typeface="Arial" panose="020B0604020202020204" pitchFamily="34" charset="0"/>
              </a:rPr>
              <a:t>Qaytar va qaytmas jarayonlar</a:t>
            </a:r>
            <a:endParaRPr lang="ru-RU" dirty="0">
              <a:latin typeface="Arial" panose="020B0604020202020204" pitchFamily="34" charset="0"/>
              <a:cs typeface="Arial" panose="020B0604020202020204" pitchFamily="34" charset="0"/>
            </a:endParaRPr>
          </a:p>
        </p:txBody>
      </p:sp>
      <p:pic>
        <p:nvPicPr>
          <p:cNvPr id="3" name="Рисунок 2">
            <a:extLst>
              <a:ext uri="{FF2B5EF4-FFF2-40B4-BE49-F238E27FC236}">
                <a16:creationId xmlns:a16="http://schemas.microsoft.com/office/drawing/2014/main" id="{75939B8E-FEA6-42F6-985D-3ED7C128B0E1}"/>
              </a:ext>
            </a:extLst>
          </p:cNvPr>
          <p:cNvPicPr>
            <a:picLocks noChangeAspect="1"/>
          </p:cNvPicPr>
          <p:nvPr/>
        </p:nvPicPr>
        <p:blipFill rotWithShape="1">
          <a:blip r:embed="rId2">
            <a:extLst>
              <a:ext uri="{BEBA8EAE-BF5A-486C-A8C5-ECC9F3942E4B}">
                <a14:imgProps xmlns:a14="http://schemas.microsoft.com/office/drawing/2010/main">
                  <a14:imgLayer r:embed="rId3">
                    <a14:imgEffect>
                      <a14:sharpenSoften amount="50000"/>
                    </a14:imgEffect>
                    <a14:imgEffect>
                      <a14:brightnessContrast bright="10000"/>
                    </a14:imgEffect>
                  </a14:imgLayer>
                </a14:imgProps>
              </a:ext>
            </a:extLst>
          </a:blip>
          <a:srcRect l="21304" t="34086" r="19130" b="17376"/>
          <a:stretch/>
        </p:blipFill>
        <p:spPr>
          <a:xfrm>
            <a:off x="1364974" y="1325217"/>
            <a:ext cx="9462052" cy="4851745"/>
          </a:xfrm>
          <a:prstGeom prst="rect">
            <a:avLst/>
          </a:prstGeom>
        </p:spPr>
      </p:pic>
      <p:sp>
        <p:nvSpPr>
          <p:cNvPr id="2" name="Прямоугольник 1"/>
          <p:cNvSpPr/>
          <p:nvPr/>
        </p:nvSpPr>
        <p:spPr>
          <a:xfrm>
            <a:off x="5522976" y="5925312"/>
            <a:ext cx="1658112" cy="59740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4" name="Прямоугольник 3"/>
          <p:cNvSpPr/>
          <p:nvPr/>
        </p:nvSpPr>
        <p:spPr>
          <a:xfrm>
            <a:off x="5896598" y="2384277"/>
            <a:ext cx="2897024" cy="4289988"/>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8" name="Прямоугольник 7"/>
          <p:cNvSpPr/>
          <p:nvPr/>
        </p:nvSpPr>
        <p:spPr>
          <a:xfrm>
            <a:off x="9335203" y="1709158"/>
            <a:ext cx="2611818" cy="218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9" name="Прямоугольник 8"/>
          <p:cNvSpPr/>
          <p:nvPr/>
        </p:nvSpPr>
        <p:spPr>
          <a:xfrm>
            <a:off x="9521117" y="1235424"/>
            <a:ext cx="2611818" cy="218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10" name="Прямоугольник 9"/>
          <p:cNvSpPr/>
          <p:nvPr/>
        </p:nvSpPr>
        <p:spPr>
          <a:xfrm>
            <a:off x="6356597" y="1654165"/>
            <a:ext cx="2611818" cy="21877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133206163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Объект 5">
            <a:extLst>
              <a:ext uri="{FF2B5EF4-FFF2-40B4-BE49-F238E27FC236}">
                <a16:creationId xmlns:a16="http://schemas.microsoft.com/office/drawing/2014/main" id="{BB088941-E81D-46B1-A6A4-A858DDAB4CD4}"/>
              </a:ext>
            </a:extLst>
          </p:cNvPr>
          <p:cNvSpPr>
            <a:spLocks noGrp="1"/>
          </p:cNvSpPr>
          <p:nvPr>
            <p:ph idx="1"/>
          </p:nvPr>
        </p:nvSpPr>
        <p:spPr>
          <a:xfrm>
            <a:off x="646176" y="1102518"/>
            <a:ext cx="11094720" cy="4652963"/>
          </a:xfrm>
        </p:spPr>
        <p:txBody>
          <a:bodyPr>
            <a:normAutofit/>
          </a:bodyPr>
          <a:lstStyle/>
          <a:p>
            <a:pPr marL="0" indent="536575" algn="just">
              <a:lnSpc>
                <a:spcPct val="100000"/>
              </a:lnSpc>
              <a:buNone/>
            </a:pPr>
            <a:r>
              <a:rPr lang="uz-Latn-UZ" sz="4000" dirty="0">
                <a:latin typeface="Arial" panose="020B0604020202020204" pitchFamily="34" charset="0"/>
                <a:cs typeface="Arial" panose="020B0604020202020204" pitchFamily="34" charset="0"/>
              </a:rPr>
              <a:t>Sistemada jarayon avval bir yo‘nalishda, so‘ngra unga teskari bo‘lgan yo‘nalishda sodir bo‘lib, u o‘zining boshlang‘ich holatiga qaytib kelganida tashqi muhitda hech qanday o‘zgarish sodir bo‘lmasa bunday jarayonlarga qaytar jarayonlar deyiladi.</a:t>
            </a:r>
            <a:endParaRPr lang="ru-RU" sz="4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62738496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ideo_20-11-20_22-36-54">
            <a:hlinkClick r:id="" action="ppaction://media"/>
            <a:extLst>
              <a:ext uri="{FF2B5EF4-FFF2-40B4-BE49-F238E27FC236}">
                <a16:creationId xmlns:a16="http://schemas.microsoft.com/office/drawing/2014/main" id="{B1A18B54-DB3E-444C-AC54-F7F24DC666D9}"/>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782898" y="276845"/>
            <a:ext cx="10626204" cy="5766146"/>
          </a:xfrm>
        </p:spPr>
      </p:pic>
      <p:sp>
        <p:nvSpPr>
          <p:cNvPr id="2" name="Прямоугольник 1">
            <a:extLst>
              <a:ext uri="{FF2B5EF4-FFF2-40B4-BE49-F238E27FC236}">
                <a16:creationId xmlns:a16="http://schemas.microsoft.com/office/drawing/2014/main" id="{C4A3CAB2-3AE1-4A66-8FE0-A2013D8E9DB5}"/>
              </a:ext>
            </a:extLst>
          </p:cNvPr>
          <p:cNvSpPr/>
          <p:nvPr/>
        </p:nvSpPr>
        <p:spPr>
          <a:xfrm>
            <a:off x="940904" y="437321"/>
            <a:ext cx="2199707" cy="117944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CB1B6D1D-543C-4505-AF29-F82D486C35DB}"/>
              </a:ext>
            </a:extLst>
          </p:cNvPr>
          <p:cNvSpPr/>
          <p:nvPr/>
        </p:nvSpPr>
        <p:spPr>
          <a:xfrm>
            <a:off x="1669774" y="6042991"/>
            <a:ext cx="45719" cy="4571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a:extLst>
              <a:ext uri="{FF2B5EF4-FFF2-40B4-BE49-F238E27FC236}">
                <a16:creationId xmlns:a16="http://schemas.microsoft.com/office/drawing/2014/main" id="{B523A3A0-5AC6-4357-889C-EBAE3C15598D}"/>
              </a:ext>
            </a:extLst>
          </p:cNvPr>
          <p:cNvSpPr/>
          <p:nvPr/>
        </p:nvSpPr>
        <p:spPr>
          <a:xfrm>
            <a:off x="828617" y="5480437"/>
            <a:ext cx="2556650" cy="56255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29482102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7680"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Video_20-11-20_22-37-29">
            <a:hlinkClick r:id="" action="ppaction://media"/>
            <a:extLst>
              <a:ext uri="{FF2B5EF4-FFF2-40B4-BE49-F238E27FC236}">
                <a16:creationId xmlns:a16="http://schemas.microsoft.com/office/drawing/2014/main" id="{4374E57E-AB55-47DE-8A9B-2D0D7630FBAF}"/>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1484243" y="463825"/>
            <a:ext cx="10124661" cy="5739641"/>
          </a:xfrm>
        </p:spPr>
      </p:pic>
      <p:sp>
        <p:nvSpPr>
          <p:cNvPr id="2" name="Прямоугольник 1">
            <a:extLst>
              <a:ext uri="{FF2B5EF4-FFF2-40B4-BE49-F238E27FC236}">
                <a16:creationId xmlns:a16="http://schemas.microsoft.com/office/drawing/2014/main" id="{BD515779-2B2A-4DB0-982D-1B2DA3E6B90A}"/>
              </a:ext>
            </a:extLst>
          </p:cNvPr>
          <p:cNvSpPr/>
          <p:nvPr/>
        </p:nvSpPr>
        <p:spPr>
          <a:xfrm>
            <a:off x="1484243" y="463826"/>
            <a:ext cx="2173357" cy="115293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E55E6330-356A-44AF-9E56-3D72DD5F95B6}"/>
              </a:ext>
            </a:extLst>
          </p:cNvPr>
          <p:cNvSpPr/>
          <p:nvPr/>
        </p:nvSpPr>
        <p:spPr>
          <a:xfrm>
            <a:off x="1484243" y="5658677"/>
            <a:ext cx="2385392" cy="544789"/>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Tree>
    <p:extLst>
      <p:ext uri="{BB962C8B-B14F-4D97-AF65-F5344CB8AC3E}">
        <p14:creationId xmlns:p14="http://schemas.microsoft.com/office/powerpoint/2010/main" val="3804770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11094" fill="hold"/>
                                        <p:tgtEl>
                                          <p:spTgt spid="5"/>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5"/>
                </p:tgtEl>
              </p:cMediaNode>
            </p:video>
            <p:seq concurrent="1" nextAc="seek">
              <p:cTn id="8" restart="whenNotActive" fill="hold" evtFilter="cancelBubble" nodeType="interactiveSeq">
                <p:stCondLst>
                  <p:cond evt="onClick" delay="0">
                    <p:tgtEl>
                      <p:spTgt spid="5"/>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5"/>
                                        </p:tgtEl>
                                      </p:cBhvr>
                                    </p:cmd>
                                  </p:childTnLst>
                                </p:cTn>
                              </p:par>
                            </p:childTnLst>
                          </p:cTn>
                        </p:par>
                      </p:childTnLst>
                    </p:cTn>
                  </p:par>
                </p:childTnLst>
              </p:cTn>
              <p:nextCondLst>
                <p:cond evt="onClick" delay="0">
                  <p:tgtEl>
                    <p:spTgt spid="5"/>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ideo_20-11-20_22-37-51">
            <a:hlinkClick r:id="" action="ppaction://media"/>
            <a:extLst>
              <a:ext uri="{FF2B5EF4-FFF2-40B4-BE49-F238E27FC236}">
                <a16:creationId xmlns:a16="http://schemas.microsoft.com/office/drawing/2014/main" id="{3F70E78A-68BB-4444-B848-994583FD5290}"/>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821634" y="636798"/>
            <a:ext cx="10548731" cy="5584403"/>
          </a:xfrm>
        </p:spPr>
      </p:pic>
      <p:sp>
        <p:nvSpPr>
          <p:cNvPr id="2" name="Прямоугольник 1">
            <a:extLst>
              <a:ext uri="{FF2B5EF4-FFF2-40B4-BE49-F238E27FC236}">
                <a16:creationId xmlns:a16="http://schemas.microsoft.com/office/drawing/2014/main" id="{5175695F-B1AB-4FBC-AD42-5FE756C77E8B}"/>
              </a:ext>
            </a:extLst>
          </p:cNvPr>
          <p:cNvSpPr/>
          <p:nvPr/>
        </p:nvSpPr>
        <p:spPr>
          <a:xfrm>
            <a:off x="1007165" y="742122"/>
            <a:ext cx="2093844" cy="1060174"/>
          </a:xfrm>
          <a:prstGeom prst="rect">
            <a:avLst/>
          </a:prstGeom>
          <a:ln>
            <a:noFill/>
          </a:ln>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3" name="Прямоугольник 2">
            <a:extLst>
              <a:ext uri="{FF2B5EF4-FFF2-40B4-BE49-F238E27FC236}">
                <a16:creationId xmlns:a16="http://schemas.microsoft.com/office/drawing/2014/main" id="{13566E84-27DB-4FEB-8C2B-5324525A8598}"/>
              </a:ext>
            </a:extLst>
          </p:cNvPr>
          <p:cNvSpPr/>
          <p:nvPr/>
        </p:nvSpPr>
        <p:spPr>
          <a:xfrm>
            <a:off x="821634" y="5738191"/>
            <a:ext cx="10548730" cy="483010"/>
          </a:xfrm>
          <a:prstGeom prst="rect">
            <a:avLst/>
          </a:prstGeom>
          <a:solidFill>
            <a:schemeClr val="accent3">
              <a:lumMod val="75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Tree>
    <p:extLst>
      <p:ext uri="{BB962C8B-B14F-4D97-AF65-F5344CB8AC3E}">
        <p14:creationId xmlns:p14="http://schemas.microsoft.com/office/powerpoint/2010/main" val="39843061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896"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Video_20-11-20_22-38-17">
            <a:hlinkClick r:id="" action="ppaction://media"/>
            <a:extLst>
              <a:ext uri="{FF2B5EF4-FFF2-40B4-BE49-F238E27FC236}">
                <a16:creationId xmlns:a16="http://schemas.microsoft.com/office/drawing/2014/main" id="{9661AAFD-4F9B-4243-995B-BFBF5D1968D8}"/>
              </a:ext>
            </a:extLst>
          </p:cNvPr>
          <p:cNvPicPr>
            <a:picLocks noGrp="1" noChangeAspect="1"/>
          </p:cNvPicPr>
          <p:nvPr>
            <p:ph idx="1"/>
            <a:videoFile r:link="rId2"/>
            <p:extLst>
              <p:ext uri="{DAA4B4D4-6D71-4841-9C94-3DE7FCFB9230}">
                <p14:media xmlns:p14="http://schemas.microsoft.com/office/powerpoint/2010/main" r:embed="rId1"/>
              </p:ext>
            </p:extLst>
          </p:nvPr>
        </p:nvPicPr>
        <p:blipFill>
          <a:blip r:embed="rId4"/>
          <a:stretch>
            <a:fillRect/>
          </a:stretch>
        </p:blipFill>
        <p:spPr>
          <a:xfrm>
            <a:off x="940904" y="661988"/>
            <a:ext cx="10495722" cy="5514975"/>
          </a:xfrm>
        </p:spPr>
      </p:pic>
      <p:sp>
        <p:nvSpPr>
          <p:cNvPr id="2" name="Прямоугольник 1"/>
          <p:cNvSpPr/>
          <p:nvPr/>
        </p:nvSpPr>
        <p:spPr>
          <a:xfrm>
            <a:off x="966542" y="5614587"/>
            <a:ext cx="2605601" cy="64093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a:p>
        </p:txBody>
      </p:sp>
      <p:sp>
        <p:nvSpPr>
          <p:cNvPr id="5" name="Прямоугольник 4"/>
          <p:cNvSpPr/>
          <p:nvPr/>
        </p:nvSpPr>
        <p:spPr>
          <a:xfrm>
            <a:off x="1042030" y="1285831"/>
            <a:ext cx="2239556" cy="560061"/>
          </a:xfrm>
          <a:prstGeom prst="rect">
            <a:avLst/>
          </a:prstGeom>
          <a:ln/>
        </p:spPr>
        <p:style>
          <a:lnRef idx="1">
            <a:schemeClr val="accent5"/>
          </a:lnRef>
          <a:fillRef idx="3">
            <a:schemeClr val="accent5"/>
          </a:fillRef>
          <a:effectRef idx="2">
            <a:schemeClr val="accent5"/>
          </a:effectRef>
          <a:fontRef idx="minor">
            <a:schemeClr val="lt1"/>
          </a:fontRef>
        </p:style>
        <p:txBody>
          <a:bodyPr rtlCol="0" anchor="ctr"/>
          <a:lstStyle/>
          <a:p>
            <a:pPr algn="ctr"/>
            <a:r>
              <a:rPr lang="en-US" b="1" dirty="0" err="1">
                <a:solidFill>
                  <a:schemeClr val="bg1"/>
                </a:solidFill>
                <a:latin typeface="Arial" panose="020B0604020202020204" pitchFamily="34" charset="0"/>
                <a:cs typeface="Arial" panose="020B0604020202020204" pitchFamily="34" charset="0"/>
              </a:rPr>
              <a:t>Oldingi</a:t>
            </a:r>
            <a:endParaRPr lang="ru-RU" b="1" dirty="0">
              <a:solidFill>
                <a:schemeClr val="bg1"/>
              </a:solidFill>
              <a:latin typeface="Arial" panose="020B0604020202020204" pitchFamily="34" charset="0"/>
              <a:cs typeface="Arial" panose="020B0604020202020204" pitchFamily="34" charset="0"/>
            </a:endParaRPr>
          </a:p>
        </p:txBody>
      </p:sp>
      <p:sp>
        <p:nvSpPr>
          <p:cNvPr id="6" name="Прямоугольник 5"/>
          <p:cNvSpPr/>
          <p:nvPr/>
        </p:nvSpPr>
        <p:spPr>
          <a:xfrm>
            <a:off x="1050297" y="693879"/>
            <a:ext cx="2239556" cy="560061"/>
          </a:xfrm>
          <a:prstGeom prst="rect">
            <a:avLst/>
          </a:prstGeom>
          <a:ln/>
        </p:spPr>
        <p:style>
          <a:lnRef idx="0">
            <a:schemeClr val="accent5"/>
          </a:lnRef>
          <a:fillRef idx="3">
            <a:schemeClr val="accent5"/>
          </a:fillRef>
          <a:effectRef idx="3">
            <a:schemeClr val="accent5"/>
          </a:effectRef>
          <a:fontRef idx="minor">
            <a:schemeClr val="lt1"/>
          </a:fontRef>
        </p:style>
        <p:txBody>
          <a:bodyPr rtlCol="0" anchor="ctr"/>
          <a:lstStyle/>
          <a:p>
            <a:pPr algn="ctr"/>
            <a:r>
              <a:rPr lang="en-US" b="1" dirty="0" err="1">
                <a:solidFill>
                  <a:schemeClr val="bg1"/>
                </a:solidFill>
                <a:latin typeface="Arial" panose="020B0604020202020204" pitchFamily="34" charset="0"/>
                <a:cs typeface="Arial" panose="020B0604020202020204" pitchFamily="34" charset="0"/>
              </a:rPr>
              <a:t>Keyingi</a:t>
            </a:r>
            <a:endParaRPr lang="ru-RU" b="1" dirty="0">
              <a:solidFill>
                <a:schemeClr val="bg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7270795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mediacall" presetSubtype="0" fill="hold" nodeType="clickEffect">
                                  <p:stCondLst>
                                    <p:cond delay="0"/>
                                  </p:stCondLst>
                                  <p:childTnLst>
                                    <p:cmd type="call" cmd="playFrom(0.0)">
                                      <p:cBhvr>
                                        <p:cTn id="6" dur="8747" fill="hold"/>
                                        <p:tgtEl>
                                          <p:spTgt spid="4"/>
                                        </p:tgtEl>
                                      </p:cBhvr>
                                    </p:cmd>
                                  </p:childTnLst>
                                </p:cTn>
                              </p:par>
                            </p:childTnLst>
                          </p:cTn>
                        </p:par>
                      </p:childTnLst>
                    </p:cTn>
                  </p:par>
                </p:childTnLst>
              </p:cTn>
              <p:prevCondLst>
                <p:cond evt="onPrev" delay="0">
                  <p:tgtEl>
                    <p:sldTgt/>
                  </p:tgtEl>
                </p:cond>
              </p:prevCondLst>
              <p:nextCondLst>
                <p:cond evt="onNext" delay="0">
                  <p:tgtEl>
                    <p:sldTgt/>
                  </p:tgtEl>
                </p:cond>
              </p:nextCondLst>
            </p:seq>
            <p:video>
              <p:cMediaNode vol="80000">
                <p:cTn id="7" fill="hold" display="0">
                  <p:stCondLst>
                    <p:cond delay="indefinite"/>
                  </p:stCondLst>
                </p:cTn>
                <p:tgtEl>
                  <p:spTgt spid="4"/>
                </p:tgtEl>
              </p:cMediaNode>
            </p:video>
            <p:seq concurrent="1" nextAc="seek">
              <p:cTn id="8" restart="whenNotActive" fill="hold" evtFilter="cancelBubble" nodeType="interactiveSeq">
                <p:stCondLst>
                  <p:cond evt="onClick" delay="0">
                    <p:tgtEl>
                      <p:spTgt spid="4"/>
                    </p:tgtEl>
                  </p:cond>
                </p:stCondLst>
                <p:endSync evt="end" delay="0">
                  <p:rtn val="all"/>
                </p:endSync>
                <p:childTnLst>
                  <p:par>
                    <p:cTn id="9" fill="hold">
                      <p:stCondLst>
                        <p:cond delay="0"/>
                      </p:stCondLst>
                      <p:childTnLst>
                        <p:par>
                          <p:cTn id="10" fill="hold">
                            <p:stCondLst>
                              <p:cond delay="0"/>
                            </p:stCondLst>
                            <p:childTnLst>
                              <p:par>
                                <p:cTn id="11" presetID="2" presetClass="mediacall" presetSubtype="0" fill="hold" nodeType="clickEffect">
                                  <p:stCondLst>
                                    <p:cond delay="0"/>
                                  </p:stCondLst>
                                  <p:childTnLst>
                                    <p:cmd type="call" cmd="togglePause">
                                      <p:cBhvr>
                                        <p:cTn id="12" dur="1" fill="hold"/>
                                        <p:tgtEl>
                                          <p:spTgt spid="4"/>
                                        </p:tgtEl>
                                      </p:cBhvr>
                                    </p:cmd>
                                  </p:childTnLst>
                                </p:cTn>
                              </p:par>
                            </p:childTnLst>
                          </p:cTn>
                        </p:par>
                      </p:childTnLst>
                    </p:cTn>
                  </p:par>
                </p:childTnLst>
              </p:cTn>
              <p:nextCondLst>
                <p:cond evt="onClick" delay="0">
                  <p:tgtEl>
                    <p:spTgt spid="4"/>
                  </p:tgtEl>
                </p:cond>
              </p:nextCondLst>
            </p:seq>
          </p:childTnLst>
        </p:cTn>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Стандартная">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172</TotalTime>
  <Words>405</Words>
  <Application>Microsoft Office PowerPoint</Application>
  <PresentationFormat>Широкоэкранный</PresentationFormat>
  <Paragraphs>43</Paragraphs>
  <Slides>15</Slides>
  <Notes>0</Notes>
  <HiddenSlides>0</HiddenSlides>
  <MMClips>5</MMClips>
  <ScaleCrop>false</ScaleCrop>
  <HeadingPairs>
    <vt:vector size="6" baseType="variant">
      <vt:variant>
        <vt:lpstr>Использованные шрифты</vt:lpstr>
      </vt:variant>
      <vt:variant>
        <vt:i4>3</vt:i4>
      </vt:variant>
      <vt:variant>
        <vt:lpstr>Тема</vt:lpstr>
      </vt:variant>
      <vt:variant>
        <vt:i4>1</vt:i4>
      </vt:variant>
      <vt:variant>
        <vt:lpstr>Заголовки слайдов</vt:lpstr>
      </vt:variant>
      <vt:variant>
        <vt:i4>15</vt:i4>
      </vt:variant>
    </vt:vector>
  </HeadingPairs>
  <TitlesOfParts>
    <vt:vector size="19" baseType="lpstr">
      <vt:lpstr>Arial</vt:lpstr>
      <vt:lpstr>Calibri</vt:lpstr>
      <vt:lpstr>Calibri Light</vt:lpstr>
      <vt:lpstr>Тема Office</vt:lpstr>
      <vt:lpstr>Презентация PowerPoint</vt:lpstr>
      <vt:lpstr>76-bet 19-test</vt:lpstr>
      <vt:lpstr>76-bet 19-test</vt:lpstr>
      <vt:lpstr>Qaytar va qaytmas jarayonlar</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Qaytmas jarayonlar</vt:lpstr>
      <vt:lpstr>Termodinamikaning ikkinchi qonuni</vt:lpstr>
      <vt:lpstr>Mustaqil bajarish uchun topshiriqlar</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Davronbek Salimbekov</dc:creator>
  <cp:lastModifiedBy>hp</cp:lastModifiedBy>
  <cp:revision>22</cp:revision>
  <dcterms:created xsi:type="dcterms:W3CDTF">2020-11-20T09:11:53Z</dcterms:created>
  <dcterms:modified xsi:type="dcterms:W3CDTF">2021-02-22T16:21:35Z</dcterms:modified>
</cp:coreProperties>
</file>