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9"/>
  </p:notesMasterIdLst>
  <p:sldIdLst>
    <p:sldId id="257" r:id="rId2"/>
    <p:sldId id="266" r:id="rId3"/>
    <p:sldId id="267" r:id="rId4"/>
    <p:sldId id="268" r:id="rId5"/>
    <p:sldId id="269" r:id="rId6"/>
    <p:sldId id="270" r:id="rId7"/>
    <p:sldId id="265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5" autoAdjust="0"/>
    <p:restoredTop sz="89483" autoAdjust="0"/>
  </p:normalViewPr>
  <p:slideViewPr>
    <p:cSldViewPr snapToGrid="0">
      <p:cViewPr varScale="1">
        <p:scale>
          <a:sx n="68" d="100"/>
          <a:sy n="68" d="100"/>
        </p:scale>
        <p:origin x="73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B43AA9-DB4D-4652-B080-CCCB49975310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5F89B0-DF7B-40D2-A310-218EEE6F6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52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5F89B0-DF7B-40D2-A310-218EEE6F672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3351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2/22/2021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82059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2/22/2021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2/22/2021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37956" y="2439447"/>
            <a:ext cx="9765841" cy="565199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en-US" sz="5400" b="1" dirty="0">
                <a:solidFill>
                  <a:srgbClr val="2365C7"/>
                </a:solidFill>
                <a:latin typeface="Arial"/>
                <a:cs typeface="Arial"/>
              </a:rPr>
              <a:t>    </a:t>
            </a:r>
            <a:r>
              <a:rPr lang="en-US" sz="5400" b="1" dirty="0" err="1">
                <a:solidFill>
                  <a:srgbClr val="2365C7"/>
                </a:solidFill>
                <a:latin typeface="Arial"/>
                <a:cs typeface="Arial"/>
              </a:rPr>
              <a:t>Amaliy</a:t>
            </a:r>
            <a:r>
              <a:rPr lang="en-US" sz="5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5400" b="1" dirty="0" err="1">
                <a:solidFill>
                  <a:srgbClr val="2365C7"/>
                </a:solidFill>
                <a:latin typeface="Arial"/>
                <a:cs typeface="Arial"/>
              </a:rPr>
              <a:t>mashg</a:t>
            </a:r>
            <a:r>
              <a:rPr lang="uz-Latn-UZ" sz="5400" b="1" dirty="0">
                <a:solidFill>
                  <a:srgbClr val="2365C7"/>
                </a:solidFill>
                <a:latin typeface="Arial"/>
                <a:cs typeface="Arial"/>
              </a:rPr>
              <a:t>‘</a:t>
            </a:r>
            <a:r>
              <a:rPr lang="en-US" sz="5400" b="1" dirty="0" err="1">
                <a:solidFill>
                  <a:srgbClr val="2365C7"/>
                </a:solidFill>
                <a:latin typeface="Arial"/>
                <a:cs typeface="Arial"/>
              </a:rPr>
              <a:t>ulot</a:t>
            </a:r>
            <a:r>
              <a:rPr lang="en-US" sz="5400" b="1" dirty="0">
                <a:solidFill>
                  <a:srgbClr val="2365C7"/>
                </a:solidFill>
                <a:latin typeface="Arial"/>
                <a:cs typeface="Arial"/>
              </a:rPr>
              <a:t>  №2.</a:t>
            </a:r>
          </a:p>
          <a:p>
            <a:pPr marL="38918">
              <a:spcBef>
                <a:spcPts val="233"/>
              </a:spcBef>
            </a:pPr>
            <a:r>
              <a:rPr lang="en-US" sz="4400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lang="en-US" sz="4400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4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2365C7"/>
                </a:solidFill>
                <a:latin typeface="Arial"/>
                <a:cs typeface="Arial"/>
              </a:rPr>
              <a:t>Jismlarda</a:t>
            </a:r>
            <a:r>
              <a:rPr lang="en-US" sz="4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2365C7"/>
                </a:solidFill>
                <a:latin typeface="Arial"/>
                <a:cs typeface="Arial"/>
              </a:rPr>
              <a:t>issiqlik</a:t>
            </a:r>
            <a:r>
              <a:rPr lang="en-US" sz="4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2365C7"/>
                </a:solidFill>
                <a:latin typeface="Arial"/>
                <a:cs typeface="Arial"/>
              </a:rPr>
              <a:t>muvozanatini</a:t>
            </a:r>
            <a:r>
              <a:rPr lang="en-US" sz="4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2365C7"/>
                </a:solidFill>
                <a:latin typeface="Arial"/>
                <a:cs typeface="Arial"/>
              </a:rPr>
              <a:t>o‘rganish</a:t>
            </a:r>
            <a:r>
              <a:rPr lang="en-US" sz="4400" b="1" dirty="0">
                <a:solidFill>
                  <a:srgbClr val="2365C7"/>
                </a:solidFill>
                <a:latin typeface="Arial"/>
                <a:cs typeface="Arial"/>
              </a:rPr>
              <a:t>.</a:t>
            </a: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O‘qituvchi</a:t>
            </a:r>
            <a:r>
              <a:rPr lang="en-US" sz="2400" b="1" dirty="0">
                <a:latin typeface="Arial"/>
                <a:cs typeface="Arial"/>
              </a:rPr>
              <a:t>: </a:t>
            </a: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latin typeface="Arial"/>
                <a:cs typeface="Arial"/>
              </a:rPr>
              <a:t>Toshkent </a:t>
            </a:r>
            <a:r>
              <a:rPr lang="en-US" sz="2400" dirty="0" err="1">
                <a:latin typeface="Arial"/>
                <a:cs typeface="Arial"/>
              </a:rPr>
              <a:t>shahar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Uchtepa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tumani</a:t>
            </a:r>
            <a:r>
              <a:rPr lang="en-US" sz="2400" dirty="0">
                <a:latin typeface="Arial"/>
                <a:cs typeface="Arial"/>
              </a:rPr>
              <a:t> 287-maktab </a:t>
            </a:r>
            <a:r>
              <a:rPr lang="en-US" sz="2400" dirty="0" err="1">
                <a:latin typeface="Arial"/>
                <a:cs typeface="Arial"/>
              </a:rPr>
              <a:t>fizika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fani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o‘qituvchisi</a:t>
            </a:r>
            <a:endParaRPr lang="en-US" sz="2400" dirty="0"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Xo‘jayeva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Maxtuma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Ziyatovna</a:t>
            </a:r>
            <a:r>
              <a:rPr lang="en-US" sz="2400" b="1" dirty="0">
                <a:latin typeface="Arial"/>
                <a:cs typeface="Arial"/>
              </a:rPr>
              <a:t>. </a:t>
            </a: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60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6000" b="1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96264" y="2420931"/>
            <a:ext cx="727405" cy="175717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2055022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2055022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717437" y="663168"/>
            <a:ext cx="2278251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uz-Cyrl-UZ" sz="4756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756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901290" cy="10053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6">
            <a:extLst>
              <a:ext uri="{FF2B5EF4-FFF2-40B4-BE49-F238E27FC236}">
                <a16:creationId xmlns:a16="http://schemas.microsoft.com/office/drawing/2014/main" id="{F381D953-7057-4450-A9A5-4AC110E43B06}"/>
              </a:ext>
            </a:extLst>
          </p:cNvPr>
          <p:cNvSpPr/>
          <p:nvPr/>
        </p:nvSpPr>
        <p:spPr>
          <a:xfrm>
            <a:off x="196264" y="4936596"/>
            <a:ext cx="727405" cy="175717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A5DA3D-5FAD-456C-8000-5EDD7F2F5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74839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Jismlarda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muvozanatini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0D38DA-9A22-4619-A5C7-C2BB826BC4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221" y="1696065"/>
            <a:ext cx="7329948" cy="4896463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Mashg‘ulotning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maqsadi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muvozanatining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kelish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jarayonini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kuzatish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jihozlar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idish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termometr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polietilen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paket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shtativ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94813C3-2CA0-4B97-9A81-E861580EA1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5005" y="1976284"/>
            <a:ext cx="2566221" cy="3996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176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A72EFF-3977-4A53-A252-F7E8EBDFC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430594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Mashg‘ulotni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C196F5-554C-40C7-B5EF-CBD0CA9F42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8206" y="1740310"/>
            <a:ext cx="11400504" cy="4881716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Idishga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solamiz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Idishdagi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temperaturasini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o‘lchab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termometrni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tushiramiz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Polietilen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paketga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solamiz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Paketdagi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temperaturasini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o‘lchab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termometrni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tushiramiz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Polietilen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paketga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solingan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termometr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birgalikda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solingan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idish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tushiriladi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58210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1CC6D77-C7ED-498C-8246-C7745F349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703" y="280218"/>
            <a:ext cx="11238272" cy="6268065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Biroz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kutamiz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minutda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ichidagi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termometrlarning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ko‘rsatkichini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qayd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qilamiz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jadvalga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boramiz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termodinamik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muvozanat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temperaturasi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termodinamik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muvozanat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aniqlanadi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natijalar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jadvalga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qayd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etiladi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Termodinamik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muvozanat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kelgandan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kuzatuvni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minut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ettiramiz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Koordinata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tekisligida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sovishi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isishini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grafik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tasvirlang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mashg‘ulot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yuzasidan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xulosangizni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07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1554BE-08AF-4D33-8805-C40A7D9CC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519084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natijalari</a:t>
            </a: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3C2197B3-06A2-4063-A80D-F108859DBC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2026551"/>
              </p:ext>
            </p:extLst>
          </p:nvPr>
        </p:nvGraphicFramePr>
        <p:xfrm>
          <a:off x="206477" y="2182761"/>
          <a:ext cx="11621986" cy="34216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77033">
                  <a:extLst>
                    <a:ext uri="{9D8B030D-6E8A-4147-A177-3AD203B41FA5}">
                      <a16:colId xmlns:a16="http://schemas.microsoft.com/office/drawing/2014/main" val="3961400494"/>
                    </a:ext>
                  </a:extLst>
                </a:gridCol>
                <a:gridCol w="899651">
                  <a:extLst>
                    <a:ext uri="{9D8B030D-6E8A-4147-A177-3AD203B41FA5}">
                      <a16:colId xmlns:a16="http://schemas.microsoft.com/office/drawing/2014/main" val="612986603"/>
                    </a:ext>
                  </a:extLst>
                </a:gridCol>
                <a:gridCol w="781665">
                  <a:extLst>
                    <a:ext uri="{9D8B030D-6E8A-4147-A177-3AD203B41FA5}">
                      <a16:colId xmlns:a16="http://schemas.microsoft.com/office/drawing/2014/main" val="4162396524"/>
                    </a:ext>
                  </a:extLst>
                </a:gridCol>
                <a:gridCol w="825909">
                  <a:extLst>
                    <a:ext uri="{9D8B030D-6E8A-4147-A177-3AD203B41FA5}">
                      <a16:colId xmlns:a16="http://schemas.microsoft.com/office/drawing/2014/main" val="1339849307"/>
                    </a:ext>
                  </a:extLst>
                </a:gridCol>
                <a:gridCol w="899652">
                  <a:extLst>
                    <a:ext uri="{9D8B030D-6E8A-4147-A177-3AD203B41FA5}">
                      <a16:colId xmlns:a16="http://schemas.microsoft.com/office/drawing/2014/main" val="1458575935"/>
                    </a:ext>
                  </a:extLst>
                </a:gridCol>
                <a:gridCol w="855407">
                  <a:extLst>
                    <a:ext uri="{9D8B030D-6E8A-4147-A177-3AD203B41FA5}">
                      <a16:colId xmlns:a16="http://schemas.microsoft.com/office/drawing/2014/main" val="271240118"/>
                    </a:ext>
                  </a:extLst>
                </a:gridCol>
                <a:gridCol w="811161">
                  <a:extLst>
                    <a:ext uri="{9D8B030D-6E8A-4147-A177-3AD203B41FA5}">
                      <a16:colId xmlns:a16="http://schemas.microsoft.com/office/drawing/2014/main" val="1487813362"/>
                    </a:ext>
                  </a:extLst>
                </a:gridCol>
                <a:gridCol w="855406">
                  <a:extLst>
                    <a:ext uri="{9D8B030D-6E8A-4147-A177-3AD203B41FA5}">
                      <a16:colId xmlns:a16="http://schemas.microsoft.com/office/drawing/2014/main" val="1791547056"/>
                    </a:ext>
                  </a:extLst>
                </a:gridCol>
                <a:gridCol w="781665">
                  <a:extLst>
                    <a:ext uri="{9D8B030D-6E8A-4147-A177-3AD203B41FA5}">
                      <a16:colId xmlns:a16="http://schemas.microsoft.com/office/drawing/2014/main" val="3611334663"/>
                    </a:ext>
                  </a:extLst>
                </a:gridCol>
                <a:gridCol w="634437">
                  <a:extLst>
                    <a:ext uri="{9D8B030D-6E8A-4147-A177-3AD203B41FA5}">
                      <a16:colId xmlns:a16="http://schemas.microsoft.com/office/drawing/2014/main" val="2441531931"/>
                    </a:ext>
                  </a:extLst>
                </a:gridCol>
              </a:tblGrid>
              <a:tr h="1140542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</a:t>
                      </a:r>
                    </a:p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Kuzatilgan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vaqt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(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minut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  <a:p>
                      <a:r>
                        <a:rPr lang="en-US" sz="2800" dirty="0"/>
                        <a:t>   1</a:t>
                      </a:r>
                      <a:endParaRPr lang="ru-RU" sz="2800" dirty="0"/>
                    </a:p>
                  </a:txBody>
                  <a:tcPr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  <a:p>
                      <a:r>
                        <a:rPr lang="en-US" sz="2800" dirty="0"/>
                        <a:t>  2</a:t>
                      </a:r>
                      <a:endParaRPr lang="ru-RU" sz="2800" dirty="0"/>
                    </a:p>
                  </a:txBody>
                  <a:tcPr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  <a:p>
                      <a:r>
                        <a:rPr lang="en-US" sz="2800" dirty="0"/>
                        <a:t>   3</a:t>
                      </a:r>
                      <a:endParaRPr lang="ru-RU" sz="2800" dirty="0"/>
                    </a:p>
                  </a:txBody>
                  <a:tcPr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  <a:p>
                      <a:r>
                        <a:rPr lang="en-US" sz="2800" dirty="0"/>
                        <a:t>   4</a:t>
                      </a:r>
                      <a:endParaRPr lang="ru-RU" sz="2800" dirty="0"/>
                    </a:p>
                  </a:txBody>
                  <a:tcPr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  <a:p>
                      <a:r>
                        <a:rPr lang="en-US" sz="2800" dirty="0"/>
                        <a:t>   5</a:t>
                      </a:r>
                      <a:endParaRPr lang="ru-RU" sz="2800" dirty="0"/>
                    </a:p>
                  </a:txBody>
                  <a:tcPr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  <a:p>
                      <a:r>
                        <a:rPr lang="en-US" sz="2800" dirty="0"/>
                        <a:t>   6</a:t>
                      </a:r>
                    </a:p>
                  </a:txBody>
                  <a:tcPr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  <a:p>
                      <a:r>
                        <a:rPr lang="en-US" sz="2800" dirty="0"/>
                        <a:t>   7</a:t>
                      </a:r>
                      <a:endParaRPr lang="ru-RU" sz="2800" dirty="0"/>
                    </a:p>
                  </a:txBody>
                  <a:tcPr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  <a:p>
                      <a:r>
                        <a:rPr lang="en-US" sz="2800" dirty="0"/>
                        <a:t>   8</a:t>
                      </a:r>
                      <a:endParaRPr lang="ru-RU" sz="2800" dirty="0"/>
                    </a:p>
                  </a:txBody>
                  <a:tcPr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  <a:p>
                      <a:r>
                        <a:rPr lang="en-US" sz="2800" dirty="0"/>
                        <a:t>  9</a:t>
                      </a:r>
                      <a:endParaRPr lang="ru-RU" sz="2800" dirty="0"/>
                    </a:p>
                  </a:txBody>
                  <a:tcPr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3906074"/>
                  </a:ext>
                </a:extLst>
              </a:tr>
              <a:tr h="1140542">
                <a:tc>
                  <a:txBody>
                    <a:bodyPr/>
                    <a:lstStyle/>
                    <a:p>
                      <a:r>
                        <a:rPr lang="en-US" dirty="0"/>
                        <a:t>       </a:t>
                      </a:r>
                    </a:p>
                    <a:p>
                      <a:r>
                        <a:rPr lang="en-US" dirty="0"/>
                        <a:t> 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Issiq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suv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temperaturasi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8369483"/>
                  </a:ext>
                </a:extLst>
              </a:tr>
              <a:tr h="1140542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r>
                        <a:rPr lang="en-US" dirty="0"/>
                        <a:t> </a:t>
                      </a:r>
                      <a:r>
                        <a:rPr lang="en-US" sz="28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Sovuq</a:t>
                      </a:r>
                      <a:r>
                        <a:rPr lang="en-US" sz="2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suv</a:t>
                      </a:r>
                      <a:r>
                        <a:rPr lang="en-US" sz="2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temperaturasi</a:t>
                      </a:r>
                      <a:endParaRPr lang="ru-RU" sz="2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77700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2570036"/>
      </p:ext>
    </p:extLst>
  </p:cSld>
  <p:clrMapOvr>
    <a:masterClrMapping/>
  </p:clrMapOvr>
  <p:transition spd="slow">
    <p:wheel spokes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2BA59E9-1356-41C1-8838-691269564E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710" y="589934"/>
            <a:ext cx="11400503" cy="5958349"/>
          </a:xfrm>
        </p:spPr>
        <p:txBody>
          <a:bodyPr>
            <a:normAutofit/>
          </a:bodyPr>
          <a:lstStyle/>
          <a:p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natijalarining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grafik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tasviri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5933467-459A-4108-82C6-7E197BF6E6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3916" y="1681316"/>
            <a:ext cx="5324168" cy="429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627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9B49F73-2683-4E4D-B28D-A5FDC190B4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425" y="1755058"/>
            <a:ext cx="10766323" cy="489753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almashinuvi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o‘zgaradi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2.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Termodinamik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muvozanatdan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o‘zgaradi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3.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natijalari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7B816DA8-02C7-4369-A5D0-C6DDFEBCA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05948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805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Метрополия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Метрополия</Template>
  <TotalTime>1840</TotalTime>
  <Words>338</Words>
  <Application>Microsoft Office PowerPoint</Application>
  <PresentationFormat>Широкоэкранный</PresentationFormat>
  <Paragraphs>50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Метрополия</vt:lpstr>
      <vt:lpstr>Презентация PowerPoint</vt:lpstr>
      <vt:lpstr>    Jismlarda issiqlik muvozanatini o‘rganish</vt:lpstr>
      <vt:lpstr>              Mashg‘ulotni  bajarish  tartibi</vt:lpstr>
      <vt:lpstr>Презентация PowerPoint</vt:lpstr>
      <vt:lpstr>                       O‘lchash  natijalari</vt:lpstr>
      <vt:lpstr>Презентация PowerPoint</vt:lpstr>
      <vt:lpstr>Mustaqil bajarish uchun topshiriqlar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hp</cp:lastModifiedBy>
  <cp:revision>295</cp:revision>
  <dcterms:created xsi:type="dcterms:W3CDTF">2020-08-02T11:17:41Z</dcterms:created>
  <dcterms:modified xsi:type="dcterms:W3CDTF">2021-02-22T10:01:15Z</dcterms:modified>
</cp:coreProperties>
</file>